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398" r:id="rId3"/>
    <p:sldId id="399" r:id="rId4"/>
    <p:sldId id="428" r:id="rId5"/>
    <p:sldId id="430" r:id="rId6"/>
    <p:sldId id="431" r:id="rId7"/>
    <p:sldId id="432" r:id="rId8"/>
    <p:sldId id="433" r:id="rId9"/>
    <p:sldId id="434" r:id="rId10"/>
    <p:sldId id="435" r:id="rId11"/>
    <p:sldId id="436" r:id="rId12"/>
    <p:sldId id="437" r:id="rId13"/>
    <p:sldId id="438" r:id="rId14"/>
    <p:sldId id="441" r:id="rId15"/>
    <p:sldId id="442" r:id="rId16"/>
    <p:sldId id="443" r:id="rId17"/>
    <p:sldId id="444" r:id="rId18"/>
    <p:sldId id="445" r:id="rId19"/>
    <p:sldId id="446" r:id="rId20"/>
    <p:sldId id="447" r:id="rId21"/>
    <p:sldId id="448" r:id="rId22"/>
    <p:sldId id="449" r:id="rId23"/>
    <p:sldId id="450" r:id="rId24"/>
    <p:sldId id="451" r:id="rId25"/>
    <p:sldId id="452" r:id="rId26"/>
    <p:sldId id="453" r:id="rId27"/>
    <p:sldId id="455" r:id="rId28"/>
    <p:sldId id="456" r:id="rId29"/>
    <p:sldId id="457" r:id="rId30"/>
    <p:sldId id="466" r:id="rId31"/>
    <p:sldId id="458" r:id="rId32"/>
    <p:sldId id="465" r:id="rId33"/>
    <p:sldId id="464" r:id="rId34"/>
    <p:sldId id="478" r:id="rId35"/>
    <p:sldId id="479" r:id="rId36"/>
    <p:sldId id="482" r:id="rId37"/>
    <p:sldId id="483" r:id="rId38"/>
    <p:sldId id="460" r:id="rId39"/>
    <p:sldId id="467" r:id="rId40"/>
    <p:sldId id="461" r:id="rId41"/>
    <p:sldId id="454" r:id="rId42"/>
    <p:sldId id="468" r:id="rId43"/>
    <p:sldId id="469" r:id="rId44"/>
    <p:sldId id="470" r:id="rId45"/>
    <p:sldId id="471" r:id="rId46"/>
    <p:sldId id="477" r:id="rId47"/>
    <p:sldId id="472" r:id="rId48"/>
    <p:sldId id="429" r:id="rId49"/>
    <p:sldId id="473" r:id="rId50"/>
    <p:sldId id="474" r:id="rId51"/>
    <p:sldId id="475" r:id="rId52"/>
    <p:sldId id="484" r:id="rId53"/>
    <p:sldId id="485" r:id="rId54"/>
    <p:sldId id="300"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CC00FF"/>
    <a:srgbClr val="00FF00"/>
    <a:srgbClr val="FF9999"/>
    <a:srgbClr val="FFCC66"/>
    <a:srgbClr val="FF9900"/>
    <a:srgbClr val="99FF3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6270" autoAdjust="0"/>
  </p:normalViewPr>
  <p:slideViewPr>
    <p:cSldViewPr>
      <p:cViewPr varScale="1">
        <p:scale>
          <a:sx n="72" d="100"/>
          <a:sy n="72" d="100"/>
        </p:scale>
        <p:origin x="1602" y="7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AED2D44-A4D8-4245-9A0E-65F63C21483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4579" name="Rectangle 3">
            <a:extLst>
              <a:ext uri="{FF2B5EF4-FFF2-40B4-BE49-F238E27FC236}">
                <a16:creationId xmlns:a16="http://schemas.microsoft.com/office/drawing/2014/main" id="{8465869D-BB51-4ADC-A3FB-A27157D865C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7348" name="Rectangle 4">
            <a:extLst>
              <a:ext uri="{FF2B5EF4-FFF2-40B4-BE49-F238E27FC236}">
                <a16:creationId xmlns:a16="http://schemas.microsoft.com/office/drawing/2014/main" id="{B2937A6C-2106-468A-9AED-4141DE6086B6}"/>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81" name="Rectangle 5">
            <a:extLst>
              <a:ext uri="{FF2B5EF4-FFF2-40B4-BE49-F238E27FC236}">
                <a16:creationId xmlns:a16="http://schemas.microsoft.com/office/drawing/2014/main" id="{C91253C8-2CDB-4402-B860-8032296E6403}"/>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a:extLst>
              <a:ext uri="{FF2B5EF4-FFF2-40B4-BE49-F238E27FC236}">
                <a16:creationId xmlns:a16="http://schemas.microsoft.com/office/drawing/2014/main" id="{3EBEA894-E9B9-4684-825D-8C958964B38F}"/>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4583" name="Rectangle 7">
            <a:extLst>
              <a:ext uri="{FF2B5EF4-FFF2-40B4-BE49-F238E27FC236}">
                <a16:creationId xmlns:a16="http://schemas.microsoft.com/office/drawing/2014/main" id="{B37DFEEC-46AD-4666-BAC0-D3B45B5F2DB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5CFCFE0-9A69-4A0D-AE6C-88853800D71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E012F673-D609-46FE-9828-AFC4A906BB4E}"/>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48182EEA-BE46-4DB0-ACB8-4A1FC2CDE911}"/>
              </a:ext>
            </a:extLst>
          </p:cNvPr>
          <p:cNvSpPr>
            <a:spLocks noGrp="1"/>
          </p:cNvSpPr>
          <p:nvPr>
            <p:ph type="body" idx="1"/>
          </p:nvPr>
        </p:nvSpPr>
        <p:spPr>
          <a:noFill/>
        </p:spPr>
        <p:txBody>
          <a:bodyPr/>
          <a:lstStyle/>
          <a:p>
            <a:endParaRPr lang="en-IN" altLang="en-US">
              <a:latin typeface="Arial" panose="020B0604020202020204" pitchFamily="34" charset="0"/>
            </a:endParaRPr>
          </a:p>
        </p:txBody>
      </p:sp>
      <p:sp>
        <p:nvSpPr>
          <p:cNvPr id="58372" name="Slide Number Placeholder 3">
            <a:extLst>
              <a:ext uri="{FF2B5EF4-FFF2-40B4-BE49-F238E27FC236}">
                <a16:creationId xmlns:a16="http://schemas.microsoft.com/office/drawing/2014/main" id="{A5C97BE7-186B-4AA1-A00B-4DF7EB84D81C}"/>
              </a:ext>
            </a:extLst>
          </p:cNvPr>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9D4582-AB00-4D03-B894-718579DE219F}" type="slidenum">
              <a:rPr lang="en-US" altLang="en-US"/>
              <a:pPr eaLnBrk="1" hangingPunct="1"/>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IN"/>
          </a:p>
        </p:txBody>
      </p:sp>
      <p:sp>
        <p:nvSpPr>
          <p:cNvPr id="4" name="Rectangle 4">
            <a:extLst>
              <a:ext uri="{FF2B5EF4-FFF2-40B4-BE49-F238E27FC236}">
                <a16:creationId xmlns:a16="http://schemas.microsoft.com/office/drawing/2014/main" id="{9FEEA97B-7952-4C93-88EE-5B50B99E9EB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ACC0BCB-C9E3-4489-9BC9-E7CE8E53F7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988129-97B8-424E-9F2B-26BD74BF01E6}"/>
              </a:ext>
            </a:extLst>
          </p:cNvPr>
          <p:cNvSpPr>
            <a:spLocks noGrp="1" noChangeArrowheads="1"/>
          </p:cNvSpPr>
          <p:nvPr>
            <p:ph type="sldNum" sz="quarter" idx="12"/>
          </p:nvPr>
        </p:nvSpPr>
        <p:spPr>
          <a:ln/>
        </p:spPr>
        <p:txBody>
          <a:bodyPr/>
          <a:lstStyle>
            <a:lvl1pPr>
              <a:defRPr/>
            </a:lvl1pPr>
          </a:lstStyle>
          <a:p>
            <a:fld id="{691EBF42-9698-4F93-96B6-799CB8B5C3EA}" type="slidenum">
              <a:rPr lang="en-US" altLang="en-US"/>
              <a:pPr/>
              <a:t>‹#›</a:t>
            </a:fld>
            <a:endParaRPr lang="en-US" altLang="en-US"/>
          </a:p>
        </p:txBody>
      </p:sp>
    </p:spTree>
    <p:extLst>
      <p:ext uri="{BB962C8B-B14F-4D97-AF65-F5344CB8AC3E}">
        <p14:creationId xmlns:p14="http://schemas.microsoft.com/office/powerpoint/2010/main" val="342361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41784664-CF87-4C23-B5E5-54049D4B81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20A3654-BBE9-49C3-9C7E-9A39FD7C34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E618350-C1EE-44F4-9833-741CA1334F45}"/>
              </a:ext>
            </a:extLst>
          </p:cNvPr>
          <p:cNvSpPr>
            <a:spLocks noGrp="1" noChangeArrowheads="1"/>
          </p:cNvSpPr>
          <p:nvPr>
            <p:ph type="sldNum" sz="quarter" idx="12"/>
          </p:nvPr>
        </p:nvSpPr>
        <p:spPr>
          <a:ln/>
        </p:spPr>
        <p:txBody>
          <a:bodyPr/>
          <a:lstStyle>
            <a:lvl1pPr>
              <a:defRPr/>
            </a:lvl1pPr>
          </a:lstStyle>
          <a:p>
            <a:fld id="{26227691-CDEF-4AA7-9C0F-CA3181A9E16E}" type="slidenum">
              <a:rPr lang="en-US" altLang="en-US"/>
              <a:pPr/>
              <a:t>‹#›</a:t>
            </a:fld>
            <a:endParaRPr lang="en-US" altLang="en-US"/>
          </a:p>
        </p:txBody>
      </p:sp>
    </p:spTree>
    <p:extLst>
      <p:ext uri="{BB962C8B-B14F-4D97-AF65-F5344CB8AC3E}">
        <p14:creationId xmlns:p14="http://schemas.microsoft.com/office/powerpoint/2010/main" val="3796518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1B6707C0-56BC-42E7-AD05-FA685A7D96F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3920FD3-69E5-41A2-A8F4-ABE99FCB2A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00D0D09-0769-4B00-81DF-FF306C7CFDFE}"/>
              </a:ext>
            </a:extLst>
          </p:cNvPr>
          <p:cNvSpPr>
            <a:spLocks noGrp="1" noChangeArrowheads="1"/>
          </p:cNvSpPr>
          <p:nvPr>
            <p:ph type="sldNum" sz="quarter" idx="12"/>
          </p:nvPr>
        </p:nvSpPr>
        <p:spPr>
          <a:ln/>
        </p:spPr>
        <p:txBody>
          <a:bodyPr/>
          <a:lstStyle>
            <a:lvl1pPr>
              <a:defRPr/>
            </a:lvl1pPr>
          </a:lstStyle>
          <a:p>
            <a:fld id="{9DCE9BEA-29FE-45DC-9DC0-FE517461F034}" type="slidenum">
              <a:rPr lang="en-US" altLang="en-US"/>
              <a:pPr/>
              <a:t>‹#›</a:t>
            </a:fld>
            <a:endParaRPr lang="en-US" altLang="en-US"/>
          </a:p>
        </p:txBody>
      </p:sp>
    </p:spTree>
    <p:extLst>
      <p:ext uri="{BB962C8B-B14F-4D97-AF65-F5344CB8AC3E}">
        <p14:creationId xmlns:p14="http://schemas.microsoft.com/office/powerpoint/2010/main" val="275077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1127414E-BB67-4304-9BCB-F5CC6D7401A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4CA4768-9D13-467A-A175-3EB357BEFC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8203D14-60D2-4D0B-AE8D-AD0C1251E460}"/>
              </a:ext>
            </a:extLst>
          </p:cNvPr>
          <p:cNvSpPr>
            <a:spLocks noGrp="1" noChangeArrowheads="1"/>
          </p:cNvSpPr>
          <p:nvPr>
            <p:ph type="sldNum" sz="quarter" idx="12"/>
          </p:nvPr>
        </p:nvSpPr>
        <p:spPr>
          <a:ln/>
        </p:spPr>
        <p:txBody>
          <a:bodyPr/>
          <a:lstStyle>
            <a:lvl1pPr>
              <a:defRPr/>
            </a:lvl1pPr>
          </a:lstStyle>
          <a:p>
            <a:fld id="{3C497A22-3733-4903-BA76-7F06ED7E0739}" type="slidenum">
              <a:rPr lang="en-US" altLang="en-US"/>
              <a:pPr/>
              <a:t>‹#›</a:t>
            </a:fld>
            <a:endParaRPr lang="en-US" altLang="en-US"/>
          </a:p>
        </p:txBody>
      </p:sp>
    </p:spTree>
    <p:extLst>
      <p:ext uri="{BB962C8B-B14F-4D97-AF65-F5344CB8AC3E}">
        <p14:creationId xmlns:p14="http://schemas.microsoft.com/office/powerpoint/2010/main" val="1355504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B63FAFF-EE8E-4167-B1C8-82E83B34E1C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DD2C74E-6442-4310-8018-405BC56ACC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FEAFA6-9BA6-4551-9DC2-04BB00419B77}"/>
              </a:ext>
            </a:extLst>
          </p:cNvPr>
          <p:cNvSpPr>
            <a:spLocks noGrp="1" noChangeArrowheads="1"/>
          </p:cNvSpPr>
          <p:nvPr>
            <p:ph type="sldNum" sz="quarter" idx="12"/>
          </p:nvPr>
        </p:nvSpPr>
        <p:spPr>
          <a:ln/>
        </p:spPr>
        <p:txBody>
          <a:bodyPr/>
          <a:lstStyle>
            <a:lvl1pPr>
              <a:defRPr/>
            </a:lvl1pPr>
          </a:lstStyle>
          <a:p>
            <a:fld id="{11F65E71-35AB-4599-AE66-D2F4E3486F4E}" type="slidenum">
              <a:rPr lang="en-US" altLang="en-US"/>
              <a:pPr/>
              <a:t>‹#›</a:t>
            </a:fld>
            <a:endParaRPr lang="en-US" altLang="en-US"/>
          </a:p>
        </p:txBody>
      </p:sp>
    </p:spTree>
    <p:extLst>
      <p:ext uri="{BB962C8B-B14F-4D97-AF65-F5344CB8AC3E}">
        <p14:creationId xmlns:p14="http://schemas.microsoft.com/office/powerpoint/2010/main" val="311518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a:extLst>
              <a:ext uri="{FF2B5EF4-FFF2-40B4-BE49-F238E27FC236}">
                <a16:creationId xmlns:a16="http://schemas.microsoft.com/office/drawing/2014/main" id="{B2A8FF03-735E-46CB-85EA-637144A9C3F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2BE4F02-AB24-40CA-9858-F82D340D2E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D6A796C-E715-4C6E-AFF4-AC3A7A29AA72}"/>
              </a:ext>
            </a:extLst>
          </p:cNvPr>
          <p:cNvSpPr>
            <a:spLocks noGrp="1" noChangeArrowheads="1"/>
          </p:cNvSpPr>
          <p:nvPr>
            <p:ph type="sldNum" sz="quarter" idx="12"/>
          </p:nvPr>
        </p:nvSpPr>
        <p:spPr>
          <a:ln/>
        </p:spPr>
        <p:txBody>
          <a:bodyPr/>
          <a:lstStyle>
            <a:lvl1pPr>
              <a:defRPr/>
            </a:lvl1pPr>
          </a:lstStyle>
          <a:p>
            <a:fld id="{1C291A5C-E614-4C93-8D18-938FDA08EC45}" type="slidenum">
              <a:rPr lang="en-US" altLang="en-US"/>
              <a:pPr/>
              <a:t>‹#›</a:t>
            </a:fld>
            <a:endParaRPr lang="en-US" altLang="en-US"/>
          </a:p>
        </p:txBody>
      </p:sp>
    </p:spTree>
    <p:extLst>
      <p:ext uri="{BB962C8B-B14F-4D97-AF65-F5344CB8AC3E}">
        <p14:creationId xmlns:p14="http://schemas.microsoft.com/office/powerpoint/2010/main" val="14724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4">
            <a:extLst>
              <a:ext uri="{FF2B5EF4-FFF2-40B4-BE49-F238E27FC236}">
                <a16:creationId xmlns:a16="http://schemas.microsoft.com/office/drawing/2014/main" id="{780F7613-C9E1-4FA2-80A3-F344F12ECD0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5D9FE5A-39BA-448C-A3E2-695FC1FC81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5BBD3C1-D6E6-4A4C-931F-C40134A89A9D}"/>
              </a:ext>
            </a:extLst>
          </p:cNvPr>
          <p:cNvSpPr>
            <a:spLocks noGrp="1" noChangeArrowheads="1"/>
          </p:cNvSpPr>
          <p:nvPr>
            <p:ph type="sldNum" sz="quarter" idx="12"/>
          </p:nvPr>
        </p:nvSpPr>
        <p:spPr>
          <a:ln/>
        </p:spPr>
        <p:txBody>
          <a:bodyPr/>
          <a:lstStyle>
            <a:lvl1pPr>
              <a:defRPr/>
            </a:lvl1pPr>
          </a:lstStyle>
          <a:p>
            <a:fld id="{B8AABEDA-D93D-415D-BC4D-EBA00141C72A}" type="slidenum">
              <a:rPr lang="en-US" altLang="en-US"/>
              <a:pPr/>
              <a:t>‹#›</a:t>
            </a:fld>
            <a:endParaRPr lang="en-US" altLang="en-US"/>
          </a:p>
        </p:txBody>
      </p:sp>
    </p:spTree>
    <p:extLst>
      <p:ext uri="{BB962C8B-B14F-4D97-AF65-F5344CB8AC3E}">
        <p14:creationId xmlns:p14="http://schemas.microsoft.com/office/powerpoint/2010/main" val="328013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4">
            <a:extLst>
              <a:ext uri="{FF2B5EF4-FFF2-40B4-BE49-F238E27FC236}">
                <a16:creationId xmlns:a16="http://schemas.microsoft.com/office/drawing/2014/main" id="{13FF8B5C-EAF0-4375-99DC-1DEBF300D6F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DAAEF58-16E7-4D72-9858-B1AAE94C21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49265F9-5027-4D24-81C9-F09D6A297487}"/>
              </a:ext>
            </a:extLst>
          </p:cNvPr>
          <p:cNvSpPr>
            <a:spLocks noGrp="1" noChangeArrowheads="1"/>
          </p:cNvSpPr>
          <p:nvPr>
            <p:ph type="sldNum" sz="quarter" idx="12"/>
          </p:nvPr>
        </p:nvSpPr>
        <p:spPr>
          <a:ln/>
        </p:spPr>
        <p:txBody>
          <a:bodyPr/>
          <a:lstStyle>
            <a:lvl1pPr>
              <a:defRPr/>
            </a:lvl1pPr>
          </a:lstStyle>
          <a:p>
            <a:fld id="{F2CD5D65-6354-49F7-9E8C-430D31D67628}" type="slidenum">
              <a:rPr lang="en-US" altLang="en-US"/>
              <a:pPr/>
              <a:t>‹#›</a:t>
            </a:fld>
            <a:endParaRPr lang="en-US" altLang="en-US"/>
          </a:p>
        </p:txBody>
      </p:sp>
    </p:spTree>
    <p:extLst>
      <p:ext uri="{BB962C8B-B14F-4D97-AF65-F5344CB8AC3E}">
        <p14:creationId xmlns:p14="http://schemas.microsoft.com/office/powerpoint/2010/main" val="2620952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87E77DD-79DB-4D5D-A772-4CA7A7EA001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97E8A44-E382-44BD-B3FE-ADADB64AD4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1A96381-A865-4BC5-A7F1-274737D93F00}"/>
              </a:ext>
            </a:extLst>
          </p:cNvPr>
          <p:cNvSpPr>
            <a:spLocks noGrp="1" noChangeArrowheads="1"/>
          </p:cNvSpPr>
          <p:nvPr>
            <p:ph type="sldNum" sz="quarter" idx="12"/>
          </p:nvPr>
        </p:nvSpPr>
        <p:spPr>
          <a:ln/>
        </p:spPr>
        <p:txBody>
          <a:bodyPr/>
          <a:lstStyle>
            <a:lvl1pPr>
              <a:defRPr/>
            </a:lvl1pPr>
          </a:lstStyle>
          <a:p>
            <a:fld id="{B7A8C0F0-4558-4AD7-8353-2132FDF5BCFB}" type="slidenum">
              <a:rPr lang="en-US" altLang="en-US"/>
              <a:pPr/>
              <a:t>‹#›</a:t>
            </a:fld>
            <a:endParaRPr lang="en-US" altLang="en-US"/>
          </a:p>
        </p:txBody>
      </p:sp>
    </p:spTree>
    <p:extLst>
      <p:ext uri="{BB962C8B-B14F-4D97-AF65-F5344CB8AC3E}">
        <p14:creationId xmlns:p14="http://schemas.microsoft.com/office/powerpoint/2010/main" val="15687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45F3413-4AC6-4FDC-99DE-EEF7676F669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28E1218-1E2D-403A-915D-520E488B4B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B08CD00-CD1A-4DD4-8731-2D73AB24867B}"/>
              </a:ext>
            </a:extLst>
          </p:cNvPr>
          <p:cNvSpPr>
            <a:spLocks noGrp="1" noChangeArrowheads="1"/>
          </p:cNvSpPr>
          <p:nvPr>
            <p:ph type="sldNum" sz="quarter" idx="12"/>
          </p:nvPr>
        </p:nvSpPr>
        <p:spPr>
          <a:ln/>
        </p:spPr>
        <p:txBody>
          <a:bodyPr/>
          <a:lstStyle>
            <a:lvl1pPr>
              <a:defRPr/>
            </a:lvl1pPr>
          </a:lstStyle>
          <a:p>
            <a:fld id="{BB71767C-298C-4137-8197-12690BB89EDE}" type="slidenum">
              <a:rPr lang="en-US" altLang="en-US"/>
              <a:pPr/>
              <a:t>‹#›</a:t>
            </a:fld>
            <a:endParaRPr lang="en-US" altLang="en-US"/>
          </a:p>
        </p:txBody>
      </p:sp>
    </p:spTree>
    <p:extLst>
      <p:ext uri="{BB962C8B-B14F-4D97-AF65-F5344CB8AC3E}">
        <p14:creationId xmlns:p14="http://schemas.microsoft.com/office/powerpoint/2010/main" val="47977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F5A2DCE-F521-4B8F-8C9C-DEE15533924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0233994-F0A9-4496-AE08-4FE893DE0C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8EC3D05-DA5B-49D2-B357-0FA30F398A09}"/>
              </a:ext>
            </a:extLst>
          </p:cNvPr>
          <p:cNvSpPr>
            <a:spLocks noGrp="1" noChangeArrowheads="1"/>
          </p:cNvSpPr>
          <p:nvPr>
            <p:ph type="sldNum" sz="quarter" idx="12"/>
          </p:nvPr>
        </p:nvSpPr>
        <p:spPr>
          <a:ln/>
        </p:spPr>
        <p:txBody>
          <a:bodyPr/>
          <a:lstStyle>
            <a:lvl1pPr>
              <a:defRPr/>
            </a:lvl1pPr>
          </a:lstStyle>
          <a:p>
            <a:fld id="{6E4571B3-A9AB-4A3D-878F-0B1B70C53DA0}" type="slidenum">
              <a:rPr lang="en-US" altLang="en-US"/>
              <a:pPr/>
              <a:t>‹#›</a:t>
            </a:fld>
            <a:endParaRPr lang="en-US" altLang="en-US"/>
          </a:p>
        </p:txBody>
      </p:sp>
    </p:spTree>
    <p:extLst>
      <p:ext uri="{BB962C8B-B14F-4D97-AF65-F5344CB8AC3E}">
        <p14:creationId xmlns:p14="http://schemas.microsoft.com/office/powerpoint/2010/main" val="225802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01A9EDF-1F00-46B6-BEC0-1C567363BD5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A3DC166-6F37-4724-972E-6E415CD0B44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8048E86-3683-4BD9-8AB0-32C06CEB1FF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48C8373A-B6AC-40C4-AF74-41E78E66960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E7CFFC0C-0BA7-43A3-99D7-99034BB4FAF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C6B905E-CC6E-41E7-86CE-5CCE74B11C5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20.xml"/><Relationship Id="rId18" Type="http://schemas.openxmlformats.org/officeDocument/2006/relationships/slide" Target="slide32.xml"/><Relationship Id="rId26" Type="http://schemas.openxmlformats.org/officeDocument/2006/relationships/slide" Target="slide47.xml"/><Relationship Id="rId3" Type="http://schemas.openxmlformats.org/officeDocument/2006/relationships/slide" Target="slide5.xml"/><Relationship Id="rId21" Type="http://schemas.openxmlformats.org/officeDocument/2006/relationships/slide" Target="slide40.xml"/><Relationship Id="rId7" Type="http://schemas.openxmlformats.org/officeDocument/2006/relationships/slide" Target="slide10.xml"/><Relationship Id="rId12" Type="http://schemas.openxmlformats.org/officeDocument/2006/relationships/slide" Target="slide19.xml"/><Relationship Id="rId17" Type="http://schemas.openxmlformats.org/officeDocument/2006/relationships/slide" Target="slide31.xml"/><Relationship Id="rId25" Type="http://schemas.openxmlformats.org/officeDocument/2006/relationships/slide" Target="slide45.xml"/><Relationship Id="rId2" Type="http://schemas.openxmlformats.org/officeDocument/2006/relationships/slide" Target="slide2.xml"/><Relationship Id="rId16" Type="http://schemas.openxmlformats.org/officeDocument/2006/relationships/slide" Target="slide29.xml"/><Relationship Id="rId20" Type="http://schemas.openxmlformats.org/officeDocument/2006/relationships/slide" Target="slide38.xml"/><Relationship Id="rId1" Type="http://schemas.openxmlformats.org/officeDocument/2006/relationships/slideLayout" Target="../slideLayouts/slideLayout7.xml"/><Relationship Id="rId6" Type="http://schemas.openxmlformats.org/officeDocument/2006/relationships/slide" Target="slide9.xml"/><Relationship Id="rId11" Type="http://schemas.openxmlformats.org/officeDocument/2006/relationships/slide" Target="slide17.xml"/><Relationship Id="rId24" Type="http://schemas.openxmlformats.org/officeDocument/2006/relationships/slide" Target="slide44.xml"/><Relationship Id="rId5" Type="http://schemas.openxmlformats.org/officeDocument/2006/relationships/slide" Target="slide8.xml"/><Relationship Id="rId15" Type="http://schemas.openxmlformats.org/officeDocument/2006/relationships/slide" Target="slide28.xml"/><Relationship Id="rId23" Type="http://schemas.openxmlformats.org/officeDocument/2006/relationships/slide" Target="slide43.xml"/><Relationship Id="rId28" Type="http://schemas.openxmlformats.org/officeDocument/2006/relationships/slide" Target="slide52.xml"/><Relationship Id="rId10" Type="http://schemas.openxmlformats.org/officeDocument/2006/relationships/slide" Target="slide16.xml"/><Relationship Id="rId19" Type="http://schemas.openxmlformats.org/officeDocument/2006/relationships/slide" Target="slide34.xml"/><Relationship Id="rId4" Type="http://schemas.openxmlformats.org/officeDocument/2006/relationships/slide" Target="slide7.xml"/><Relationship Id="rId9" Type="http://schemas.openxmlformats.org/officeDocument/2006/relationships/slide" Target="slide15.xml"/><Relationship Id="rId14" Type="http://schemas.openxmlformats.org/officeDocument/2006/relationships/slide" Target="slide26.xml"/><Relationship Id="rId22" Type="http://schemas.openxmlformats.org/officeDocument/2006/relationships/slide" Target="slide41.xml"/><Relationship Id="rId27" Type="http://schemas.openxmlformats.org/officeDocument/2006/relationships/slide" Target="slide4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a:extLst>
              <a:ext uri="{FF2B5EF4-FFF2-40B4-BE49-F238E27FC236}">
                <a16:creationId xmlns:a16="http://schemas.microsoft.com/office/drawing/2014/main" id="{A9BC0CCD-7BEA-44DB-8B5D-FCE8DC16D8B7}"/>
              </a:ext>
            </a:extLst>
          </p:cNvPr>
          <p:cNvSpPr txBox="1">
            <a:spLocks noChangeArrowheads="1"/>
          </p:cNvSpPr>
          <p:nvPr/>
        </p:nvSpPr>
        <p:spPr bwMode="auto">
          <a:xfrm>
            <a:off x="3278188" y="44450"/>
            <a:ext cx="24479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Bef>
                <a:spcPct val="20000"/>
              </a:spcBef>
            </a:pPr>
            <a:r>
              <a:rPr lang="en-US" altLang="en-US" sz="2000" b="1">
                <a:solidFill>
                  <a:srgbClr val="99FF33"/>
                </a:solidFill>
              </a:rPr>
              <a:t>LAWS OF MOTION</a:t>
            </a:r>
          </a:p>
        </p:txBody>
      </p:sp>
      <p:sp>
        <p:nvSpPr>
          <p:cNvPr id="2053" name="Text Box 5">
            <a:extLst>
              <a:ext uri="{FF2B5EF4-FFF2-40B4-BE49-F238E27FC236}">
                <a16:creationId xmlns:a16="http://schemas.microsoft.com/office/drawing/2014/main" id="{68AD1815-9804-4610-A020-87F67F3D616D}"/>
              </a:ext>
            </a:extLst>
          </p:cNvPr>
          <p:cNvSpPr txBox="1">
            <a:spLocks noChangeArrowheads="1"/>
          </p:cNvSpPr>
          <p:nvPr/>
        </p:nvSpPr>
        <p:spPr bwMode="auto">
          <a:xfrm>
            <a:off x="395288" y="430213"/>
            <a:ext cx="8353425" cy="5878512"/>
          </a:xfrm>
          <a:prstGeom prst="rect">
            <a:avLst/>
          </a:prstGeom>
          <a:solidFill>
            <a:srgbClr val="FFCC66"/>
          </a:solidFill>
          <a:ln w="57150">
            <a:solidFill>
              <a:srgbClr val="006699"/>
            </a:solidFill>
            <a:miter lim="800000"/>
            <a:headEnd/>
            <a:tailEnd/>
          </a:ln>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AutoNum type="arabicPeriod"/>
            </a:pPr>
            <a:r>
              <a:rPr lang="en-US" altLang="en-US" sz="1600" b="1">
                <a:solidFill>
                  <a:srgbClr val="990000"/>
                </a:solidFill>
                <a:hlinkClick r:id="rId2" action="ppaction://hlinksldjump"/>
              </a:rPr>
              <a:t>Aristotle’s Fallacy</a:t>
            </a:r>
            <a:r>
              <a:rPr lang="en-US" altLang="en-US" sz="1600" b="1">
                <a:solidFill>
                  <a:srgbClr val="990000"/>
                </a:solidFill>
              </a:rPr>
              <a:t> and </a:t>
            </a:r>
            <a:r>
              <a:rPr lang="en-US" altLang="en-US" sz="1600" b="1">
                <a:solidFill>
                  <a:srgbClr val="990000"/>
                </a:solidFill>
                <a:hlinkClick r:id="rId2" action="ppaction://hlinksldjump"/>
              </a:rPr>
              <a:t>Galileo’s Observations</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3" action="ppaction://hlinksldjump"/>
              </a:rPr>
              <a:t>Newton’s First Law of Motion</a:t>
            </a:r>
            <a:r>
              <a:rPr lang="en-US" altLang="en-US" sz="1600" b="1">
                <a:solidFill>
                  <a:srgbClr val="990000"/>
                </a:solidFill>
              </a:rPr>
              <a:t> – </a:t>
            </a:r>
            <a:r>
              <a:rPr lang="en-US" altLang="en-US" sz="1600" b="1">
                <a:solidFill>
                  <a:srgbClr val="990000"/>
                </a:solidFill>
                <a:hlinkClick r:id="rId4" action="ppaction://hlinksldjump"/>
              </a:rPr>
              <a:t>Inertia</a:t>
            </a:r>
            <a:r>
              <a:rPr lang="en-US" altLang="en-US" sz="1600" b="1">
                <a:solidFill>
                  <a:srgbClr val="990000"/>
                </a:solidFill>
              </a:rPr>
              <a:t>: Eg. of </a:t>
            </a:r>
            <a:r>
              <a:rPr lang="en-US" altLang="en-US" sz="1600" b="1">
                <a:solidFill>
                  <a:srgbClr val="990000"/>
                </a:solidFill>
                <a:hlinkClick r:id="rId5" action="ppaction://hlinksldjump"/>
              </a:rPr>
              <a:t>Inertia of Rest</a:t>
            </a:r>
            <a:r>
              <a:rPr lang="en-US" altLang="en-US" sz="1600" b="1">
                <a:solidFill>
                  <a:srgbClr val="990000"/>
                </a:solidFill>
              </a:rPr>
              <a:t> and </a:t>
            </a:r>
            <a:r>
              <a:rPr lang="en-US" altLang="en-US" sz="1600" b="1">
                <a:solidFill>
                  <a:srgbClr val="990000"/>
                </a:solidFill>
                <a:hlinkClick r:id="rId6" action="ppaction://hlinksldjump"/>
              </a:rPr>
              <a:t>Inertia of Motion</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7" action="ppaction://hlinksldjump"/>
              </a:rPr>
              <a:t>Momentum</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8" action="ppaction://hlinksldjump"/>
              </a:rPr>
              <a:t>Newton’s Second Law of Motion</a:t>
            </a:r>
            <a:r>
              <a:rPr lang="en-US" altLang="en-US" sz="1600" b="1">
                <a:solidFill>
                  <a:srgbClr val="990000"/>
                </a:solidFill>
              </a:rPr>
              <a:t> and </a:t>
            </a:r>
            <a:r>
              <a:rPr lang="en-US" altLang="en-US" sz="1600" b="1">
                <a:solidFill>
                  <a:srgbClr val="990000"/>
                </a:solidFill>
                <a:hlinkClick r:id="rId8" action="ppaction://hlinksldjump"/>
              </a:rPr>
              <a:t>Derivation of F = ma</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9" action="ppaction://hlinksldjump"/>
              </a:rPr>
              <a:t>Some Important Points about Second Law</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10" action="ppaction://hlinksldjump"/>
              </a:rPr>
              <a:t>Impulse</a:t>
            </a:r>
            <a:r>
              <a:rPr lang="en-US" altLang="en-US" sz="1600" b="1">
                <a:solidFill>
                  <a:srgbClr val="990000"/>
                </a:solidFill>
              </a:rPr>
              <a:t> – </a:t>
            </a:r>
            <a:r>
              <a:rPr lang="en-US" altLang="en-US" sz="1600" b="1">
                <a:solidFill>
                  <a:srgbClr val="990000"/>
                </a:solidFill>
                <a:hlinkClick r:id="rId11" action="ppaction://hlinksldjump"/>
              </a:rPr>
              <a:t>Importance of Impulse in Practice</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12" action="ppaction://hlinksldjump"/>
              </a:rPr>
              <a:t>Newton’s Third Law of Motion</a:t>
            </a:r>
            <a:r>
              <a:rPr lang="en-US" altLang="en-US" sz="1600" b="1">
                <a:solidFill>
                  <a:srgbClr val="990000"/>
                </a:solidFill>
              </a:rPr>
              <a:t> – </a:t>
            </a:r>
            <a:r>
              <a:rPr lang="en-US" altLang="en-US" sz="1600" b="1">
                <a:solidFill>
                  <a:srgbClr val="990000"/>
                </a:solidFill>
                <a:hlinkClick r:id="rId13" action="ppaction://hlinksldjump"/>
              </a:rPr>
              <a:t>Applications / Examples of Third Law</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14" action="ppaction://hlinksldjump"/>
              </a:rPr>
              <a:t>Horse and Cart Problem</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15" action="ppaction://hlinksldjump"/>
              </a:rPr>
              <a:t>Law of Conservation of Linear Momentum</a:t>
            </a:r>
            <a:r>
              <a:rPr lang="en-US" altLang="en-US" sz="1600" b="1">
                <a:solidFill>
                  <a:srgbClr val="990000"/>
                </a:solidFill>
              </a:rPr>
              <a:t> – </a:t>
            </a:r>
            <a:r>
              <a:rPr lang="en-US" altLang="en-US" sz="1600" b="1">
                <a:solidFill>
                  <a:srgbClr val="990000"/>
                </a:solidFill>
                <a:hlinkClick r:id="rId16" action="ppaction://hlinksldjump"/>
              </a:rPr>
              <a:t>Scalar</a:t>
            </a:r>
            <a:r>
              <a:rPr lang="en-US" altLang="en-US" sz="1600" b="1">
                <a:solidFill>
                  <a:srgbClr val="990000"/>
                </a:solidFill>
              </a:rPr>
              <a:t> &amp; </a:t>
            </a:r>
            <a:r>
              <a:rPr lang="en-US" altLang="en-US" sz="1600" b="1">
                <a:solidFill>
                  <a:srgbClr val="990000"/>
                </a:solidFill>
                <a:hlinkClick r:id="rId17" action="ppaction://hlinksldjump"/>
              </a:rPr>
              <a:t>Vector Treatment</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18" action="ppaction://hlinksldjump"/>
              </a:rPr>
              <a:t>Equilibrium of a Particle</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19" action="ppaction://hlinksldjump"/>
              </a:rPr>
              <a:t>Common Forces in Mechanics</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20" action="ppaction://hlinksldjump"/>
              </a:rPr>
              <a:t>Friction</a:t>
            </a:r>
            <a:r>
              <a:rPr lang="en-US" altLang="en-US" sz="1600" b="1">
                <a:solidFill>
                  <a:srgbClr val="990000"/>
                </a:solidFill>
              </a:rPr>
              <a:t> – </a:t>
            </a:r>
            <a:r>
              <a:rPr lang="en-US" altLang="en-US" sz="1600" b="1">
                <a:solidFill>
                  <a:srgbClr val="990000"/>
                </a:solidFill>
                <a:hlinkClick r:id="rId20" action="ppaction://hlinksldjump"/>
              </a:rPr>
              <a:t>Static</a:t>
            </a:r>
            <a:r>
              <a:rPr lang="en-US" altLang="en-US" sz="1600" b="1">
                <a:solidFill>
                  <a:srgbClr val="990000"/>
                </a:solidFill>
              </a:rPr>
              <a:t>, </a:t>
            </a:r>
            <a:r>
              <a:rPr lang="en-US" altLang="en-US" sz="1600" b="1">
                <a:solidFill>
                  <a:srgbClr val="990000"/>
                </a:solidFill>
                <a:hlinkClick r:id="rId21" action="ppaction://hlinksldjump"/>
              </a:rPr>
              <a:t>Kinetic</a:t>
            </a:r>
            <a:r>
              <a:rPr lang="en-US" altLang="en-US" sz="1600" b="1">
                <a:solidFill>
                  <a:srgbClr val="990000"/>
                </a:solidFill>
              </a:rPr>
              <a:t> and </a:t>
            </a:r>
            <a:r>
              <a:rPr lang="en-US" altLang="en-US" sz="1600" b="1">
                <a:solidFill>
                  <a:srgbClr val="990000"/>
                </a:solidFill>
                <a:hlinkClick r:id="rId22" action="ppaction://hlinksldjump"/>
              </a:rPr>
              <a:t>Rolling Friction</a:t>
            </a:r>
            <a:r>
              <a:rPr lang="en-US" altLang="en-US" sz="1600" b="1">
                <a:solidFill>
                  <a:srgbClr val="990000"/>
                </a:solidFill>
              </a:rPr>
              <a:t> – </a:t>
            </a:r>
            <a:r>
              <a:rPr lang="en-US" altLang="en-US" sz="1600" b="1">
                <a:solidFill>
                  <a:srgbClr val="990000"/>
                </a:solidFill>
                <a:hlinkClick r:id="rId23" action="ppaction://hlinksldjump"/>
              </a:rPr>
              <a:t>Friction as a Necessary Evil</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24" action="ppaction://hlinksldjump"/>
              </a:rPr>
              <a:t>Methods of Reducing Friction</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25" action="ppaction://hlinksldjump"/>
              </a:rPr>
              <a:t>Circular Motion</a:t>
            </a:r>
            <a:r>
              <a:rPr lang="en-US" altLang="en-US" sz="1600" b="1">
                <a:solidFill>
                  <a:srgbClr val="990000"/>
                </a:solidFill>
              </a:rPr>
              <a:t> – </a:t>
            </a:r>
            <a:r>
              <a:rPr lang="en-US" altLang="en-US" sz="1600" b="1">
                <a:solidFill>
                  <a:srgbClr val="990000"/>
                </a:solidFill>
                <a:hlinkClick r:id="rId25" action="ppaction://hlinksldjump"/>
              </a:rPr>
              <a:t>Bending of a Cyclist</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26" action="ppaction://hlinksldjump"/>
              </a:rPr>
              <a:t>Car on a Level Circular Road</a:t>
            </a:r>
            <a:r>
              <a:rPr lang="en-US" altLang="en-US" sz="1600" b="1">
                <a:solidFill>
                  <a:srgbClr val="990000"/>
                </a:solidFill>
              </a:rPr>
              <a:t> and </a:t>
            </a:r>
            <a:r>
              <a:rPr lang="en-US" altLang="en-US" sz="1600" b="1">
                <a:solidFill>
                  <a:srgbClr val="990000"/>
                </a:solidFill>
                <a:hlinkClick r:id="rId27" action="ppaction://hlinksldjump"/>
              </a:rPr>
              <a:t>Car on a Banked Circular Road</a:t>
            </a:r>
            <a:endParaRPr lang="en-US" altLang="en-US" sz="1600" b="1">
              <a:solidFill>
                <a:srgbClr val="990000"/>
              </a:solidFill>
            </a:endParaRPr>
          </a:p>
          <a:p>
            <a:pPr eaLnBrk="1" hangingPunct="1">
              <a:spcBef>
                <a:spcPct val="50000"/>
              </a:spcBef>
              <a:buFontTx/>
              <a:buAutoNum type="arabicPeriod"/>
            </a:pPr>
            <a:r>
              <a:rPr lang="en-US" altLang="en-US" sz="1600" b="1">
                <a:solidFill>
                  <a:srgbClr val="990000"/>
                </a:solidFill>
                <a:hlinkClick r:id="rId28" action="ppaction://hlinksldjump"/>
              </a:rPr>
              <a:t>Solving Problems in Mechanics</a:t>
            </a:r>
            <a:endParaRPr lang="en-US" altLang="en-US" sz="1600" b="1">
              <a:solidFill>
                <a:srgbClr val="990000"/>
              </a:solidFill>
            </a:endParaRPr>
          </a:p>
        </p:txBody>
      </p:sp>
      <p:sp>
        <p:nvSpPr>
          <p:cNvPr id="2055" name="Rectangle 7">
            <a:extLst>
              <a:ext uri="{FF2B5EF4-FFF2-40B4-BE49-F238E27FC236}">
                <a16:creationId xmlns:a16="http://schemas.microsoft.com/office/drawing/2014/main" id="{D7979744-9FB2-4ED4-8E42-26CEFE36BAF3}"/>
              </a:ext>
            </a:extLst>
          </p:cNvPr>
          <p:cNvSpPr>
            <a:spLocks noChangeArrowheads="1"/>
          </p:cNvSpPr>
          <p:nvPr/>
        </p:nvSpPr>
        <p:spPr bwMode="auto">
          <a:xfrm>
            <a:off x="900113" y="6381750"/>
            <a:ext cx="705008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00FF"/>
                </a:solidFill>
              </a:rPr>
              <a:t>Created by  C. Mani,  Assistant Commissioner, KVS RO Silchar</a:t>
            </a:r>
          </a:p>
        </p:txBody>
      </p:sp>
      <p:sp>
        <p:nvSpPr>
          <p:cNvPr id="2" name="Rectangle 10">
            <a:extLst>
              <a:ext uri="{FF2B5EF4-FFF2-40B4-BE49-F238E27FC236}">
                <a16:creationId xmlns:a16="http://schemas.microsoft.com/office/drawing/2014/main" id="{8EC481BB-24C7-48AE-8CE3-14CDF2F85F84}"/>
              </a:ext>
            </a:extLst>
          </p:cNvPr>
          <p:cNvSpPr>
            <a:spLocks noChangeArrowheads="1"/>
          </p:cNvSpPr>
          <p:nvPr/>
        </p:nvSpPr>
        <p:spPr bwMode="auto">
          <a:xfrm>
            <a:off x="7780338" y="6462713"/>
            <a:ext cx="5159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200" b="1">
                <a:solidFill>
                  <a:srgbClr val="0000FF"/>
                </a:solidFill>
                <a:hlinkClick r:id="" action="ppaction://hlinkshowjump?jump=nextslide"/>
              </a:rPr>
              <a:t>Next</a:t>
            </a:r>
            <a:endParaRPr lang="en-US" altLang="en-US" sz="1200" b="1">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52"/>
                                        </p:tgtEl>
                                        <p:attrNameLst>
                                          <p:attrName>style.visibility</p:attrName>
                                        </p:attrNameLst>
                                      </p:cBhvr>
                                      <p:to>
                                        <p:strVal val="visible"/>
                                      </p:to>
                                    </p:set>
                                  </p:childTnLst>
                                </p:cTn>
                              </p:par>
                            </p:childTnLst>
                          </p:cTn>
                        </p:par>
                        <p:par>
                          <p:cTn id="7" fill="hold" nodeType="afterGroup">
                            <p:stCondLst>
                              <p:cond delay="500"/>
                            </p:stCondLst>
                            <p:childTnLst>
                              <p:par>
                                <p:cTn id="8" presetID="12" presetClass="entr" presetSubtype="4" fill="hold" grpId="0" nodeType="afterEffect">
                                  <p:stCondLst>
                                    <p:cond delay="0"/>
                                  </p:stCondLst>
                                  <p:childTnLst>
                                    <p:set>
                                      <p:cBhvr>
                                        <p:cTn id="9" dur="1" fill="hold">
                                          <p:stCondLst>
                                            <p:cond delay="0"/>
                                          </p:stCondLst>
                                        </p:cTn>
                                        <p:tgtEl>
                                          <p:spTgt spid="2053"/>
                                        </p:tgtEl>
                                        <p:attrNameLst>
                                          <p:attrName>style.visibility</p:attrName>
                                        </p:attrNameLst>
                                      </p:cBhvr>
                                      <p:to>
                                        <p:strVal val="visible"/>
                                      </p:to>
                                    </p:set>
                                    <p:anim calcmode="lin" valueType="num">
                                      <p:cBhvr additive="base">
                                        <p:cTn id="10" dur="500"/>
                                        <p:tgtEl>
                                          <p:spTgt spid="2053"/>
                                        </p:tgtEl>
                                        <p:attrNameLst>
                                          <p:attrName>ppt_y</p:attrName>
                                        </p:attrNameLst>
                                      </p:cBhvr>
                                      <p:tavLst>
                                        <p:tav tm="0">
                                          <p:val>
                                            <p:strVal val="#ppt_y+#ppt_h*1.125000"/>
                                          </p:val>
                                        </p:tav>
                                        <p:tav tm="100000">
                                          <p:val>
                                            <p:strVal val="#ppt_y"/>
                                          </p:val>
                                        </p:tav>
                                      </p:tavLst>
                                    </p:anim>
                                    <p:animEffect transition="in" filter="wipe(up)">
                                      <p:cBhvr>
                                        <p:cTn id="11" dur="500"/>
                                        <p:tgtEl>
                                          <p:spTgt spid="2053"/>
                                        </p:tgtEl>
                                      </p:cBhvr>
                                    </p:animEffect>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20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P spid="2053" grpId="0" animBg="1" autoUpdateAnimBg="0"/>
      <p:bldP spid="2055"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4486318-242B-4426-B164-0DBD48E5C051}"/>
              </a:ext>
            </a:extLst>
          </p:cNvPr>
          <p:cNvSpPr>
            <a:spLocks noChangeArrowheads="1"/>
          </p:cNvSpPr>
          <p:nvPr/>
        </p:nvSpPr>
        <p:spPr bwMode="auto">
          <a:xfrm>
            <a:off x="250825" y="44450"/>
            <a:ext cx="18002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FFFF00"/>
                </a:solidFill>
              </a:rPr>
              <a:t>MOMENTUM</a:t>
            </a:r>
          </a:p>
        </p:txBody>
      </p:sp>
      <p:sp>
        <p:nvSpPr>
          <p:cNvPr id="3" name="Rectangle 6">
            <a:extLst>
              <a:ext uri="{FF2B5EF4-FFF2-40B4-BE49-F238E27FC236}">
                <a16:creationId xmlns:a16="http://schemas.microsoft.com/office/drawing/2014/main" id="{53F19596-CF96-4A22-B029-1FFE0DADE286}"/>
              </a:ext>
            </a:extLst>
          </p:cNvPr>
          <p:cNvSpPr>
            <a:spLocks noChangeArrowheads="1"/>
          </p:cNvSpPr>
          <p:nvPr/>
        </p:nvSpPr>
        <p:spPr bwMode="auto">
          <a:xfrm>
            <a:off x="276225" y="404813"/>
            <a:ext cx="83994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i="1">
                <a:solidFill>
                  <a:srgbClr val="66FFCC"/>
                </a:solidFill>
              </a:rPr>
              <a:t>Momentum is the quantity of motion in a body and it depends on its mass and velocity.</a:t>
            </a:r>
          </a:p>
        </p:txBody>
      </p:sp>
      <p:sp>
        <p:nvSpPr>
          <p:cNvPr id="4" name="Rectangle 7">
            <a:extLst>
              <a:ext uri="{FF2B5EF4-FFF2-40B4-BE49-F238E27FC236}">
                <a16:creationId xmlns:a16="http://schemas.microsoft.com/office/drawing/2014/main" id="{E7F123C4-5A00-44CC-AB8A-3B8954F93456}"/>
              </a:ext>
            </a:extLst>
          </p:cNvPr>
          <p:cNvSpPr>
            <a:spLocks noChangeArrowheads="1"/>
          </p:cNvSpPr>
          <p:nvPr/>
        </p:nvSpPr>
        <p:spPr bwMode="auto">
          <a:xfrm>
            <a:off x="276225" y="1052513"/>
            <a:ext cx="83994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CCFF66"/>
                </a:solidFill>
              </a:rPr>
              <a:t>Momentum of a body is defined as the product of its mass and velocity.</a:t>
            </a:r>
          </a:p>
        </p:txBody>
      </p:sp>
      <p:sp>
        <p:nvSpPr>
          <p:cNvPr id="5" name="Rectangle 8">
            <a:extLst>
              <a:ext uri="{FF2B5EF4-FFF2-40B4-BE49-F238E27FC236}">
                <a16:creationId xmlns:a16="http://schemas.microsoft.com/office/drawing/2014/main" id="{6ADA09FA-23C2-43C0-AE94-8400D30FF3F8}"/>
              </a:ext>
            </a:extLst>
          </p:cNvPr>
          <p:cNvSpPr>
            <a:spLocks noChangeArrowheads="1"/>
          </p:cNvSpPr>
          <p:nvPr/>
        </p:nvSpPr>
        <p:spPr bwMode="auto">
          <a:xfrm>
            <a:off x="684213" y="1484313"/>
            <a:ext cx="39608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66"/>
                </a:solidFill>
              </a:rPr>
              <a:t>i.e.  Momentum = mass x velocity</a:t>
            </a:r>
          </a:p>
        </p:txBody>
      </p:sp>
      <p:sp>
        <p:nvSpPr>
          <p:cNvPr id="7" name="Rectangle 10">
            <a:extLst>
              <a:ext uri="{FF2B5EF4-FFF2-40B4-BE49-F238E27FC236}">
                <a16:creationId xmlns:a16="http://schemas.microsoft.com/office/drawing/2014/main" id="{2E1EE4FF-67FC-4BAA-904E-A7F04DC41730}"/>
              </a:ext>
            </a:extLst>
          </p:cNvPr>
          <p:cNvSpPr>
            <a:spLocks noChangeArrowheads="1"/>
          </p:cNvSpPr>
          <p:nvPr/>
        </p:nvSpPr>
        <p:spPr bwMode="auto">
          <a:xfrm>
            <a:off x="276225" y="2030413"/>
            <a:ext cx="8616950" cy="449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 typeface="Wingdings" panose="05000000000000000000" pitchFamily="2" charset="2"/>
              <a:buChar char="Ø"/>
            </a:pPr>
            <a:r>
              <a:rPr lang="en-US" altLang="en-US" b="1">
                <a:solidFill>
                  <a:srgbClr val="FF99FF"/>
                </a:solidFill>
              </a:rPr>
              <a:t>  </a:t>
            </a:r>
            <a:r>
              <a:rPr lang="en-US" altLang="en-US" b="1">
                <a:solidFill>
                  <a:srgbClr val="33CCFF"/>
                </a:solidFill>
              </a:rPr>
              <a:t>Momentum is directly proportional to mass</a:t>
            </a:r>
            <a:r>
              <a:rPr lang="en-US" altLang="en-US" b="1">
                <a:solidFill>
                  <a:srgbClr val="FF99FF"/>
                </a:solidFill>
              </a:rPr>
              <a:t>.</a:t>
            </a:r>
          </a:p>
          <a:p>
            <a:pPr>
              <a:spcBef>
                <a:spcPct val="50000"/>
              </a:spcBef>
              <a:buFont typeface="Wingdings" panose="05000000000000000000" pitchFamily="2" charset="2"/>
              <a:buNone/>
            </a:pPr>
            <a:r>
              <a:rPr lang="en-US" altLang="en-US" b="1">
                <a:solidFill>
                  <a:srgbClr val="FF99FF"/>
                </a:solidFill>
              </a:rPr>
              <a:t>     </a:t>
            </a:r>
            <a:r>
              <a:rPr lang="en-US" altLang="en-US" b="1">
                <a:solidFill>
                  <a:srgbClr val="99FF99"/>
                </a:solidFill>
              </a:rPr>
              <a:t>If a cricket ball and a tennis ball move with same velocity, momentum of</a:t>
            </a:r>
          </a:p>
          <a:p>
            <a:pPr>
              <a:spcBef>
                <a:spcPct val="50000"/>
              </a:spcBef>
              <a:buFont typeface="Wingdings" panose="05000000000000000000" pitchFamily="2" charset="2"/>
              <a:buNone/>
            </a:pPr>
            <a:r>
              <a:rPr lang="en-US" altLang="en-US" b="1">
                <a:solidFill>
                  <a:srgbClr val="99FF99"/>
                </a:solidFill>
              </a:rPr>
              <a:t>     cricket ball is more because its mass is larger than that of the tennis ball.</a:t>
            </a:r>
          </a:p>
          <a:p>
            <a:pPr>
              <a:spcBef>
                <a:spcPct val="50000"/>
              </a:spcBef>
              <a:buFont typeface="Wingdings" panose="05000000000000000000" pitchFamily="2" charset="2"/>
              <a:buChar char="Ø"/>
            </a:pPr>
            <a:r>
              <a:rPr lang="en-US" altLang="en-US" b="1">
                <a:solidFill>
                  <a:srgbClr val="FF99FF"/>
                </a:solidFill>
              </a:rPr>
              <a:t>  </a:t>
            </a:r>
            <a:r>
              <a:rPr lang="en-US" altLang="en-US" b="1">
                <a:solidFill>
                  <a:srgbClr val="FF9900"/>
                </a:solidFill>
              </a:rPr>
              <a:t>Momentum is directly proportional to velocity.</a:t>
            </a:r>
          </a:p>
          <a:p>
            <a:pPr>
              <a:spcBef>
                <a:spcPct val="50000"/>
              </a:spcBef>
              <a:buFont typeface="Wingdings" panose="05000000000000000000" pitchFamily="2" charset="2"/>
              <a:buNone/>
            </a:pPr>
            <a:r>
              <a:rPr lang="en-US" altLang="en-US" b="1">
                <a:solidFill>
                  <a:srgbClr val="FF99FF"/>
                </a:solidFill>
              </a:rPr>
              <a:t>     </a:t>
            </a:r>
            <a:r>
              <a:rPr lang="en-US" altLang="en-US" b="1">
                <a:solidFill>
                  <a:srgbClr val="FF66FF"/>
                </a:solidFill>
              </a:rPr>
              <a:t>If two cricket balls move with different velocities, then the momentum of </a:t>
            </a:r>
          </a:p>
          <a:p>
            <a:pPr>
              <a:spcBef>
                <a:spcPct val="50000"/>
              </a:spcBef>
              <a:buFont typeface="Wingdings" panose="05000000000000000000" pitchFamily="2" charset="2"/>
              <a:buNone/>
            </a:pPr>
            <a:r>
              <a:rPr lang="en-US" altLang="en-US" b="1">
                <a:solidFill>
                  <a:srgbClr val="FF66FF"/>
                </a:solidFill>
              </a:rPr>
              <a:t>     the ball with greater velocity possesses more momentum.</a:t>
            </a:r>
          </a:p>
          <a:p>
            <a:pPr>
              <a:spcBef>
                <a:spcPct val="50000"/>
              </a:spcBef>
              <a:buFont typeface="Wingdings" panose="05000000000000000000" pitchFamily="2" charset="2"/>
              <a:buChar char="Ø"/>
            </a:pPr>
            <a:r>
              <a:rPr lang="en-US" altLang="en-US" b="1">
                <a:solidFill>
                  <a:srgbClr val="FF99FF"/>
                </a:solidFill>
              </a:rPr>
              <a:t>  </a:t>
            </a:r>
            <a:r>
              <a:rPr lang="en-US" altLang="en-US" b="1">
                <a:solidFill>
                  <a:srgbClr val="CCFF33"/>
                </a:solidFill>
              </a:rPr>
              <a:t>If a body is at rest, its velocity is zero and hence its momentum is zero.</a:t>
            </a:r>
          </a:p>
          <a:p>
            <a:pPr>
              <a:spcBef>
                <a:spcPct val="50000"/>
              </a:spcBef>
              <a:buFont typeface="Wingdings" panose="05000000000000000000" pitchFamily="2" charset="2"/>
              <a:buChar char="Ø"/>
            </a:pPr>
            <a:r>
              <a:rPr lang="en-US" altLang="en-US" b="1">
                <a:solidFill>
                  <a:srgbClr val="FF99FF"/>
                </a:solidFill>
              </a:rPr>
              <a:t>  </a:t>
            </a:r>
            <a:r>
              <a:rPr lang="en-US" altLang="en-US" b="1">
                <a:solidFill>
                  <a:srgbClr val="FF0066"/>
                </a:solidFill>
              </a:rPr>
              <a:t>But, every moving body possesses momentum.</a:t>
            </a:r>
          </a:p>
          <a:p>
            <a:pPr>
              <a:spcBef>
                <a:spcPct val="50000"/>
              </a:spcBef>
              <a:buFont typeface="Wingdings" panose="05000000000000000000" pitchFamily="2" charset="2"/>
              <a:buChar char="Ø"/>
            </a:pPr>
            <a:r>
              <a:rPr lang="en-US" altLang="en-US" b="1">
                <a:solidFill>
                  <a:srgbClr val="FF99FF"/>
                </a:solidFill>
              </a:rPr>
              <a:t>  </a:t>
            </a:r>
            <a:r>
              <a:rPr lang="en-US" altLang="en-US" b="1">
                <a:solidFill>
                  <a:srgbClr val="CCCC00"/>
                </a:solidFill>
              </a:rPr>
              <a:t>Momentum is a vector quantity.</a:t>
            </a:r>
          </a:p>
          <a:p>
            <a:pPr>
              <a:spcBef>
                <a:spcPct val="50000"/>
              </a:spcBef>
              <a:buFont typeface="Wingdings" panose="05000000000000000000" pitchFamily="2" charset="2"/>
              <a:buChar char="Ø"/>
            </a:pPr>
            <a:r>
              <a:rPr lang="en-US" altLang="en-US" b="1">
                <a:solidFill>
                  <a:srgbClr val="FF99FF"/>
                </a:solidFill>
              </a:rPr>
              <a:t>  </a:t>
            </a:r>
            <a:r>
              <a:rPr lang="en-US" altLang="en-US" b="1">
                <a:solidFill>
                  <a:srgbClr val="FF9933"/>
                </a:solidFill>
              </a:rPr>
              <a:t>SI unit of momentum is kg m/s or kg ms</a:t>
            </a:r>
            <a:r>
              <a:rPr lang="en-US" altLang="en-US" b="1" baseline="30000">
                <a:solidFill>
                  <a:srgbClr val="FF9933"/>
                </a:solidFill>
              </a:rPr>
              <a:t>-1</a:t>
            </a:r>
            <a:r>
              <a:rPr lang="en-US" altLang="en-US" b="1">
                <a:solidFill>
                  <a:srgbClr val="FF9933"/>
                </a:solidFill>
              </a:rPr>
              <a:t>.</a:t>
            </a:r>
          </a:p>
          <a:p>
            <a:pPr>
              <a:spcBef>
                <a:spcPct val="50000"/>
              </a:spcBef>
              <a:buFont typeface="Wingdings" panose="05000000000000000000" pitchFamily="2" charset="2"/>
              <a:buChar char="Ø"/>
            </a:pPr>
            <a:r>
              <a:rPr lang="en-US" altLang="en-US" b="1">
                <a:solidFill>
                  <a:srgbClr val="FF99FF"/>
                </a:solidFill>
              </a:rPr>
              <a:t>  </a:t>
            </a:r>
            <a:r>
              <a:rPr lang="en-US" altLang="en-US" b="1">
                <a:solidFill>
                  <a:srgbClr val="FFFF99"/>
                </a:solidFill>
              </a:rPr>
              <a:t>CGS unit of momentum is g cm/s or g cms</a:t>
            </a:r>
            <a:r>
              <a:rPr lang="en-US" altLang="en-US" b="1" baseline="30000">
                <a:solidFill>
                  <a:srgbClr val="FFFF99"/>
                </a:solidFill>
              </a:rPr>
              <a:t>-1</a:t>
            </a:r>
            <a:r>
              <a:rPr lang="en-US" altLang="en-US" b="1">
                <a:solidFill>
                  <a:srgbClr val="FFFF99"/>
                </a:solidFill>
              </a:rPr>
              <a:t>.</a:t>
            </a:r>
          </a:p>
        </p:txBody>
      </p:sp>
      <p:grpSp>
        <p:nvGrpSpPr>
          <p:cNvPr id="12" name="Group 11">
            <a:extLst>
              <a:ext uri="{FF2B5EF4-FFF2-40B4-BE49-F238E27FC236}">
                <a16:creationId xmlns:a16="http://schemas.microsoft.com/office/drawing/2014/main" id="{42671573-FE2B-426F-AE08-C6A4EF2606FD}"/>
              </a:ext>
            </a:extLst>
          </p:cNvPr>
          <p:cNvGrpSpPr>
            <a:grpSpLocks/>
          </p:cNvGrpSpPr>
          <p:nvPr/>
        </p:nvGrpSpPr>
        <p:grpSpPr bwMode="auto">
          <a:xfrm>
            <a:off x="4716463" y="1458913"/>
            <a:ext cx="1728787" cy="441325"/>
            <a:chOff x="4716463" y="1458981"/>
            <a:chExt cx="1728787" cy="441325"/>
          </a:xfrm>
        </p:grpSpPr>
        <p:grpSp>
          <p:nvGrpSpPr>
            <p:cNvPr id="11275" name="Group 9">
              <a:extLst>
                <a:ext uri="{FF2B5EF4-FFF2-40B4-BE49-F238E27FC236}">
                  <a16:creationId xmlns:a16="http://schemas.microsoft.com/office/drawing/2014/main" id="{9224121D-231D-48C4-A260-5FC8EF5BE527}"/>
                </a:ext>
              </a:extLst>
            </p:cNvPr>
            <p:cNvGrpSpPr>
              <a:grpSpLocks/>
            </p:cNvGrpSpPr>
            <p:nvPr/>
          </p:nvGrpSpPr>
          <p:grpSpPr bwMode="auto">
            <a:xfrm>
              <a:off x="4716463" y="1493838"/>
              <a:ext cx="1728787" cy="366712"/>
              <a:chOff x="4716463" y="1493838"/>
              <a:chExt cx="1728787" cy="366712"/>
            </a:xfrm>
          </p:grpSpPr>
          <p:sp>
            <p:nvSpPr>
              <p:cNvPr id="11277" name="Rectangle 9">
                <a:extLst>
                  <a:ext uri="{FF2B5EF4-FFF2-40B4-BE49-F238E27FC236}">
                    <a16:creationId xmlns:a16="http://schemas.microsoft.com/office/drawing/2014/main" id="{D8572C3D-6D8B-4438-930C-6D8AF056F85E}"/>
                  </a:ext>
                </a:extLst>
              </p:cNvPr>
              <p:cNvSpPr>
                <a:spLocks noChangeArrowheads="1"/>
              </p:cNvSpPr>
              <p:nvPr/>
            </p:nvSpPr>
            <p:spPr bwMode="auto">
              <a:xfrm>
                <a:off x="4716463" y="1493838"/>
                <a:ext cx="1728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FF"/>
                    </a:solidFill>
                  </a:rPr>
                  <a:t>or    </a:t>
                </a:r>
                <a:r>
                  <a:rPr lang="en-US" altLang="en-US" b="1">
                    <a:solidFill>
                      <a:srgbClr val="FF3399"/>
                    </a:solidFill>
                  </a:rPr>
                  <a:t>p = m x v</a:t>
                </a:r>
              </a:p>
            </p:txBody>
          </p:sp>
          <p:cxnSp>
            <p:nvCxnSpPr>
              <p:cNvPr id="8" name="Straight Arrow Connector 7">
                <a:extLst>
                  <a:ext uri="{FF2B5EF4-FFF2-40B4-BE49-F238E27FC236}">
                    <a16:creationId xmlns:a16="http://schemas.microsoft.com/office/drawing/2014/main" id="{43FCF363-3867-4AAD-A3ED-99B57F2D6B4F}"/>
                  </a:ext>
                </a:extLst>
              </p:cNvPr>
              <p:cNvCxnSpPr/>
              <p:nvPr/>
            </p:nvCxnSpPr>
            <p:spPr bwMode="auto">
              <a:xfrm>
                <a:off x="5292725" y="1582806"/>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F64DA2C-73DB-402F-B09C-D7E34E4BE8D8}"/>
                  </a:ext>
                </a:extLst>
              </p:cNvPr>
              <p:cNvCxnSpPr/>
              <p:nvPr/>
            </p:nvCxnSpPr>
            <p:spPr bwMode="auto">
              <a:xfrm>
                <a:off x="6129338" y="1576456"/>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1" name="Rounded Rectangle 10">
              <a:extLst>
                <a:ext uri="{FF2B5EF4-FFF2-40B4-BE49-F238E27FC236}">
                  <a16:creationId xmlns:a16="http://schemas.microsoft.com/office/drawing/2014/main" id="{81E9A970-EE1C-47D0-833A-B974207BE522}"/>
                </a:ext>
              </a:extLst>
            </p:cNvPr>
            <p:cNvSpPr/>
            <p:nvPr/>
          </p:nvSpPr>
          <p:spPr>
            <a:xfrm>
              <a:off x="5213350" y="1458981"/>
              <a:ext cx="1152525" cy="441325"/>
            </a:xfrm>
            <a:prstGeom prst="roundRect">
              <a:avLst/>
            </a:prstGeom>
            <a:no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1272" name="TextBox 2">
            <a:extLst>
              <a:ext uri="{FF2B5EF4-FFF2-40B4-BE49-F238E27FC236}">
                <a16:creationId xmlns:a16="http://schemas.microsoft.com/office/drawing/2014/main" id="{B3DE8D3C-BCEE-44C4-A759-3AF2B800AE63}"/>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1273" name="TextBox 11">
            <a:extLst>
              <a:ext uri="{FF2B5EF4-FFF2-40B4-BE49-F238E27FC236}">
                <a16:creationId xmlns:a16="http://schemas.microsoft.com/office/drawing/2014/main" id="{0B2DCC49-EB24-42B0-B3FE-92E48CEAEFF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1274" name="TextBox 12">
            <a:extLst>
              <a:ext uri="{FF2B5EF4-FFF2-40B4-BE49-F238E27FC236}">
                <a16:creationId xmlns:a16="http://schemas.microsoft.com/office/drawing/2014/main" id="{AA3AB706-C8CD-4B1D-979D-AE6DCECFE320}"/>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left)">
                                      <p:cBhvr>
                                        <p:cTn id="14" dur="5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Effect transition="in" filter="wipe(left)">
                                      <p:cBhvr>
                                        <p:cTn id="34" dur="500"/>
                                        <p:tgtEl>
                                          <p:spTgt spid="7">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animEffect transition="in" filter="wipe(up)">
                                      <p:cBhvr>
                                        <p:cTn id="39" dur="500"/>
                                        <p:tgtEl>
                                          <p:spTgt spid="7">
                                            <p:txEl>
                                              <p:pRg st="1" end="1"/>
                                            </p:txEl>
                                          </p:spTgt>
                                        </p:tgtEl>
                                      </p:cBhvr>
                                    </p:animEffect>
                                  </p:childTnLst>
                                </p:cTn>
                              </p:par>
                            </p:childTnLst>
                          </p:cTn>
                        </p:par>
                        <p:par>
                          <p:cTn id="40" fill="hold" nodeType="afterGroup">
                            <p:stCondLst>
                              <p:cond delay="500"/>
                            </p:stCondLst>
                            <p:childTnLst>
                              <p:par>
                                <p:cTn id="41" presetID="22" presetClass="entr" presetSubtype="1" fill="hold" nodeType="after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animEffect transition="in" filter="wipe(up)">
                                      <p:cBhvr>
                                        <p:cTn id="43" dur="500"/>
                                        <p:tgtEl>
                                          <p:spTgt spid="7">
                                            <p:txEl>
                                              <p:pRg st="2" end="2"/>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7">
                                            <p:txEl>
                                              <p:pRg st="3" end="3"/>
                                            </p:txEl>
                                          </p:spTgt>
                                        </p:tgtEl>
                                        <p:attrNameLst>
                                          <p:attrName>style.visibility</p:attrName>
                                        </p:attrNameLst>
                                      </p:cBhvr>
                                      <p:to>
                                        <p:strVal val="visible"/>
                                      </p:to>
                                    </p:set>
                                    <p:animEffect transition="in" filter="wipe(left)">
                                      <p:cBhvr>
                                        <p:cTn id="48" dur="500"/>
                                        <p:tgtEl>
                                          <p:spTgt spid="7">
                                            <p:txEl>
                                              <p:pRg st="3" end="3"/>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nodeType="clickEffect">
                                  <p:stCondLst>
                                    <p:cond delay="0"/>
                                  </p:stCondLst>
                                  <p:childTnLst>
                                    <p:set>
                                      <p:cBhvr>
                                        <p:cTn id="52" dur="1" fill="hold">
                                          <p:stCondLst>
                                            <p:cond delay="0"/>
                                          </p:stCondLst>
                                        </p:cTn>
                                        <p:tgtEl>
                                          <p:spTgt spid="7">
                                            <p:txEl>
                                              <p:pRg st="4" end="4"/>
                                            </p:txEl>
                                          </p:spTgt>
                                        </p:tgtEl>
                                        <p:attrNameLst>
                                          <p:attrName>style.visibility</p:attrName>
                                        </p:attrNameLst>
                                      </p:cBhvr>
                                      <p:to>
                                        <p:strVal val="visible"/>
                                      </p:to>
                                    </p:set>
                                    <p:animEffect transition="in" filter="wipe(up)">
                                      <p:cBhvr>
                                        <p:cTn id="53" dur="500"/>
                                        <p:tgtEl>
                                          <p:spTgt spid="7">
                                            <p:txEl>
                                              <p:pRg st="4" end="4"/>
                                            </p:txEl>
                                          </p:spTgt>
                                        </p:tgtEl>
                                      </p:cBhvr>
                                    </p:animEffect>
                                  </p:childTnLst>
                                </p:cTn>
                              </p:par>
                            </p:childTnLst>
                          </p:cTn>
                        </p:par>
                        <p:par>
                          <p:cTn id="54" fill="hold" nodeType="afterGroup">
                            <p:stCondLst>
                              <p:cond delay="500"/>
                            </p:stCondLst>
                            <p:childTnLst>
                              <p:par>
                                <p:cTn id="55" presetID="22" presetClass="entr" presetSubtype="1" fill="hold" nodeType="afterEffect">
                                  <p:stCondLst>
                                    <p:cond delay="0"/>
                                  </p:stCondLst>
                                  <p:childTnLst>
                                    <p:set>
                                      <p:cBhvr>
                                        <p:cTn id="56" dur="1" fill="hold">
                                          <p:stCondLst>
                                            <p:cond delay="0"/>
                                          </p:stCondLst>
                                        </p:cTn>
                                        <p:tgtEl>
                                          <p:spTgt spid="7">
                                            <p:txEl>
                                              <p:pRg st="5" end="5"/>
                                            </p:txEl>
                                          </p:spTgt>
                                        </p:tgtEl>
                                        <p:attrNameLst>
                                          <p:attrName>style.visibility</p:attrName>
                                        </p:attrNameLst>
                                      </p:cBhvr>
                                      <p:to>
                                        <p:strVal val="visible"/>
                                      </p:to>
                                    </p:set>
                                    <p:animEffect transition="in" filter="wipe(up)">
                                      <p:cBhvr>
                                        <p:cTn id="57" dur="500"/>
                                        <p:tgtEl>
                                          <p:spTgt spid="7">
                                            <p:txEl>
                                              <p:pRg st="5" end="5"/>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7">
                                            <p:txEl>
                                              <p:pRg st="6" end="6"/>
                                            </p:txEl>
                                          </p:spTgt>
                                        </p:tgtEl>
                                        <p:attrNameLst>
                                          <p:attrName>style.visibility</p:attrName>
                                        </p:attrNameLst>
                                      </p:cBhvr>
                                      <p:to>
                                        <p:strVal val="visible"/>
                                      </p:to>
                                    </p:set>
                                    <p:animEffect transition="in" filter="wipe(left)">
                                      <p:cBhvr>
                                        <p:cTn id="62" dur="500"/>
                                        <p:tgtEl>
                                          <p:spTgt spid="7">
                                            <p:txEl>
                                              <p:pRg st="6" end="6"/>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7">
                                            <p:txEl>
                                              <p:pRg st="7" end="7"/>
                                            </p:txEl>
                                          </p:spTgt>
                                        </p:tgtEl>
                                        <p:attrNameLst>
                                          <p:attrName>style.visibility</p:attrName>
                                        </p:attrNameLst>
                                      </p:cBhvr>
                                      <p:to>
                                        <p:strVal val="visible"/>
                                      </p:to>
                                    </p:set>
                                    <p:animEffect transition="in" filter="wipe(left)">
                                      <p:cBhvr>
                                        <p:cTn id="67" dur="500"/>
                                        <p:tgtEl>
                                          <p:spTgt spid="7">
                                            <p:txEl>
                                              <p:pRg st="7" end="7"/>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7">
                                            <p:txEl>
                                              <p:pRg st="8" end="8"/>
                                            </p:txEl>
                                          </p:spTgt>
                                        </p:tgtEl>
                                        <p:attrNameLst>
                                          <p:attrName>style.visibility</p:attrName>
                                        </p:attrNameLst>
                                      </p:cBhvr>
                                      <p:to>
                                        <p:strVal val="visible"/>
                                      </p:to>
                                    </p:set>
                                    <p:animEffect transition="in" filter="wipe(left)">
                                      <p:cBhvr>
                                        <p:cTn id="72" dur="500"/>
                                        <p:tgtEl>
                                          <p:spTgt spid="7">
                                            <p:txEl>
                                              <p:pRg st="8" end="8"/>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7">
                                            <p:txEl>
                                              <p:pRg st="9" end="9"/>
                                            </p:txEl>
                                          </p:spTgt>
                                        </p:tgtEl>
                                        <p:attrNameLst>
                                          <p:attrName>style.visibility</p:attrName>
                                        </p:attrNameLst>
                                      </p:cBhvr>
                                      <p:to>
                                        <p:strVal val="visible"/>
                                      </p:to>
                                    </p:set>
                                    <p:animEffect transition="in" filter="wipe(left)">
                                      <p:cBhvr>
                                        <p:cTn id="77" dur="500"/>
                                        <p:tgtEl>
                                          <p:spTgt spid="7">
                                            <p:txEl>
                                              <p:pRg st="9" end="9"/>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7">
                                            <p:txEl>
                                              <p:pRg st="10" end="10"/>
                                            </p:txEl>
                                          </p:spTgt>
                                        </p:tgtEl>
                                        <p:attrNameLst>
                                          <p:attrName>style.visibility</p:attrName>
                                        </p:attrNameLst>
                                      </p:cBhvr>
                                      <p:to>
                                        <p:strVal val="visible"/>
                                      </p:to>
                                    </p:set>
                                    <p:animEffect transition="in" filter="wipe(left)">
                                      <p:cBhvr>
                                        <p:cTn id="8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7FC62093-5BFD-43D3-9E38-5396EACD909C}"/>
              </a:ext>
            </a:extLst>
          </p:cNvPr>
          <p:cNvSpPr>
            <a:spLocks noChangeArrowheads="1"/>
          </p:cNvSpPr>
          <p:nvPr/>
        </p:nvSpPr>
        <p:spPr bwMode="auto">
          <a:xfrm>
            <a:off x="276225" y="44450"/>
            <a:ext cx="839946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FF"/>
                </a:solidFill>
              </a:rPr>
              <a:t>Importance of Momentum for considering the effect of force on motion:</a:t>
            </a:r>
          </a:p>
        </p:txBody>
      </p:sp>
      <p:sp>
        <p:nvSpPr>
          <p:cNvPr id="3" name="Rectangle 6">
            <a:extLst>
              <a:ext uri="{FF2B5EF4-FFF2-40B4-BE49-F238E27FC236}">
                <a16:creationId xmlns:a16="http://schemas.microsoft.com/office/drawing/2014/main" id="{0C8A9ABD-F1E8-4EC4-AE30-5FCDCC4943D4}"/>
              </a:ext>
            </a:extLst>
          </p:cNvPr>
          <p:cNvSpPr>
            <a:spLocks noChangeArrowheads="1"/>
          </p:cNvSpPr>
          <p:nvPr/>
        </p:nvSpPr>
        <p:spPr bwMode="auto">
          <a:xfrm>
            <a:off x="277813" y="466725"/>
            <a:ext cx="8686800" cy="369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defRPr/>
            </a:pPr>
            <a:r>
              <a:rPr lang="en-US" b="1" dirty="0" err="1">
                <a:solidFill>
                  <a:srgbClr val="66FFCC"/>
                </a:solidFill>
              </a:rPr>
              <a:t>Eg</a:t>
            </a:r>
            <a:r>
              <a:rPr lang="en-US" b="1" dirty="0">
                <a:solidFill>
                  <a:srgbClr val="66FFCC"/>
                </a:solidFill>
              </a:rPr>
              <a:t>.</a:t>
            </a:r>
          </a:p>
          <a:p>
            <a:pPr marL="342900" indent="-342900" eaLnBrk="0" hangingPunct="0">
              <a:spcBef>
                <a:spcPct val="50000"/>
              </a:spcBef>
              <a:buFontTx/>
              <a:buAutoNum type="arabicPeriod"/>
              <a:defRPr/>
            </a:pPr>
            <a:r>
              <a:rPr lang="en-US" b="1" dirty="0">
                <a:solidFill>
                  <a:schemeClr val="accent6">
                    <a:lumMod val="40000"/>
                    <a:lumOff val="60000"/>
                  </a:schemeClr>
                </a:solidFill>
              </a:rPr>
              <a:t>Suppose a light vehicle (say a car) and a heavy vehicle (say a truck) are parked on the horizontal road.  					  A greater force is required to push the truck than the car to bring them to the same speed in same time.                                                                                                                  Similarly, a greater opposing force is required to stop the truck than the car, if they are moving with the same speed.</a:t>
            </a:r>
          </a:p>
          <a:p>
            <a:pPr marL="342900" indent="-342900" eaLnBrk="0" hangingPunct="0">
              <a:spcBef>
                <a:spcPct val="50000"/>
              </a:spcBef>
              <a:buFontTx/>
              <a:buAutoNum type="arabicPeriod"/>
              <a:defRPr/>
            </a:pPr>
            <a:r>
              <a:rPr lang="en-US" b="1" dirty="0">
                <a:solidFill>
                  <a:srgbClr val="FF9966"/>
                </a:solidFill>
              </a:rPr>
              <a:t>A bullet fired by a gun can easily pierce human tissue before it stops, resulting in casualty.                                                                                           The same bullet with moderate speed will not cause much damage.          Thus, for a given mass, the greater the speed, the greater is the opposing force needed to stop the body in a certain time.</a:t>
            </a:r>
          </a:p>
        </p:txBody>
      </p:sp>
      <p:sp>
        <p:nvSpPr>
          <p:cNvPr id="5" name="Rectangle 6">
            <a:extLst>
              <a:ext uri="{FF2B5EF4-FFF2-40B4-BE49-F238E27FC236}">
                <a16:creationId xmlns:a16="http://schemas.microsoft.com/office/drawing/2014/main" id="{7F35C4C5-4DFD-4D94-8C2F-9761447E1190}"/>
              </a:ext>
            </a:extLst>
          </p:cNvPr>
          <p:cNvSpPr>
            <a:spLocks noChangeArrowheads="1"/>
          </p:cNvSpPr>
          <p:nvPr/>
        </p:nvSpPr>
        <p:spPr bwMode="auto">
          <a:xfrm>
            <a:off x="276225" y="4232275"/>
            <a:ext cx="83994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66FFCC"/>
                </a:solidFill>
              </a:rPr>
              <a:t>The same force for the same time causes the same change in momentum in different bodies.</a:t>
            </a:r>
          </a:p>
        </p:txBody>
      </p:sp>
      <p:sp>
        <p:nvSpPr>
          <p:cNvPr id="6" name="Rectangle 6">
            <a:extLst>
              <a:ext uri="{FF2B5EF4-FFF2-40B4-BE49-F238E27FC236}">
                <a16:creationId xmlns:a16="http://schemas.microsoft.com/office/drawing/2014/main" id="{920B7239-0764-4DB5-88AB-97EFFBE21257}"/>
              </a:ext>
            </a:extLst>
          </p:cNvPr>
          <p:cNvSpPr>
            <a:spLocks noChangeArrowheads="1"/>
          </p:cNvSpPr>
          <p:nvPr/>
        </p:nvSpPr>
        <p:spPr bwMode="auto">
          <a:xfrm>
            <a:off x="276225" y="5027613"/>
            <a:ext cx="8399463" cy="92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CCFF66"/>
                </a:solidFill>
              </a:rPr>
              <a:t>The force not only depends on the change in momentum, but also on how fast the change is brought.  </a:t>
            </a:r>
            <a:r>
              <a:rPr lang="en-US" altLang="en-US" b="1">
                <a:solidFill>
                  <a:srgbClr val="00B0F0"/>
                </a:solidFill>
              </a:rPr>
              <a:t>The greater the rate of change of momentum, the greater is the force.</a:t>
            </a:r>
          </a:p>
        </p:txBody>
      </p:sp>
      <p:sp>
        <p:nvSpPr>
          <p:cNvPr id="12294" name="TextBox 2">
            <a:extLst>
              <a:ext uri="{FF2B5EF4-FFF2-40B4-BE49-F238E27FC236}">
                <a16:creationId xmlns:a16="http://schemas.microsoft.com/office/drawing/2014/main" id="{C54C96E0-F95F-4E9A-83C5-071BA7C5B6A8}"/>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2295" name="TextBox 11">
            <a:extLst>
              <a:ext uri="{FF2B5EF4-FFF2-40B4-BE49-F238E27FC236}">
                <a16:creationId xmlns:a16="http://schemas.microsoft.com/office/drawing/2014/main" id="{1DA4BCA9-91A8-42BC-A207-169A88F0C391}"/>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2296" name="TextBox 12">
            <a:extLst>
              <a:ext uri="{FF2B5EF4-FFF2-40B4-BE49-F238E27FC236}">
                <a16:creationId xmlns:a16="http://schemas.microsoft.com/office/drawing/2014/main" id="{91ADAF99-AB8D-4D68-B29B-5A4C77971CA3}"/>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up)">
                                      <p:cBhvr>
                                        <p:cTn id="19" dur="500"/>
                                        <p:tgtEl>
                                          <p:spTgt spid="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up)">
                                      <p:cBhvr>
                                        <p:cTn id="24" dur="500"/>
                                        <p:tgtEl>
                                          <p:spTgt spid="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up)">
                                      <p:cBhvr>
                                        <p:cTn id="29" dur="500"/>
                                        <p:tgtEl>
                                          <p:spTgt spid="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up)">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Rectangle 6">
            <a:extLst>
              <a:ext uri="{FF2B5EF4-FFF2-40B4-BE49-F238E27FC236}">
                <a16:creationId xmlns:a16="http://schemas.microsoft.com/office/drawing/2014/main" id="{3143B803-791A-4CFC-8105-AE11654A9BBF}"/>
              </a:ext>
            </a:extLst>
          </p:cNvPr>
          <p:cNvSpPr>
            <a:spLocks noChangeArrowheads="1"/>
          </p:cNvSpPr>
          <p:nvPr/>
        </p:nvSpPr>
        <p:spPr bwMode="auto">
          <a:xfrm>
            <a:off x="350838" y="481013"/>
            <a:ext cx="39338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defRPr/>
            </a:pPr>
            <a:r>
              <a:rPr lang="en-US" b="1" dirty="0">
                <a:solidFill>
                  <a:srgbClr val="FFC000"/>
                </a:solidFill>
              </a:rPr>
              <a:t>The above examples do not indicate that momentum is a vector.  </a:t>
            </a:r>
          </a:p>
          <a:p>
            <a:pPr eaLnBrk="0" hangingPunct="0">
              <a:spcBef>
                <a:spcPct val="50000"/>
              </a:spcBef>
              <a:defRPr/>
            </a:pPr>
            <a:r>
              <a:rPr lang="en-US" b="1" dirty="0">
                <a:solidFill>
                  <a:schemeClr val="accent2">
                    <a:lumMod val="40000"/>
                    <a:lumOff val="60000"/>
                  </a:schemeClr>
                </a:solidFill>
              </a:rPr>
              <a:t>The following example shows that momentum is a vector.</a:t>
            </a:r>
          </a:p>
        </p:txBody>
      </p:sp>
      <p:sp>
        <p:nvSpPr>
          <p:cNvPr id="333" name="Rectangle 6">
            <a:extLst>
              <a:ext uri="{FF2B5EF4-FFF2-40B4-BE49-F238E27FC236}">
                <a16:creationId xmlns:a16="http://schemas.microsoft.com/office/drawing/2014/main" id="{E5C1188E-CCED-4A6B-B00E-A31C015DDFA9}"/>
              </a:ext>
            </a:extLst>
          </p:cNvPr>
          <p:cNvSpPr>
            <a:spLocks noChangeArrowheads="1"/>
          </p:cNvSpPr>
          <p:nvPr/>
        </p:nvSpPr>
        <p:spPr bwMode="auto">
          <a:xfrm>
            <a:off x="350838" y="2244725"/>
            <a:ext cx="3933825" cy="189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99"/>
                </a:solidFill>
              </a:rPr>
              <a:t>Suppose a stone is whirled with uniform speed in a horizontal circle by means of a string.  </a:t>
            </a:r>
          </a:p>
          <a:p>
            <a:pPr>
              <a:spcBef>
                <a:spcPct val="50000"/>
              </a:spcBef>
            </a:pPr>
            <a:r>
              <a:rPr lang="en-US" altLang="en-US" b="1">
                <a:solidFill>
                  <a:srgbClr val="FFCC99"/>
                </a:solidFill>
              </a:rPr>
              <a:t>The magnitude of momentum is constant but its direction keeps changing continuously.  </a:t>
            </a:r>
          </a:p>
        </p:txBody>
      </p:sp>
      <p:sp>
        <p:nvSpPr>
          <p:cNvPr id="13316" name="Oval 259">
            <a:extLst>
              <a:ext uri="{FF2B5EF4-FFF2-40B4-BE49-F238E27FC236}">
                <a16:creationId xmlns:a16="http://schemas.microsoft.com/office/drawing/2014/main" id="{29BE7606-DA0F-48CA-801F-9248FFB419D4}"/>
              </a:ext>
            </a:extLst>
          </p:cNvPr>
          <p:cNvSpPr>
            <a:spLocks noChangeArrowheads="1"/>
          </p:cNvSpPr>
          <p:nvPr/>
        </p:nvSpPr>
        <p:spPr bwMode="auto">
          <a:xfrm>
            <a:off x="4652963" y="273050"/>
            <a:ext cx="3900487" cy="1804988"/>
          </a:xfrm>
          <a:prstGeom prst="ellipse">
            <a:avLst/>
          </a:prstGeom>
          <a:noFill/>
          <a:ln w="19050">
            <a:solidFill>
              <a:srgbClr val="FF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3317" name="Group 193">
            <a:extLst>
              <a:ext uri="{FF2B5EF4-FFF2-40B4-BE49-F238E27FC236}">
                <a16:creationId xmlns:a16="http://schemas.microsoft.com/office/drawing/2014/main" id="{692B1A40-24A1-49EF-B615-D1EE44D776E9}"/>
              </a:ext>
            </a:extLst>
          </p:cNvPr>
          <p:cNvGrpSpPr>
            <a:grpSpLocks/>
          </p:cNvGrpSpPr>
          <p:nvPr/>
        </p:nvGrpSpPr>
        <p:grpSpPr bwMode="auto">
          <a:xfrm>
            <a:off x="6627813" y="1031875"/>
            <a:ext cx="2047875" cy="1460500"/>
            <a:chOff x="5836016" y="1281705"/>
            <a:chExt cx="2048004" cy="1459629"/>
          </a:xfrm>
        </p:grpSpPr>
        <p:sp>
          <p:nvSpPr>
            <p:cNvPr id="13465" name="Line 712">
              <a:extLst>
                <a:ext uri="{FF2B5EF4-FFF2-40B4-BE49-F238E27FC236}">
                  <a16:creationId xmlns:a16="http://schemas.microsoft.com/office/drawing/2014/main" id="{A92574F1-9C8E-4C6A-9AE0-BB1A9AE138DE}"/>
                </a:ext>
              </a:extLst>
            </p:cNvPr>
            <p:cNvSpPr>
              <a:spLocks noChangeShapeType="1"/>
            </p:cNvSpPr>
            <p:nvPr/>
          </p:nvSpPr>
          <p:spPr bwMode="auto">
            <a:xfrm flipH="1">
              <a:off x="5836016" y="1425374"/>
              <a:ext cx="1904336" cy="1315960"/>
            </a:xfrm>
            <a:prstGeom prst="line">
              <a:avLst/>
            </a:prstGeom>
            <a:noFill/>
            <a:ln w="28575">
              <a:solidFill>
                <a:srgbClr val="FF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66" name="Oval 255">
              <a:extLst>
                <a:ext uri="{FF2B5EF4-FFF2-40B4-BE49-F238E27FC236}">
                  <a16:creationId xmlns:a16="http://schemas.microsoft.com/office/drawing/2014/main" id="{7012718E-A824-4350-A357-18EA52337AB3}"/>
                </a:ext>
              </a:extLst>
            </p:cNvPr>
            <p:cNvSpPr>
              <a:spLocks noChangeArrowheads="1"/>
            </p:cNvSpPr>
            <p:nvPr/>
          </p:nvSpPr>
          <p:spPr bwMode="auto">
            <a:xfrm>
              <a:off x="7596683" y="1281705"/>
              <a:ext cx="287337" cy="287337"/>
            </a:xfrm>
            <a:prstGeom prst="ellipse">
              <a:avLst/>
            </a:prstGeom>
            <a:gradFill rotWithShape="1">
              <a:gsLst>
                <a:gs pos="0">
                  <a:srgbClr val="66FFFF"/>
                </a:gs>
                <a:gs pos="100000">
                  <a:srgbClr val="0000FF"/>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318" name="Group 2">
            <a:extLst>
              <a:ext uri="{FF2B5EF4-FFF2-40B4-BE49-F238E27FC236}">
                <a16:creationId xmlns:a16="http://schemas.microsoft.com/office/drawing/2014/main" id="{3D989693-78F2-4C70-A661-5D5E731D88C8}"/>
              </a:ext>
            </a:extLst>
          </p:cNvPr>
          <p:cNvGrpSpPr>
            <a:grpSpLocks/>
          </p:cNvGrpSpPr>
          <p:nvPr/>
        </p:nvGrpSpPr>
        <p:grpSpPr bwMode="auto">
          <a:xfrm>
            <a:off x="6623050" y="2338388"/>
            <a:ext cx="1735138" cy="4403725"/>
            <a:chOff x="6623347" y="2254225"/>
            <a:chExt cx="1734238" cy="4402435"/>
          </a:xfrm>
        </p:grpSpPr>
        <p:grpSp>
          <p:nvGrpSpPr>
            <p:cNvPr id="13327" name="Group 806">
              <a:extLst>
                <a:ext uri="{FF2B5EF4-FFF2-40B4-BE49-F238E27FC236}">
                  <a16:creationId xmlns:a16="http://schemas.microsoft.com/office/drawing/2014/main" id="{0B5C3766-A807-4411-B287-93DF2FCCB468}"/>
                </a:ext>
              </a:extLst>
            </p:cNvPr>
            <p:cNvGrpSpPr>
              <a:grpSpLocks/>
            </p:cNvGrpSpPr>
            <p:nvPr/>
          </p:nvGrpSpPr>
          <p:grpSpPr bwMode="auto">
            <a:xfrm rot="2750420" flipH="1">
              <a:off x="6520105" y="2357467"/>
              <a:ext cx="431931" cy="225448"/>
              <a:chOff x="3878" y="2523"/>
              <a:chExt cx="620" cy="292"/>
            </a:xfrm>
          </p:grpSpPr>
          <p:sp>
            <p:nvSpPr>
              <p:cNvPr id="13433" name="AutoShape 807">
                <a:extLst>
                  <a:ext uri="{FF2B5EF4-FFF2-40B4-BE49-F238E27FC236}">
                    <a16:creationId xmlns:a16="http://schemas.microsoft.com/office/drawing/2014/main" id="{8B7B3085-AD4A-4B0A-8E34-2A898F6199D5}"/>
                  </a:ext>
                </a:extLst>
              </p:cNvPr>
              <p:cNvSpPr>
                <a:spLocks noChangeArrowheads="1"/>
              </p:cNvSpPr>
              <p:nvPr/>
            </p:nvSpPr>
            <p:spPr bwMode="auto">
              <a:xfrm rot="5400000" flipH="1" flipV="1">
                <a:off x="4267" y="2623"/>
                <a:ext cx="68" cy="272"/>
              </a:xfrm>
              <a:prstGeom prst="flowChartManualInpu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34" name="Rectangle 808">
                <a:extLst>
                  <a:ext uri="{FF2B5EF4-FFF2-40B4-BE49-F238E27FC236}">
                    <a16:creationId xmlns:a16="http://schemas.microsoft.com/office/drawing/2014/main" id="{071C0DAB-F67E-4513-9DC6-ABF188137817}"/>
                  </a:ext>
                </a:extLst>
              </p:cNvPr>
              <p:cNvSpPr>
                <a:spLocks noChangeArrowheads="1"/>
              </p:cNvSpPr>
              <p:nvPr/>
            </p:nvSpPr>
            <p:spPr bwMode="auto">
              <a:xfrm flipH="1">
                <a:off x="3887" y="2619"/>
                <a:ext cx="545" cy="10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35" name="AutoShape 809">
                <a:extLst>
                  <a:ext uri="{FF2B5EF4-FFF2-40B4-BE49-F238E27FC236}">
                    <a16:creationId xmlns:a16="http://schemas.microsoft.com/office/drawing/2014/main" id="{6CF15A33-5DAD-4793-9150-9FA9DEA41DD8}"/>
                  </a:ext>
                </a:extLst>
              </p:cNvPr>
              <p:cNvSpPr>
                <a:spLocks noChangeArrowheads="1"/>
              </p:cNvSpPr>
              <p:nvPr/>
            </p:nvSpPr>
            <p:spPr bwMode="auto">
              <a:xfrm rot="14608460" flipH="1">
                <a:off x="4265" y="2564"/>
                <a:ext cx="46" cy="56"/>
              </a:xfrm>
              <a:prstGeom prst="can">
                <a:avLst>
                  <a:gd name="adj" fmla="val 30435"/>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36" name="Freeform 810">
                <a:extLst>
                  <a:ext uri="{FF2B5EF4-FFF2-40B4-BE49-F238E27FC236}">
                    <a16:creationId xmlns:a16="http://schemas.microsoft.com/office/drawing/2014/main" id="{97F2B0D6-9EE3-4B31-9DA9-FB180D5AB08A}"/>
                  </a:ext>
                </a:extLst>
              </p:cNvPr>
              <p:cNvSpPr>
                <a:spLocks/>
              </p:cNvSpPr>
              <p:nvPr/>
            </p:nvSpPr>
            <p:spPr bwMode="auto">
              <a:xfrm rot="21340763" flipH="1">
                <a:off x="3897" y="2709"/>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solidFill>
                <a:srgbClr val="FFCC99"/>
              </a:solidFill>
              <a:ln w="9525"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7" name="Rectangle 811">
                <a:extLst>
                  <a:ext uri="{FF2B5EF4-FFF2-40B4-BE49-F238E27FC236}">
                    <a16:creationId xmlns:a16="http://schemas.microsoft.com/office/drawing/2014/main" id="{77EB0F74-0ED7-4C09-89B7-05BDFB787F7B}"/>
                  </a:ext>
                </a:extLst>
              </p:cNvPr>
              <p:cNvSpPr>
                <a:spLocks noChangeArrowheads="1"/>
              </p:cNvSpPr>
              <p:nvPr/>
            </p:nvSpPr>
            <p:spPr bwMode="auto">
              <a:xfrm rot="134850" flipH="1">
                <a:off x="3878" y="2589"/>
                <a:ext cx="428" cy="50"/>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38" name="Rectangle 812">
                <a:extLst>
                  <a:ext uri="{FF2B5EF4-FFF2-40B4-BE49-F238E27FC236}">
                    <a16:creationId xmlns:a16="http://schemas.microsoft.com/office/drawing/2014/main" id="{1EEFBD3A-0466-4F20-8609-B2F0AE08B422}"/>
                  </a:ext>
                </a:extLst>
              </p:cNvPr>
              <p:cNvSpPr>
                <a:spLocks noChangeArrowheads="1"/>
              </p:cNvSpPr>
              <p:nvPr/>
            </p:nvSpPr>
            <p:spPr bwMode="auto">
              <a:xfrm flipH="1">
                <a:off x="3894" y="2690"/>
                <a:ext cx="408" cy="4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3439" name="Group 813">
                <a:extLst>
                  <a:ext uri="{FF2B5EF4-FFF2-40B4-BE49-F238E27FC236}">
                    <a16:creationId xmlns:a16="http://schemas.microsoft.com/office/drawing/2014/main" id="{B945575D-C19A-492A-834E-9EC42DF2A0F4}"/>
                  </a:ext>
                </a:extLst>
              </p:cNvPr>
              <p:cNvGrpSpPr>
                <a:grpSpLocks/>
              </p:cNvGrpSpPr>
              <p:nvPr/>
            </p:nvGrpSpPr>
            <p:grpSpPr bwMode="auto">
              <a:xfrm flipH="1">
                <a:off x="4336" y="2746"/>
                <a:ext cx="118" cy="44"/>
                <a:chOff x="1509" y="1878"/>
                <a:chExt cx="154" cy="55"/>
              </a:xfrm>
            </p:grpSpPr>
            <p:sp>
              <p:nvSpPr>
                <p:cNvPr id="13463" name="AutoShape 814">
                  <a:extLst>
                    <a:ext uri="{FF2B5EF4-FFF2-40B4-BE49-F238E27FC236}">
                      <a16:creationId xmlns:a16="http://schemas.microsoft.com/office/drawing/2014/main" id="{F21584F6-D7CC-4C91-8B33-9DF2A204E564}"/>
                    </a:ext>
                  </a:extLst>
                </p:cNvPr>
                <p:cNvSpPr>
                  <a:spLocks noChangeArrowheads="1"/>
                </p:cNvSpPr>
                <p:nvPr/>
              </p:nvSpPr>
              <p:spPr bwMode="auto">
                <a:xfrm rot="5400000">
                  <a:off x="1554" y="1833"/>
                  <a:ext cx="55" cy="146"/>
                </a:xfrm>
                <a:prstGeom prst="can">
                  <a:avLst>
                    <a:gd name="adj" fmla="val 66364"/>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64" name="Oval 815">
                  <a:extLst>
                    <a:ext uri="{FF2B5EF4-FFF2-40B4-BE49-F238E27FC236}">
                      <a16:creationId xmlns:a16="http://schemas.microsoft.com/office/drawing/2014/main" id="{5FA527F4-E002-476E-8CCF-59F5859BFC40}"/>
                    </a:ext>
                  </a:extLst>
                </p:cNvPr>
                <p:cNvSpPr>
                  <a:spLocks noChangeArrowheads="1"/>
                </p:cNvSpPr>
                <p:nvPr/>
              </p:nvSpPr>
              <p:spPr bwMode="auto">
                <a:xfrm>
                  <a:off x="1590" y="1883"/>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440" name="Group 816">
                <a:extLst>
                  <a:ext uri="{FF2B5EF4-FFF2-40B4-BE49-F238E27FC236}">
                    <a16:creationId xmlns:a16="http://schemas.microsoft.com/office/drawing/2014/main" id="{5C47350E-28D2-4DD0-90D5-C2FE7CD62C3C}"/>
                  </a:ext>
                </a:extLst>
              </p:cNvPr>
              <p:cNvGrpSpPr>
                <a:grpSpLocks/>
              </p:cNvGrpSpPr>
              <p:nvPr/>
            </p:nvGrpSpPr>
            <p:grpSpPr bwMode="auto">
              <a:xfrm flipH="1">
                <a:off x="4297" y="2610"/>
                <a:ext cx="182" cy="46"/>
                <a:chOff x="1484" y="1732"/>
                <a:chExt cx="182" cy="46"/>
              </a:xfrm>
            </p:grpSpPr>
            <p:sp>
              <p:nvSpPr>
                <p:cNvPr id="13461" name="AutoShape 817">
                  <a:extLst>
                    <a:ext uri="{FF2B5EF4-FFF2-40B4-BE49-F238E27FC236}">
                      <a16:creationId xmlns:a16="http://schemas.microsoft.com/office/drawing/2014/main" id="{E6C16804-CB93-4F0F-BCF9-A5350786139E}"/>
                    </a:ext>
                  </a:extLst>
                </p:cNvPr>
                <p:cNvSpPr>
                  <a:spLocks noChangeArrowheads="1"/>
                </p:cNvSpPr>
                <p:nvPr/>
              </p:nvSpPr>
              <p:spPr bwMode="auto">
                <a:xfrm rot="5400000">
                  <a:off x="1552" y="1664"/>
                  <a:ext cx="46" cy="182"/>
                </a:xfrm>
                <a:prstGeom prst="can">
                  <a:avLst>
                    <a:gd name="adj" fmla="val 98913"/>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62" name="Oval 818">
                  <a:extLst>
                    <a:ext uri="{FF2B5EF4-FFF2-40B4-BE49-F238E27FC236}">
                      <a16:creationId xmlns:a16="http://schemas.microsoft.com/office/drawing/2014/main" id="{2161369A-FC13-4C3E-96D8-7828769E4F46}"/>
                    </a:ext>
                  </a:extLst>
                </p:cNvPr>
                <p:cNvSpPr>
                  <a:spLocks noChangeArrowheads="1"/>
                </p:cNvSpPr>
                <p:nvPr/>
              </p:nvSpPr>
              <p:spPr bwMode="auto">
                <a:xfrm>
                  <a:off x="1593" y="1732"/>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441" name="Group 819">
                <a:extLst>
                  <a:ext uri="{FF2B5EF4-FFF2-40B4-BE49-F238E27FC236}">
                    <a16:creationId xmlns:a16="http://schemas.microsoft.com/office/drawing/2014/main" id="{541E14A0-AAEB-4D8D-9C3E-982BA51367BE}"/>
                  </a:ext>
                </a:extLst>
              </p:cNvPr>
              <p:cNvGrpSpPr>
                <a:grpSpLocks/>
              </p:cNvGrpSpPr>
              <p:nvPr/>
            </p:nvGrpSpPr>
            <p:grpSpPr bwMode="auto">
              <a:xfrm flipH="1">
                <a:off x="4297" y="2700"/>
                <a:ext cx="182" cy="46"/>
                <a:chOff x="1484" y="1842"/>
                <a:chExt cx="182" cy="46"/>
              </a:xfrm>
            </p:grpSpPr>
            <p:sp>
              <p:nvSpPr>
                <p:cNvPr id="13459" name="AutoShape 820">
                  <a:extLst>
                    <a:ext uri="{FF2B5EF4-FFF2-40B4-BE49-F238E27FC236}">
                      <a16:creationId xmlns:a16="http://schemas.microsoft.com/office/drawing/2014/main" id="{FCFF2A12-FF69-4966-8C51-4966F670F512}"/>
                    </a:ext>
                  </a:extLst>
                </p:cNvPr>
                <p:cNvSpPr>
                  <a:spLocks noChangeArrowheads="1"/>
                </p:cNvSpPr>
                <p:nvPr/>
              </p:nvSpPr>
              <p:spPr bwMode="auto">
                <a:xfrm rot="5400000">
                  <a:off x="1552" y="1774"/>
                  <a:ext cx="46" cy="182"/>
                </a:xfrm>
                <a:prstGeom prst="can">
                  <a:avLst>
                    <a:gd name="adj" fmla="val 98913"/>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60" name="Oval 821">
                  <a:extLst>
                    <a:ext uri="{FF2B5EF4-FFF2-40B4-BE49-F238E27FC236}">
                      <a16:creationId xmlns:a16="http://schemas.microsoft.com/office/drawing/2014/main" id="{38FD77EE-BF26-47BE-B11E-FF3234C16C7A}"/>
                    </a:ext>
                  </a:extLst>
                </p:cNvPr>
                <p:cNvSpPr>
                  <a:spLocks noChangeArrowheads="1"/>
                </p:cNvSpPr>
                <p:nvPr/>
              </p:nvSpPr>
              <p:spPr bwMode="auto">
                <a:xfrm>
                  <a:off x="1593" y="1842"/>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442" name="Group 822">
                <a:extLst>
                  <a:ext uri="{FF2B5EF4-FFF2-40B4-BE49-F238E27FC236}">
                    <a16:creationId xmlns:a16="http://schemas.microsoft.com/office/drawing/2014/main" id="{C5DC1E92-D7E9-424A-8C1A-50ADCFF93B31}"/>
                  </a:ext>
                </a:extLst>
              </p:cNvPr>
              <p:cNvGrpSpPr>
                <a:grpSpLocks/>
              </p:cNvGrpSpPr>
              <p:nvPr/>
            </p:nvGrpSpPr>
            <p:grpSpPr bwMode="auto">
              <a:xfrm flipH="1">
                <a:off x="4281" y="2655"/>
                <a:ext cx="217" cy="46"/>
                <a:chOff x="1565" y="3067"/>
                <a:chExt cx="217" cy="46"/>
              </a:xfrm>
            </p:grpSpPr>
            <p:sp>
              <p:nvSpPr>
                <p:cNvPr id="13457" name="AutoShape 823">
                  <a:extLst>
                    <a:ext uri="{FF2B5EF4-FFF2-40B4-BE49-F238E27FC236}">
                      <a16:creationId xmlns:a16="http://schemas.microsoft.com/office/drawing/2014/main" id="{EC2ACC17-0B11-4B4C-98E7-5A68856C81BE}"/>
                    </a:ext>
                  </a:extLst>
                </p:cNvPr>
                <p:cNvSpPr>
                  <a:spLocks noChangeArrowheads="1"/>
                </p:cNvSpPr>
                <p:nvPr/>
              </p:nvSpPr>
              <p:spPr bwMode="auto">
                <a:xfrm rot="5400000">
                  <a:off x="1651" y="2981"/>
                  <a:ext cx="46" cy="217"/>
                </a:xfrm>
                <a:prstGeom prst="can">
                  <a:avLst>
                    <a:gd name="adj" fmla="val 117935"/>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58" name="Oval 824">
                  <a:extLst>
                    <a:ext uri="{FF2B5EF4-FFF2-40B4-BE49-F238E27FC236}">
                      <a16:creationId xmlns:a16="http://schemas.microsoft.com/office/drawing/2014/main" id="{40847076-C9AC-4747-BDF7-F52F21499752}"/>
                    </a:ext>
                  </a:extLst>
                </p:cNvPr>
                <p:cNvSpPr>
                  <a:spLocks noChangeArrowheads="1"/>
                </p:cNvSpPr>
                <p:nvPr/>
              </p:nvSpPr>
              <p:spPr bwMode="auto">
                <a:xfrm>
                  <a:off x="1709" y="3067"/>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443" name="Group 825">
                <a:extLst>
                  <a:ext uri="{FF2B5EF4-FFF2-40B4-BE49-F238E27FC236}">
                    <a16:creationId xmlns:a16="http://schemas.microsoft.com/office/drawing/2014/main" id="{86CD0CBE-F9C2-4941-AACD-98C13F8DE5EF}"/>
                  </a:ext>
                </a:extLst>
              </p:cNvPr>
              <p:cNvGrpSpPr>
                <a:grpSpLocks/>
              </p:cNvGrpSpPr>
              <p:nvPr/>
            </p:nvGrpSpPr>
            <p:grpSpPr bwMode="auto">
              <a:xfrm flipH="1">
                <a:off x="3878" y="2523"/>
                <a:ext cx="594" cy="91"/>
                <a:chOff x="1681" y="799"/>
                <a:chExt cx="594" cy="91"/>
              </a:xfrm>
            </p:grpSpPr>
            <p:sp>
              <p:nvSpPr>
                <p:cNvPr id="13444" name="Freeform 826">
                  <a:extLst>
                    <a:ext uri="{FF2B5EF4-FFF2-40B4-BE49-F238E27FC236}">
                      <a16:creationId xmlns:a16="http://schemas.microsoft.com/office/drawing/2014/main" id="{EB72D606-563A-4DF8-BBCA-3967F48399DA}"/>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solidFill>
                  <a:srgbClr val="FFCC99"/>
                </a:solidFill>
                <a:ln w="12700"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445" name="Group 827">
                  <a:extLst>
                    <a:ext uri="{FF2B5EF4-FFF2-40B4-BE49-F238E27FC236}">
                      <a16:creationId xmlns:a16="http://schemas.microsoft.com/office/drawing/2014/main" id="{7EA51DE3-5743-4F8D-AEED-8CAC27F58EBE}"/>
                    </a:ext>
                  </a:extLst>
                </p:cNvPr>
                <p:cNvGrpSpPr>
                  <a:grpSpLocks/>
                </p:cNvGrpSpPr>
                <p:nvPr/>
              </p:nvGrpSpPr>
              <p:grpSpPr bwMode="auto">
                <a:xfrm>
                  <a:off x="1681" y="799"/>
                  <a:ext cx="282" cy="91"/>
                  <a:chOff x="1701" y="572"/>
                  <a:chExt cx="358" cy="132"/>
                </a:xfrm>
              </p:grpSpPr>
              <p:grpSp>
                <p:nvGrpSpPr>
                  <p:cNvPr id="13448" name="Group 828">
                    <a:extLst>
                      <a:ext uri="{FF2B5EF4-FFF2-40B4-BE49-F238E27FC236}">
                        <a16:creationId xmlns:a16="http://schemas.microsoft.com/office/drawing/2014/main" id="{43E0DC47-1D39-4743-92FB-7934EB53C83A}"/>
                      </a:ext>
                    </a:extLst>
                  </p:cNvPr>
                  <p:cNvGrpSpPr>
                    <a:grpSpLocks/>
                  </p:cNvGrpSpPr>
                  <p:nvPr/>
                </p:nvGrpSpPr>
                <p:grpSpPr bwMode="auto">
                  <a:xfrm>
                    <a:off x="1701" y="572"/>
                    <a:ext cx="358" cy="132"/>
                    <a:chOff x="1676" y="663"/>
                    <a:chExt cx="358" cy="132"/>
                  </a:xfrm>
                </p:grpSpPr>
                <p:sp>
                  <p:nvSpPr>
                    <p:cNvPr id="13451" name="AutoShape 829">
                      <a:extLst>
                        <a:ext uri="{FF2B5EF4-FFF2-40B4-BE49-F238E27FC236}">
                          <a16:creationId xmlns:a16="http://schemas.microsoft.com/office/drawing/2014/main" id="{09A44FD3-DA00-4A4F-9F0E-DAA5BE780BED}"/>
                        </a:ext>
                      </a:extLst>
                    </p:cNvPr>
                    <p:cNvSpPr>
                      <a:spLocks noChangeArrowheads="1"/>
                    </p:cNvSpPr>
                    <p:nvPr/>
                  </p:nvSpPr>
                  <p:spPr bwMode="auto">
                    <a:xfrm rot="-467073">
                      <a:off x="1751" y="679"/>
                      <a:ext cx="136" cy="60"/>
                    </a:xfrm>
                    <a:prstGeom prst="flowChartTerminator">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52" name="Oval 830">
                      <a:extLst>
                        <a:ext uri="{FF2B5EF4-FFF2-40B4-BE49-F238E27FC236}">
                          <a16:creationId xmlns:a16="http://schemas.microsoft.com/office/drawing/2014/main" id="{05EE777E-2EAA-49FA-91EB-0D73A742F95C}"/>
                        </a:ext>
                      </a:extLst>
                    </p:cNvPr>
                    <p:cNvSpPr>
                      <a:spLocks noChangeArrowheads="1"/>
                    </p:cNvSpPr>
                    <p:nvPr/>
                  </p:nvSpPr>
                  <p:spPr bwMode="auto">
                    <a:xfrm rot="-1493914">
                      <a:off x="1701" y="709"/>
                      <a:ext cx="73" cy="46"/>
                    </a:xfrm>
                    <a:prstGeom prst="ellipse">
                      <a:avLst/>
                    </a:prstGeom>
                    <a:solidFill>
                      <a:srgbClr val="FFCC99"/>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53" name="Freeform 831">
                      <a:extLst>
                        <a:ext uri="{FF2B5EF4-FFF2-40B4-BE49-F238E27FC236}">
                          <a16:creationId xmlns:a16="http://schemas.microsoft.com/office/drawing/2014/main" id="{3E8FEF8D-B607-4ED3-9FB9-A1AE0A88E771}"/>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solidFill>
                      <a:srgbClr val="FFCC99"/>
                    </a:solidFill>
                    <a:ln w="3175"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4" name="Freeform 832">
                      <a:extLst>
                        <a:ext uri="{FF2B5EF4-FFF2-40B4-BE49-F238E27FC236}">
                          <a16:creationId xmlns:a16="http://schemas.microsoft.com/office/drawing/2014/main" id="{9DAAA4FD-CDB0-4578-ACD6-5ED4E7E72B5D}"/>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solidFill>
                      <a:srgbClr val="FFCC99"/>
                    </a:solidFill>
                    <a:ln w="28575" cmpd="sng">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5" name="Oval 833">
                      <a:extLst>
                        <a:ext uri="{FF2B5EF4-FFF2-40B4-BE49-F238E27FC236}">
                          <a16:creationId xmlns:a16="http://schemas.microsoft.com/office/drawing/2014/main" id="{53F01300-451D-4029-8EC9-1868750BD942}"/>
                        </a:ext>
                      </a:extLst>
                    </p:cNvPr>
                    <p:cNvSpPr>
                      <a:spLocks noChangeArrowheads="1"/>
                    </p:cNvSpPr>
                    <p:nvPr/>
                  </p:nvSpPr>
                  <p:spPr bwMode="auto">
                    <a:xfrm>
                      <a:off x="1676" y="704"/>
                      <a:ext cx="80" cy="45"/>
                    </a:xfrm>
                    <a:prstGeom prst="ellipse">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56" name="AutoShape 834">
                      <a:extLst>
                        <a:ext uri="{FF2B5EF4-FFF2-40B4-BE49-F238E27FC236}">
                          <a16:creationId xmlns:a16="http://schemas.microsoft.com/office/drawing/2014/main" id="{1A229339-8A85-45A5-80BD-5D208EDF09AC}"/>
                        </a:ext>
                      </a:extLst>
                    </p:cNvPr>
                    <p:cNvSpPr>
                      <a:spLocks noChangeArrowheads="1"/>
                    </p:cNvSpPr>
                    <p:nvPr/>
                  </p:nvSpPr>
                  <p:spPr bwMode="auto">
                    <a:xfrm rot="664131">
                      <a:off x="1867" y="694"/>
                      <a:ext cx="136" cy="60"/>
                    </a:xfrm>
                    <a:prstGeom prst="flowChartTerminator">
                      <a:avLst/>
                    </a:prstGeom>
                    <a:solidFill>
                      <a:srgbClr val="FFCC99"/>
                    </a:solidFill>
                    <a:ln w="63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449" name="AutoShape 835">
                    <a:extLst>
                      <a:ext uri="{FF2B5EF4-FFF2-40B4-BE49-F238E27FC236}">
                        <a16:creationId xmlns:a16="http://schemas.microsoft.com/office/drawing/2014/main" id="{8307AB01-3782-40FB-9C70-0AA7AACCE839}"/>
                      </a:ext>
                    </a:extLst>
                  </p:cNvPr>
                  <p:cNvSpPr>
                    <a:spLocks noChangeArrowheads="1"/>
                  </p:cNvSpPr>
                  <p:nvPr/>
                </p:nvSpPr>
                <p:spPr bwMode="auto">
                  <a:xfrm rot="4912162">
                    <a:off x="1905" y="561"/>
                    <a:ext cx="45" cy="91"/>
                  </a:xfrm>
                  <a:prstGeom prst="can">
                    <a:avLst>
                      <a:gd name="adj" fmla="val 50556"/>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50" name="AutoShape 836">
                    <a:extLst>
                      <a:ext uri="{FF2B5EF4-FFF2-40B4-BE49-F238E27FC236}">
                        <a16:creationId xmlns:a16="http://schemas.microsoft.com/office/drawing/2014/main" id="{E52F8FE4-628B-44BB-98AE-8E91505DE585}"/>
                      </a:ext>
                    </a:extLst>
                  </p:cNvPr>
                  <p:cNvSpPr>
                    <a:spLocks noChangeArrowheads="1"/>
                  </p:cNvSpPr>
                  <p:nvPr/>
                </p:nvSpPr>
                <p:spPr bwMode="auto">
                  <a:xfrm rot="5400000">
                    <a:off x="1767" y="620"/>
                    <a:ext cx="45" cy="53"/>
                  </a:xfrm>
                  <a:prstGeom prst="can">
                    <a:avLst>
                      <a:gd name="adj" fmla="val 29444"/>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446" name="AutoShape 837">
                  <a:extLst>
                    <a:ext uri="{FF2B5EF4-FFF2-40B4-BE49-F238E27FC236}">
                      <a16:creationId xmlns:a16="http://schemas.microsoft.com/office/drawing/2014/main" id="{927A8320-FF3A-4F03-BA87-BA41BF4ABE1B}"/>
                    </a:ext>
                  </a:extLst>
                </p:cNvPr>
                <p:cNvSpPr>
                  <a:spLocks noChangeArrowheads="1"/>
                </p:cNvSpPr>
                <p:nvPr/>
              </p:nvSpPr>
              <p:spPr bwMode="auto">
                <a:xfrm rot="214411">
                  <a:off x="1897" y="829"/>
                  <a:ext cx="91" cy="46"/>
                </a:xfrm>
                <a:prstGeom prst="flowChartExtra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47" name="Line 838">
                  <a:extLst>
                    <a:ext uri="{FF2B5EF4-FFF2-40B4-BE49-F238E27FC236}">
                      <a16:creationId xmlns:a16="http://schemas.microsoft.com/office/drawing/2014/main" id="{96756BE2-F728-464B-8BF4-E417A0D5BCAD}"/>
                    </a:ext>
                  </a:extLst>
                </p:cNvPr>
                <p:cNvSpPr>
                  <a:spLocks noChangeShapeType="1"/>
                </p:cNvSpPr>
                <p:nvPr/>
              </p:nvSpPr>
              <p:spPr bwMode="auto">
                <a:xfrm>
                  <a:off x="1927" y="870"/>
                  <a:ext cx="137" cy="0"/>
                </a:xfrm>
                <a:prstGeom prst="line">
                  <a:avLst/>
                </a:prstGeom>
                <a:noFill/>
                <a:ln w="9525">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3328" name="Group 839">
              <a:extLst>
                <a:ext uri="{FF2B5EF4-FFF2-40B4-BE49-F238E27FC236}">
                  <a16:creationId xmlns:a16="http://schemas.microsoft.com/office/drawing/2014/main" id="{CE3DF392-DDBB-4DC7-A0AF-0C33F65B8F9A}"/>
                </a:ext>
              </a:extLst>
            </p:cNvPr>
            <p:cNvGrpSpPr>
              <a:grpSpLocks/>
            </p:cNvGrpSpPr>
            <p:nvPr/>
          </p:nvGrpSpPr>
          <p:grpSpPr bwMode="auto">
            <a:xfrm rot="5688106">
              <a:off x="6642511" y="2489071"/>
              <a:ext cx="1176691" cy="1079612"/>
              <a:chOff x="975" y="663"/>
              <a:chExt cx="794" cy="696"/>
            </a:xfrm>
          </p:grpSpPr>
          <p:sp>
            <p:nvSpPr>
              <p:cNvPr id="13431" name="Freeform 840" descr="Dotted grid">
                <a:extLst>
                  <a:ext uri="{FF2B5EF4-FFF2-40B4-BE49-F238E27FC236}">
                    <a16:creationId xmlns:a16="http://schemas.microsoft.com/office/drawing/2014/main" id="{42BC52A2-ED16-4A05-BBAC-DDC6923245CC}"/>
                  </a:ext>
                </a:extLst>
              </p:cNvPr>
              <p:cNvSpPr>
                <a:spLocks/>
              </p:cNvSpPr>
              <p:nvPr/>
            </p:nvSpPr>
            <p:spPr bwMode="auto">
              <a:xfrm>
                <a:off x="975" y="663"/>
                <a:ext cx="794" cy="696"/>
              </a:xfrm>
              <a:custGeom>
                <a:avLst/>
                <a:gdLst>
                  <a:gd name="T0" fmla="*/ 45 w 794"/>
                  <a:gd name="T1" fmla="*/ 612 h 696"/>
                  <a:gd name="T2" fmla="*/ 408 w 794"/>
                  <a:gd name="T3" fmla="*/ 204 h 696"/>
                  <a:gd name="T4" fmla="*/ 635 w 794"/>
                  <a:gd name="T5" fmla="*/ 23 h 696"/>
                  <a:gd name="T6" fmla="*/ 771 w 794"/>
                  <a:gd name="T7" fmla="*/ 68 h 696"/>
                  <a:gd name="T8" fmla="*/ 771 w 794"/>
                  <a:gd name="T9" fmla="*/ 159 h 696"/>
                  <a:gd name="T10" fmla="*/ 680 w 794"/>
                  <a:gd name="T11" fmla="*/ 204 h 696"/>
                  <a:gd name="T12" fmla="*/ 408 w 794"/>
                  <a:gd name="T13" fmla="*/ 385 h 696"/>
                  <a:gd name="T14" fmla="*/ 136 w 794"/>
                  <a:gd name="T15" fmla="*/ 658 h 696"/>
                  <a:gd name="T16" fmla="*/ 45 w 794"/>
                  <a:gd name="T17" fmla="*/ 612 h 6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94" h="696">
                    <a:moveTo>
                      <a:pt x="45" y="612"/>
                    </a:moveTo>
                    <a:cubicBezTo>
                      <a:pt x="90" y="536"/>
                      <a:pt x="310" y="302"/>
                      <a:pt x="408" y="204"/>
                    </a:cubicBezTo>
                    <a:cubicBezTo>
                      <a:pt x="506" y="106"/>
                      <a:pt x="575" y="46"/>
                      <a:pt x="635" y="23"/>
                    </a:cubicBezTo>
                    <a:cubicBezTo>
                      <a:pt x="695" y="0"/>
                      <a:pt x="748" y="45"/>
                      <a:pt x="771" y="68"/>
                    </a:cubicBezTo>
                    <a:cubicBezTo>
                      <a:pt x="794" y="91"/>
                      <a:pt x="786" y="136"/>
                      <a:pt x="771" y="159"/>
                    </a:cubicBezTo>
                    <a:cubicBezTo>
                      <a:pt x="756" y="182"/>
                      <a:pt x="740" y="166"/>
                      <a:pt x="680" y="204"/>
                    </a:cubicBezTo>
                    <a:cubicBezTo>
                      <a:pt x="620" y="242"/>
                      <a:pt x="499" y="309"/>
                      <a:pt x="408" y="385"/>
                    </a:cubicBezTo>
                    <a:cubicBezTo>
                      <a:pt x="317" y="461"/>
                      <a:pt x="189" y="620"/>
                      <a:pt x="136" y="658"/>
                    </a:cubicBezTo>
                    <a:cubicBezTo>
                      <a:pt x="83" y="696"/>
                      <a:pt x="0" y="688"/>
                      <a:pt x="45" y="612"/>
                    </a:cubicBezTo>
                    <a:close/>
                  </a:path>
                </a:pathLst>
              </a:custGeom>
              <a:pattFill prst="openDmnd">
                <a:fgClr>
                  <a:srgbClr val="000099"/>
                </a:fgClr>
                <a:bgClr>
                  <a:srgbClr val="99FFCC"/>
                </a:bgClr>
              </a:pattFill>
              <a:ln w="3175" cmpd="sng">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8" name="Rectangle 841" descr="Dotted grid">
                <a:extLst>
                  <a:ext uri="{FF2B5EF4-FFF2-40B4-BE49-F238E27FC236}">
                    <a16:creationId xmlns:a16="http://schemas.microsoft.com/office/drawing/2014/main" id="{C40F1DD7-D486-45E6-ABCE-61913DFA3400}"/>
                  </a:ext>
                </a:extLst>
              </p:cNvPr>
              <p:cNvSpPr>
                <a:spLocks noChangeArrowheads="1"/>
              </p:cNvSpPr>
              <p:nvPr/>
            </p:nvSpPr>
            <p:spPr bwMode="auto">
              <a:xfrm rot="2073730" flipH="1">
                <a:off x="986" y="1322"/>
                <a:ext cx="106" cy="42"/>
              </a:xfrm>
              <a:prstGeom prst="rect">
                <a:avLst/>
              </a:prstGeom>
              <a:pattFill prst="openDmnd">
                <a:fgClr>
                  <a:schemeClr val="accent3"/>
                </a:fgClr>
                <a:bgClr>
                  <a:srgbClr val="99FFCC"/>
                </a:bgClr>
              </a:pattFill>
              <a:ln w="31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grpSp>
        <p:grpSp>
          <p:nvGrpSpPr>
            <p:cNvPr id="13329" name="Group 714">
              <a:extLst>
                <a:ext uri="{FF2B5EF4-FFF2-40B4-BE49-F238E27FC236}">
                  <a16:creationId xmlns:a16="http://schemas.microsoft.com/office/drawing/2014/main" id="{201DF3BC-05DE-4359-9878-CD35E27FB78C}"/>
                </a:ext>
              </a:extLst>
            </p:cNvPr>
            <p:cNvGrpSpPr>
              <a:grpSpLocks/>
            </p:cNvGrpSpPr>
            <p:nvPr/>
          </p:nvGrpSpPr>
          <p:grpSpPr bwMode="auto">
            <a:xfrm rot="20401958" flipH="1">
              <a:off x="7565184" y="4400589"/>
              <a:ext cx="792401" cy="2256071"/>
              <a:chOff x="4468" y="1894"/>
              <a:chExt cx="499" cy="1421"/>
            </a:xfrm>
          </p:grpSpPr>
          <p:grpSp>
            <p:nvGrpSpPr>
              <p:cNvPr id="13423" name="Group 715">
                <a:extLst>
                  <a:ext uri="{FF2B5EF4-FFF2-40B4-BE49-F238E27FC236}">
                    <a16:creationId xmlns:a16="http://schemas.microsoft.com/office/drawing/2014/main" id="{66C0BEA3-A1EC-437D-88FA-C69913DFF45C}"/>
                  </a:ext>
                </a:extLst>
              </p:cNvPr>
              <p:cNvGrpSpPr>
                <a:grpSpLocks/>
              </p:cNvGrpSpPr>
              <p:nvPr/>
            </p:nvGrpSpPr>
            <p:grpSpPr bwMode="auto">
              <a:xfrm>
                <a:off x="4585" y="3163"/>
                <a:ext cx="307" cy="152"/>
                <a:chOff x="204" y="1480"/>
                <a:chExt cx="340" cy="151"/>
              </a:xfrm>
            </p:grpSpPr>
            <p:grpSp>
              <p:nvGrpSpPr>
                <p:cNvPr id="13426" name="Group 716">
                  <a:extLst>
                    <a:ext uri="{FF2B5EF4-FFF2-40B4-BE49-F238E27FC236}">
                      <a16:creationId xmlns:a16="http://schemas.microsoft.com/office/drawing/2014/main" id="{C1835EC3-8284-4368-B033-204B6E8A10C7}"/>
                    </a:ext>
                  </a:extLst>
                </p:cNvPr>
                <p:cNvGrpSpPr>
                  <a:grpSpLocks/>
                </p:cNvGrpSpPr>
                <p:nvPr/>
              </p:nvGrpSpPr>
              <p:grpSpPr bwMode="auto">
                <a:xfrm rot="721059" flipH="1">
                  <a:off x="204" y="1480"/>
                  <a:ext cx="340" cy="151"/>
                  <a:chOff x="3515" y="2296"/>
                  <a:chExt cx="1157" cy="423"/>
                </a:xfrm>
              </p:grpSpPr>
              <p:sp>
                <p:nvSpPr>
                  <p:cNvPr id="13428" name="AutoShape 717">
                    <a:extLst>
                      <a:ext uri="{FF2B5EF4-FFF2-40B4-BE49-F238E27FC236}">
                        <a16:creationId xmlns:a16="http://schemas.microsoft.com/office/drawing/2014/main" id="{F8A96BDE-8EE3-49FE-9657-22765D1521B6}"/>
                      </a:ext>
                    </a:extLst>
                  </p:cNvPr>
                  <p:cNvSpPr>
                    <a:spLocks noChangeArrowheads="1"/>
                  </p:cNvSpPr>
                  <p:nvPr/>
                </p:nvSpPr>
                <p:spPr bwMode="auto">
                  <a:xfrm>
                    <a:off x="4339" y="2563"/>
                    <a:ext cx="317" cy="136"/>
                  </a:xfrm>
                  <a:prstGeom prst="roundRect">
                    <a:avLst>
                      <a:gd name="adj" fmla="val 16667"/>
                    </a:avLst>
                  </a:prstGeom>
                  <a:solidFill>
                    <a:srgbClr val="333333"/>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29" name="Freeform 718">
                    <a:extLst>
                      <a:ext uri="{FF2B5EF4-FFF2-40B4-BE49-F238E27FC236}">
                        <a16:creationId xmlns:a16="http://schemas.microsoft.com/office/drawing/2014/main" id="{FBCBA660-0889-4FDD-966A-30AA947174A9}"/>
                      </a:ext>
                    </a:extLst>
                  </p:cNvPr>
                  <p:cNvSpPr>
                    <a:spLocks/>
                  </p:cNvSpPr>
                  <p:nvPr/>
                </p:nvSpPr>
                <p:spPr bwMode="auto">
                  <a:xfrm>
                    <a:off x="3515" y="2296"/>
                    <a:ext cx="1157" cy="423"/>
                  </a:xfrm>
                  <a:custGeom>
                    <a:avLst/>
                    <a:gdLst>
                      <a:gd name="T0" fmla="*/ 23 w 1157"/>
                      <a:gd name="T1" fmla="*/ 287 h 423"/>
                      <a:gd name="T2" fmla="*/ 68 w 1157"/>
                      <a:gd name="T3" fmla="*/ 242 h 423"/>
                      <a:gd name="T4" fmla="*/ 295 w 1157"/>
                      <a:gd name="T5" fmla="*/ 242 h 423"/>
                      <a:gd name="T6" fmla="*/ 522 w 1157"/>
                      <a:gd name="T7" fmla="*/ 151 h 423"/>
                      <a:gd name="T8" fmla="*/ 658 w 1157"/>
                      <a:gd name="T9" fmla="*/ 15 h 423"/>
                      <a:gd name="T10" fmla="*/ 703 w 1157"/>
                      <a:gd name="T11" fmla="*/ 60 h 423"/>
                      <a:gd name="T12" fmla="*/ 703 w 1157"/>
                      <a:gd name="T13" fmla="*/ 151 h 423"/>
                      <a:gd name="T14" fmla="*/ 658 w 1157"/>
                      <a:gd name="T15" fmla="*/ 242 h 423"/>
                      <a:gd name="T16" fmla="*/ 885 w 1157"/>
                      <a:gd name="T17" fmla="*/ 106 h 423"/>
                      <a:gd name="T18" fmla="*/ 1021 w 1157"/>
                      <a:gd name="T19" fmla="*/ 106 h 423"/>
                      <a:gd name="T20" fmla="*/ 1111 w 1157"/>
                      <a:gd name="T21" fmla="*/ 15 h 423"/>
                      <a:gd name="T22" fmla="*/ 1111 w 1157"/>
                      <a:gd name="T23" fmla="*/ 106 h 423"/>
                      <a:gd name="T24" fmla="*/ 1157 w 1157"/>
                      <a:gd name="T25" fmla="*/ 242 h 423"/>
                      <a:gd name="T26" fmla="*/ 1111 w 1157"/>
                      <a:gd name="T27" fmla="*/ 287 h 423"/>
                      <a:gd name="T28" fmla="*/ 975 w 1157"/>
                      <a:gd name="T29" fmla="*/ 287 h 423"/>
                      <a:gd name="T30" fmla="*/ 794 w 1157"/>
                      <a:gd name="T31" fmla="*/ 332 h 423"/>
                      <a:gd name="T32" fmla="*/ 703 w 1157"/>
                      <a:gd name="T33" fmla="*/ 378 h 423"/>
                      <a:gd name="T34" fmla="*/ 476 w 1157"/>
                      <a:gd name="T35" fmla="*/ 423 h 423"/>
                      <a:gd name="T36" fmla="*/ 204 w 1157"/>
                      <a:gd name="T37" fmla="*/ 378 h 423"/>
                      <a:gd name="T38" fmla="*/ 23 w 1157"/>
                      <a:gd name="T39" fmla="*/ 287 h 4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57" h="423">
                        <a:moveTo>
                          <a:pt x="23" y="287"/>
                        </a:moveTo>
                        <a:cubicBezTo>
                          <a:pt x="0" y="264"/>
                          <a:pt x="23" y="249"/>
                          <a:pt x="68" y="242"/>
                        </a:cubicBezTo>
                        <a:cubicBezTo>
                          <a:pt x="113" y="235"/>
                          <a:pt x="219" y="257"/>
                          <a:pt x="295" y="242"/>
                        </a:cubicBezTo>
                        <a:cubicBezTo>
                          <a:pt x="371" y="227"/>
                          <a:pt x="462" y="189"/>
                          <a:pt x="522" y="151"/>
                        </a:cubicBezTo>
                        <a:cubicBezTo>
                          <a:pt x="582" y="113"/>
                          <a:pt x="628" y="30"/>
                          <a:pt x="658" y="15"/>
                        </a:cubicBezTo>
                        <a:cubicBezTo>
                          <a:pt x="688" y="0"/>
                          <a:pt x="696" y="37"/>
                          <a:pt x="703" y="60"/>
                        </a:cubicBezTo>
                        <a:cubicBezTo>
                          <a:pt x="710" y="83"/>
                          <a:pt x="710" y="121"/>
                          <a:pt x="703" y="151"/>
                        </a:cubicBezTo>
                        <a:cubicBezTo>
                          <a:pt x="696" y="181"/>
                          <a:pt x="628" y="249"/>
                          <a:pt x="658" y="242"/>
                        </a:cubicBezTo>
                        <a:cubicBezTo>
                          <a:pt x="688" y="235"/>
                          <a:pt x="824" y="129"/>
                          <a:pt x="885" y="106"/>
                        </a:cubicBezTo>
                        <a:cubicBezTo>
                          <a:pt x="946" y="83"/>
                          <a:pt x="983" y="121"/>
                          <a:pt x="1021" y="106"/>
                        </a:cubicBezTo>
                        <a:cubicBezTo>
                          <a:pt x="1059" y="91"/>
                          <a:pt x="1096" y="15"/>
                          <a:pt x="1111" y="15"/>
                        </a:cubicBezTo>
                        <a:cubicBezTo>
                          <a:pt x="1126" y="15"/>
                          <a:pt x="1103" y="68"/>
                          <a:pt x="1111" y="106"/>
                        </a:cubicBezTo>
                        <a:cubicBezTo>
                          <a:pt x="1119" y="144"/>
                          <a:pt x="1157" y="212"/>
                          <a:pt x="1157" y="242"/>
                        </a:cubicBezTo>
                        <a:cubicBezTo>
                          <a:pt x="1157" y="272"/>
                          <a:pt x="1141" y="280"/>
                          <a:pt x="1111" y="287"/>
                        </a:cubicBezTo>
                        <a:cubicBezTo>
                          <a:pt x="1081" y="294"/>
                          <a:pt x="1028" y="280"/>
                          <a:pt x="975" y="287"/>
                        </a:cubicBezTo>
                        <a:cubicBezTo>
                          <a:pt x="922" y="294"/>
                          <a:pt x="839" y="317"/>
                          <a:pt x="794" y="332"/>
                        </a:cubicBezTo>
                        <a:cubicBezTo>
                          <a:pt x="749" y="347"/>
                          <a:pt x="756" y="363"/>
                          <a:pt x="703" y="378"/>
                        </a:cubicBezTo>
                        <a:cubicBezTo>
                          <a:pt x="650" y="393"/>
                          <a:pt x="559" y="423"/>
                          <a:pt x="476" y="423"/>
                        </a:cubicBezTo>
                        <a:cubicBezTo>
                          <a:pt x="393" y="423"/>
                          <a:pt x="279" y="393"/>
                          <a:pt x="204" y="378"/>
                        </a:cubicBezTo>
                        <a:cubicBezTo>
                          <a:pt x="129" y="363"/>
                          <a:pt x="46" y="310"/>
                          <a:pt x="23" y="287"/>
                        </a:cubicBezTo>
                        <a:close/>
                      </a:path>
                    </a:pathLst>
                  </a:custGeom>
                  <a:solidFill>
                    <a:srgbClr val="4D4D4D"/>
                  </a:solid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0" name="Freeform 719">
                    <a:extLst>
                      <a:ext uri="{FF2B5EF4-FFF2-40B4-BE49-F238E27FC236}">
                        <a16:creationId xmlns:a16="http://schemas.microsoft.com/office/drawing/2014/main" id="{D91F034D-AB54-4C54-ACB2-E48DEF3FDEA2}"/>
                      </a:ext>
                    </a:extLst>
                  </p:cNvPr>
                  <p:cNvSpPr>
                    <a:spLocks/>
                  </p:cNvSpPr>
                  <p:nvPr/>
                </p:nvSpPr>
                <p:spPr bwMode="auto">
                  <a:xfrm>
                    <a:off x="3525" y="2553"/>
                    <a:ext cx="1134" cy="161"/>
                  </a:xfrm>
                  <a:custGeom>
                    <a:avLst/>
                    <a:gdLst>
                      <a:gd name="T0" fmla="*/ 0 w 1088"/>
                      <a:gd name="T1" fmla="*/ 0 h 189"/>
                      <a:gd name="T2" fmla="*/ 534 w 1088"/>
                      <a:gd name="T3" fmla="*/ 3 h 189"/>
                      <a:gd name="T4" fmla="*/ 1595 w 1088"/>
                      <a:gd name="T5" fmla="*/ 3 h 189"/>
                      <a:gd name="T6" fmla="*/ 2264 w 1088"/>
                      <a:gd name="T7" fmla="*/ 3 h 189"/>
                      <a:gd name="T8" fmla="*/ 2657 w 1088"/>
                      <a:gd name="T9" fmla="*/ 3 h 189"/>
                      <a:gd name="T10" fmla="*/ 3194 w 1088"/>
                      <a:gd name="T11" fmla="*/ 3 h 1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88" h="189">
                        <a:moveTo>
                          <a:pt x="0" y="0"/>
                        </a:moveTo>
                        <a:cubicBezTo>
                          <a:pt x="45" y="53"/>
                          <a:pt x="90" y="106"/>
                          <a:pt x="181" y="136"/>
                        </a:cubicBezTo>
                        <a:cubicBezTo>
                          <a:pt x="272" y="166"/>
                          <a:pt x="446" y="189"/>
                          <a:pt x="544" y="181"/>
                        </a:cubicBezTo>
                        <a:cubicBezTo>
                          <a:pt x="642" y="173"/>
                          <a:pt x="711" y="113"/>
                          <a:pt x="771" y="90"/>
                        </a:cubicBezTo>
                        <a:cubicBezTo>
                          <a:pt x="831" y="67"/>
                          <a:pt x="854" y="52"/>
                          <a:pt x="907" y="45"/>
                        </a:cubicBezTo>
                        <a:cubicBezTo>
                          <a:pt x="960" y="38"/>
                          <a:pt x="1024" y="41"/>
                          <a:pt x="1088" y="45"/>
                        </a:cubicBezTo>
                      </a:path>
                    </a:pathLst>
                  </a:custGeom>
                  <a:solidFill>
                    <a:srgbClr val="4D4D4D"/>
                  </a:solidFill>
                  <a:ln w="28575" cmpd="sng">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427" name="AutoShape 720">
                  <a:extLst>
                    <a:ext uri="{FF2B5EF4-FFF2-40B4-BE49-F238E27FC236}">
                      <a16:creationId xmlns:a16="http://schemas.microsoft.com/office/drawing/2014/main" id="{7B3DA278-62B0-417D-B54C-AA658E4EF125}"/>
                    </a:ext>
                  </a:extLst>
                </p:cNvPr>
                <p:cNvSpPr>
                  <a:spLocks noChangeArrowheads="1"/>
                </p:cNvSpPr>
                <p:nvPr/>
              </p:nvSpPr>
              <p:spPr bwMode="auto">
                <a:xfrm flipV="1">
                  <a:off x="249" y="1484"/>
                  <a:ext cx="101" cy="81"/>
                </a:xfrm>
                <a:prstGeom prst="triangle">
                  <a:avLst>
                    <a:gd name="adj" fmla="val 100000"/>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424" name="Freeform 721" descr="50%">
                <a:extLst>
                  <a:ext uri="{FF2B5EF4-FFF2-40B4-BE49-F238E27FC236}">
                    <a16:creationId xmlns:a16="http://schemas.microsoft.com/office/drawing/2014/main" id="{53CB4660-61E0-4D23-A8BD-ACD1C65C4DE1}"/>
                  </a:ext>
                </a:extLst>
              </p:cNvPr>
              <p:cNvSpPr>
                <a:spLocks/>
              </p:cNvSpPr>
              <p:nvPr/>
            </p:nvSpPr>
            <p:spPr bwMode="auto">
              <a:xfrm rot="20815017" flipH="1">
                <a:off x="4468" y="1894"/>
                <a:ext cx="499" cy="1316"/>
              </a:xfrm>
              <a:custGeom>
                <a:avLst/>
                <a:gdLst>
                  <a:gd name="T0" fmla="*/ 11 w 522"/>
                  <a:gd name="T1" fmla="*/ 13 h 1466"/>
                  <a:gd name="T2" fmla="*/ 33 w 522"/>
                  <a:gd name="T3" fmla="*/ 43 h 1466"/>
                  <a:gd name="T4" fmla="*/ 117 w 522"/>
                  <a:gd name="T5" fmla="*/ 82 h 1466"/>
                  <a:gd name="T6" fmla="*/ 131 w 522"/>
                  <a:gd name="T7" fmla="*/ 84 h 1466"/>
                  <a:gd name="T8" fmla="*/ 159 w 522"/>
                  <a:gd name="T9" fmla="*/ 84 h 1466"/>
                  <a:gd name="T10" fmla="*/ 145 w 522"/>
                  <a:gd name="T11" fmla="*/ 75 h 1466"/>
                  <a:gd name="T12" fmla="*/ 103 w 522"/>
                  <a:gd name="T13" fmla="*/ 43 h 1466"/>
                  <a:gd name="T14" fmla="*/ 89 w 522"/>
                  <a:gd name="T15" fmla="*/ 39 h 1466"/>
                  <a:gd name="T16" fmla="*/ 117 w 522"/>
                  <a:gd name="T17" fmla="*/ 16 h 1466"/>
                  <a:gd name="T18" fmla="*/ 103 w 522"/>
                  <a:gd name="T19" fmla="*/ 4 h 1466"/>
                  <a:gd name="T20" fmla="*/ 33 w 522"/>
                  <a:gd name="T21" fmla="*/ 4 h 1466"/>
                  <a:gd name="T22" fmla="*/ 11 w 522"/>
                  <a:gd name="T23" fmla="*/ 8 h 1466"/>
                  <a:gd name="T24" fmla="*/ 11 w 522"/>
                  <a:gd name="T25" fmla="*/ 13 h 1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2" h="1466">
                    <a:moveTo>
                      <a:pt x="15" y="219"/>
                    </a:moveTo>
                    <a:cubicBezTo>
                      <a:pt x="30" y="317"/>
                      <a:pt x="46" y="529"/>
                      <a:pt x="106" y="718"/>
                    </a:cubicBezTo>
                    <a:cubicBezTo>
                      <a:pt x="166" y="907"/>
                      <a:pt x="325" y="1240"/>
                      <a:pt x="378" y="1353"/>
                    </a:cubicBezTo>
                    <a:cubicBezTo>
                      <a:pt x="431" y="1466"/>
                      <a:pt x="400" y="1391"/>
                      <a:pt x="423" y="1399"/>
                    </a:cubicBezTo>
                    <a:cubicBezTo>
                      <a:pt x="446" y="1407"/>
                      <a:pt x="506" y="1422"/>
                      <a:pt x="514" y="1399"/>
                    </a:cubicBezTo>
                    <a:cubicBezTo>
                      <a:pt x="522" y="1376"/>
                      <a:pt x="499" y="1376"/>
                      <a:pt x="469" y="1263"/>
                    </a:cubicBezTo>
                    <a:cubicBezTo>
                      <a:pt x="439" y="1150"/>
                      <a:pt x="363" y="824"/>
                      <a:pt x="333" y="718"/>
                    </a:cubicBezTo>
                    <a:cubicBezTo>
                      <a:pt x="303" y="612"/>
                      <a:pt x="280" y="703"/>
                      <a:pt x="287" y="628"/>
                    </a:cubicBezTo>
                    <a:cubicBezTo>
                      <a:pt x="294" y="553"/>
                      <a:pt x="370" y="363"/>
                      <a:pt x="378" y="265"/>
                    </a:cubicBezTo>
                    <a:cubicBezTo>
                      <a:pt x="386" y="167"/>
                      <a:pt x="378" y="76"/>
                      <a:pt x="333" y="38"/>
                    </a:cubicBezTo>
                    <a:cubicBezTo>
                      <a:pt x="288" y="0"/>
                      <a:pt x="159" y="23"/>
                      <a:pt x="106" y="38"/>
                    </a:cubicBezTo>
                    <a:cubicBezTo>
                      <a:pt x="53" y="53"/>
                      <a:pt x="30" y="99"/>
                      <a:pt x="15" y="129"/>
                    </a:cubicBezTo>
                    <a:cubicBezTo>
                      <a:pt x="0" y="159"/>
                      <a:pt x="0" y="121"/>
                      <a:pt x="15" y="219"/>
                    </a:cubicBezTo>
                    <a:close/>
                  </a:path>
                </a:pathLst>
              </a:custGeom>
              <a:pattFill prst="pct50">
                <a:fgClr>
                  <a:srgbClr val="0000FF"/>
                </a:fgClr>
                <a:bgClr>
                  <a:schemeClr val="hlink"/>
                </a:bgClr>
              </a:patt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25" name="Rectangle 722" descr="50%">
                <a:extLst>
                  <a:ext uri="{FF2B5EF4-FFF2-40B4-BE49-F238E27FC236}">
                    <a16:creationId xmlns:a16="http://schemas.microsoft.com/office/drawing/2014/main" id="{34F57FF3-1325-4B74-A70F-706147CE0C55}"/>
                  </a:ext>
                </a:extLst>
              </p:cNvPr>
              <p:cNvSpPr>
                <a:spLocks noChangeArrowheads="1"/>
              </p:cNvSpPr>
              <p:nvPr/>
            </p:nvSpPr>
            <p:spPr bwMode="auto">
              <a:xfrm rot="500330" flipH="1">
                <a:off x="4610" y="3136"/>
                <a:ext cx="126" cy="63"/>
              </a:xfrm>
              <a:prstGeom prst="rect">
                <a:avLst/>
              </a:prstGeom>
              <a:pattFill prst="pct50">
                <a:fgClr>
                  <a:srgbClr val="000099"/>
                </a:fgClr>
                <a:bgClr>
                  <a:schemeClr val="hlink"/>
                </a:bgClr>
              </a:patt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330" name="Group 723">
              <a:extLst>
                <a:ext uri="{FF2B5EF4-FFF2-40B4-BE49-F238E27FC236}">
                  <a16:creationId xmlns:a16="http://schemas.microsoft.com/office/drawing/2014/main" id="{5ACB9F4B-2DCE-45F9-92E4-5099D91DCE73}"/>
                </a:ext>
              </a:extLst>
            </p:cNvPr>
            <p:cNvGrpSpPr>
              <a:grpSpLocks/>
            </p:cNvGrpSpPr>
            <p:nvPr/>
          </p:nvGrpSpPr>
          <p:grpSpPr bwMode="auto">
            <a:xfrm rot="641701" flipH="1">
              <a:off x="6996689" y="4400589"/>
              <a:ext cx="792401" cy="2256071"/>
              <a:chOff x="4468" y="1894"/>
              <a:chExt cx="499" cy="1421"/>
            </a:xfrm>
          </p:grpSpPr>
          <p:grpSp>
            <p:nvGrpSpPr>
              <p:cNvPr id="13415" name="Group 724">
                <a:extLst>
                  <a:ext uri="{FF2B5EF4-FFF2-40B4-BE49-F238E27FC236}">
                    <a16:creationId xmlns:a16="http://schemas.microsoft.com/office/drawing/2014/main" id="{729204C2-47FB-42FB-998B-6D4B3132F74E}"/>
                  </a:ext>
                </a:extLst>
              </p:cNvPr>
              <p:cNvGrpSpPr>
                <a:grpSpLocks/>
              </p:cNvGrpSpPr>
              <p:nvPr/>
            </p:nvGrpSpPr>
            <p:grpSpPr bwMode="auto">
              <a:xfrm>
                <a:off x="4585" y="3163"/>
                <a:ext cx="307" cy="152"/>
                <a:chOff x="204" y="1480"/>
                <a:chExt cx="340" cy="151"/>
              </a:xfrm>
            </p:grpSpPr>
            <p:grpSp>
              <p:nvGrpSpPr>
                <p:cNvPr id="13418" name="Group 725">
                  <a:extLst>
                    <a:ext uri="{FF2B5EF4-FFF2-40B4-BE49-F238E27FC236}">
                      <a16:creationId xmlns:a16="http://schemas.microsoft.com/office/drawing/2014/main" id="{9DCCD0C9-EECE-4C7B-8536-D2F4C7BFC9D6}"/>
                    </a:ext>
                  </a:extLst>
                </p:cNvPr>
                <p:cNvGrpSpPr>
                  <a:grpSpLocks/>
                </p:cNvGrpSpPr>
                <p:nvPr/>
              </p:nvGrpSpPr>
              <p:grpSpPr bwMode="auto">
                <a:xfrm rot="721059" flipH="1">
                  <a:off x="204" y="1480"/>
                  <a:ext cx="340" cy="151"/>
                  <a:chOff x="3515" y="2296"/>
                  <a:chExt cx="1157" cy="423"/>
                </a:xfrm>
              </p:grpSpPr>
              <p:sp>
                <p:nvSpPr>
                  <p:cNvPr id="13420" name="AutoShape 726">
                    <a:extLst>
                      <a:ext uri="{FF2B5EF4-FFF2-40B4-BE49-F238E27FC236}">
                        <a16:creationId xmlns:a16="http://schemas.microsoft.com/office/drawing/2014/main" id="{3E8A7A29-BF9E-4B9C-92FF-2BACC2E3A744}"/>
                      </a:ext>
                    </a:extLst>
                  </p:cNvPr>
                  <p:cNvSpPr>
                    <a:spLocks noChangeArrowheads="1"/>
                  </p:cNvSpPr>
                  <p:nvPr/>
                </p:nvSpPr>
                <p:spPr bwMode="auto">
                  <a:xfrm>
                    <a:off x="4339" y="2563"/>
                    <a:ext cx="317" cy="136"/>
                  </a:xfrm>
                  <a:prstGeom prst="roundRect">
                    <a:avLst>
                      <a:gd name="adj" fmla="val 16667"/>
                    </a:avLst>
                  </a:prstGeom>
                  <a:solidFill>
                    <a:srgbClr val="333333"/>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21" name="Freeform 727">
                    <a:extLst>
                      <a:ext uri="{FF2B5EF4-FFF2-40B4-BE49-F238E27FC236}">
                        <a16:creationId xmlns:a16="http://schemas.microsoft.com/office/drawing/2014/main" id="{CD8B90A1-F46A-4E47-B54F-CC91AC9B453C}"/>
                      </a:ext>
                    </a:extLst>
                  </p:cNvPr>
                  <p:cNvSpPr>
                    <a:spLocks/>
                  </p:cNvSpPr>
                  <p:nvPr/>
                </p:nvSpPr>
                <p:spPr bwMode="auto">
                  <a:xfrm>
                    <a:off x="3515" y="2296"/>
                    <a:ext cx="1157" cy="423"/>
                  </a:xfrm>
                  <a:custGeom>
                    <a:avLst/>
                    <a:gdLst>
                      <a:gd name="T0" fmla="*/ 23 w 1157"/>
                      <a:gd name="T1" fmla="*/ 287 h 423"/>
                      <a:gd name="T2" fmla="*/ 68 w 1157"/>
                      <a:gd name="T3" fmla="*/ 242 h 423"/>
                      <a:gd name="T4" fmla="*/ 295 w 1157"/>
                      <a:gd name="T5" fmla="*/ 242 h 423"/>
                      <a:gd name="T6" fmla="*/ 522 w 1157"/>
                      <a:gd name="T7" fmla="*/ 151 h 423"/>
                      <a:gd name="T8" fmla="*/ 658 w 1157"/>
                      <a:gd name="T9" fmla="*/ 15 h 423"/>
                      <a:gd name="T10" fmla="*/ 703 w 1157"/>
                      <a:gd name="T11" fmla="*/ 60 h 423"/>
                      <a:gd name="T12" fmla="*/ 703 w 1157"/>
                      <a:gd name="T13" fmla="*/ 151 h 423"/>
                      <a:gd name="T14" fmla="*/ 658 w 1157"/>
                      <a:gd name="T15" fmla="*/ 242 h 423"/>
                      <a:gd name="T16" fmla="*/ 885 w 1157"/>
                      <a:gd name="T17" fmla="*/ 106 h 423"/>
                      <a:gd name="T18" fmla="*/ 1021 w 1157"/>
                      <a:gd name="T19" fmla="*/ 106 h 423"/>
                      <a:gd name="T20" fmla="*/ 1111 w 1157"/>
                      <a:gd name="T21" fmla="*/ 15 h 423"/>
                      <a:gd name="T22" fmla="*/ 1111 w 1157"/>
                      <a:gd name="T23" fmla="*/ 106 h 423"/>
                      <a:gd name="T24" fmla="*/ 1157 w 1157"/>
                      <a:gd name="T25" fmla="*/ 242 h 423"/>
                      <a:gd name="T26" fmla="*/ 1111 w 1157"/>
                      <a:gd name="T27" fmla="*/ 287 h 423"/>
                      <a:gd name="T28" fmla="*/ 975 w 1157"/>
                      <a:gd name="T29" fmla="*/ 287 h 423"/>
                      <a:gd name="T30" fmla="*/ 794 w 1157"/>
                      <a:gd name="T31" fmla="*/ 332 h 423"/>
                      <a:gd name="T32" fmla="*/ 703 w 1157"/>
                      <a:gd name="T33" fmla="*/ 378 h 423"/>
                      <a:gd name="T34" fmla="*/ 476 w 1157"/>
                      <a:gd name="T35" fmla="*/ 423 h 423"/>
                      <a:gd name="T36" fmla="*/ 204 w 1157"/>
                      <a:gd name="T37" fmla="*/ 378 h 423"/>
                      <a:gd name="T38" fmla="*/ 23 w 1157"/>
                      <a:gd name="T39" fmla="*/ 287 h 4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57" h="423">
                        <a:moveTo>
                          <a:pt x="23" y="287"/>
                        </a:moveTo>
                        <a:cubicBezTo>
                          <a:pt x="0" y="264"/>
                          <a:pt x="23" y="249"/>
                          <a:pt x="68" y="242"/>
                        </a:cubicBezTo>
                        <a:cubicBezTo>
                          <a:pt x="113" y="235"/>
                          <a:pt x="219" y="257"/>
                          <a:pt x="295" y="242"/>
                        </a:cubicBezTo>
                        <a:cubicBezTo>
                          <a:pt x="371" y="227"/>
                          <a:pt x="462" y="189"/>
                          <a:pt x="522" y="151"/>
                        </a:cubicBezTo>
                        <a:cubicBezTo>
                          <a:pt x="582" y="113"/>
                          <a:pt x="628" y="30"/>
                          <a:pt x="658" y="15"/>
                        </a:cubicBezTo>
                        <a:cubicBezTo>
                          <a:pt x="688" y="0"/>
                          <a:pt x="696" y="37"/>
                          <a:pt x="703" y="60"/>
                        </a:cubicBezTo>
                        <a:cubicBezTo>
                          <a:pt x="710" y="83"/>
                          <a:pt x="710" y="121"/>
                          <a:pt x="703" y="151"/>
                        </a:cubicBezTo>
                        <a:cubicBezTo>
                          <a:pt x="696" y="181"/>
                          <a:pt x="628" y="249"/>
                          <a:pt x="658" y="242"/>
                        </a:cubicBezTo>
                        <a:cubicBezTo>
                          <a:pt x="688" y="235"/>
                          <a:pt x="824" y="129"/>
                          <a:pt x="885" y="106"/>
                        </a:cubicBezTo>
                        <a:cubicBezTo>
                          <a:pt x="946" y="83"/>
                          <a:pt x="983" y="121"/>
                          <a:pt x="1021" y="106"/>
                        </a:cubicBezTo>
                        <a:cubicBezTo>
                          <a:pt x="1059" y="91"/>
                          <a:pt x="1096" y="15"/>
                          <a:pt x="1111" y="15"/>
                        </a:cubicBezTo>
                        <a:cubicBezTo>
                          <a:pt x="1126" y="15"/>
                          <a:pt x="1103" y="68"/>
                          <a:pt x="1111" y="106"/>
                        </a:cubicBezTo>
                        <a:cubicBezTo>
                          <a:pt x="1119" y="144"/>
                          <a:pt x="1157" y="212"/>
                          <a:pt x="1157" y="242"/>
                        </a:cubicBezTo>
                        <a:cubicBezTo>
                          <a:pt x="1157" y="272"/>
                          <a:pt x="1141" y="280"/>
                          <a:pt x="1111" y="287"/>
                        </a:cubicBezTo>
                        <a:cubicBezTo>
                          <a:pt x="1081" y="294"/>
                          <a:pt x="1028" y="280"/>
                          <a:pt x="975" y="287"/>
                        </a:cubicBezTo>
                        <a:cubicBezTo>
                          <a:pt x="922" y="294"/>
                          <a:pt x="839" y="317"/>
                          <a:pt x="794" y="332"/>
                        </a:cubicBezTo>
                        <a:cubicBezTo>
                          <a:pt x="749" y="347"/>
                          <a:pt x="756" y="363"/>
                          <a:pt x="703" y="378"/>
                        </a:cubicBezTo>
                        <a:cubicBezTo>
                          <a:pt x="650" y="393"/>
                          <a:pt x="559" y="423"/>
                          <a:pt x="476" y="423"/>
                        </a:cubicBezTo>
                        <a:cubicBezTo>
                          <a:pt x="393" y="423"/>
                          <a:pt x="279" y="393"/>
                          <a:pt x="204" y="378"/>
                        </a:cubicBezTo>
                        <a:cubicBezTo>
                          <a:pt x="129" y="363"/>
                          <a:pt x="46" y="310"/>
                          <a:pt x="23" y="287"/>
                        </a:cubicBezTo>
                        <a:close/>
                      </a:path>
                    </a:pathLst>
                  </a:custGeom>
                  <a:solidFill>
                    <a:srgbClr val="4D4D4D"/>
                  </a:solidFill>
                  <a:ln w="1270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22" name="Freeform 728">
                    <a:extLst>
                      <a:ext uri="{FF2B5EF4-FFF2-40B4-BE49-F238E27FC236}">
                        <a16:creationId xmlns:a16="http://schemas.microsoft.com/office/drawing/2014/main" id="{3AA3F5DE-962C-4B4D-9E46-E8C52C2E6011}"/>
                      </a:ext>
                    </a:extLst>
                  </p:cNvPr>
                  <p:cNvSpPr>
                    <a:spLocks/>
                  </p:cNvSpPr>
                  <p:nvPr/>
                </p:nvSpPr>
                <p:spPr bwMode="auto">
                  <a:xfrm>
                    <a:off x="3525" y="2553"/>
                    <a:ext cx="1134" cy="161"/>
                  </a:xfrm>
                  <a:custGeom>
                    <a:avLst/>
                    <a:gdLst>
                      <a:gd name="T0" fmla="*/ 0 w 1088"/>
                      <a:gd name="T1" fmla="*/ 0 h 189"/>
                      <a:gd name="T2" fmla="*/ 534 w 1088"/>
                      <a:gd name="T3" fmla="*/ 3 h 189"/>
                      <a:gd name="T4" fmla="*/ 1595 w 1088"/>
                      <a:gd name="T5" fmla="*/ 3 h 189"/>
                      <a:gd name="T6" fmla="*/ 2264 w 1088"/>
                      <a:gd name="T7" fmla="*/ 3 h 189"/>
                      <a:gd name="T8" fmla="*/ 2657 w 1088"/>
                      <a:gd name="T9" fmla="*/ 3 h 189"/>
                      <a:gd name="T10" fmla="*/ 3194 w 1088"/>
                      <a:gd name="T11" fmla="*/ 3 h 1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88" h="189">
                        <a:moveTo>
                          <a:pt x="0" y="0"/>
                        </a:moveTo>
                        <a:cubicBezTo>
                          <a:pt x="45" y="53"/>
                          <a:pt x="90" y="106"/>
                          <a:pt x="181" y="136"/>
                        </a:cubicBezTo>
                        <a:cubicBezTo>
                          <a:pt x="272" y="166"/>
                          <a:pt x="446" y="189"/>
                          <a:pt x="544" y="181"/>
                        </a:cubicBezTo>
                        <a:cubicBezTo>
                          <a:pt x="642" y="173"/>
                          <a:pt x="711" y="113"/>
                          <a:pt x="771" y="90"/>
                        </a:cubicBezTo>
                        <a:cubicBezTo>
                          <a:pt x="831" y="67"/>
                          <a:pt x="854" y="52"/>
                          <a:pt x="907" y="45"/>
                        </a:cubicBezTo>
                        <a:cubicBezTo>
                          <a:pt x="960" y="38"/>
                          <a:pt x="1024" y="41"/>
                          <a:pt x="1088" y="45"/>
                        </a:cubicBezTo>
                      </a:path>
                    </a:pathLst>
                  </a:custGeom>
                  <a:solidFill>
                    <a:srgbClr val="4D4D4D"/>
                  </a:solidFill>
                  <a:ln w="28575" cmpd="sng">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419" name="AutoShape 729">
                  <a:extLst>
                    <a:ext uri="{FF2B5EF4-FFF2-40B4-BE49-F238E27FC236}">
                      <a16:creationId xmlns:a16="http://schemas.microsoft.com/office/drawing/2014/main" id="{BDC7087E-BB97-4D77-8797-DF58EB4972B8}"/>
                    </a:ext>
                  </a:extLst>
                </p:cNvPr>
                <p:cNvSpPr>
                  <a:spLocks noChangeArrowheads="1"/>
                </p:cNvSpPr>
                <p:nvPr/>
              </p:nvSpPr>
              <p:spPr bwMode="auto">
                <a:xfrm flipV="1">
                  <a:off x="249" y="1484"/>
                  <a:ext cx="101" cy="81"/>
                </a:xfrm>
                <a:prstGeom prst="triangle">
                  <a:avLst>
                    <a:gd name="adj" fmla="val 100000"/>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416" name="Freeform 730" descr="50%">
                <a:extLst>
                  <a:ext uri="{FF2B5EF4-FFF2-40B4-BE49-F238E27FC236}">
                    <a16:creationId xmlns:a16="http://schemas.microsoft.com/office/drawing/2014/main" id="{CE3DF35C-F81C-435C-B5FC-79F39EE644C7}"/>
                  </a:ext>
                </a:extLst>
              </p:cNvPr>
              <p:cNvSpPr>
                <a:spLocks/>
              </p:cNvSpPr>
              <p:nvPr/>
            </p:nvSpPr>
            <p:spPr bwMode="auto">
              <a:xfrm rot="20815017" flipH="1">
                <a:off x="4468" y="1894"/>
                <a:ext cx="499" cy="1316"/>
              </a:xfrm>
              <a:custGeom>
                <a:avLst/>
                <a:gdLst>
                  <a:gd name="T0" fmla="*/ 11 w 522"/>
                  <a:gd name="T1" fmla="*/ 13 h 1466"/>
                  <a:gd name="T2" fmla="*/ 33 w 522"/>
                  <a:gd name="T3" fmla="*/ 43 h 1466"/>
                  <a:gd name="T4" fmla="*/ 117 w 522"/>
                  <a:gd name="T5" fmla="*/ 82 h 1466"/>
                  <a:gd name="T6" fmla="*/ 131 w 522"/>
                  <a:gd name="T7" fmla="*/ 84 h 1466"/>
                  <a:gd name="T8" fmla="*/ 159 w 522"/>
                  <a:gd name="T9" fmla="*/ 84 h 1466"/>
                  <a:gd name="T10" fmla="*/ 145 w 522"/>
                  <a:gd name="T11" fmla="*/ 75 h 1466"/>
                  <a:gd name="T12" fmla="*/ 103 w 522"/>
                  <a:gd name="T13" fmla="*/ 43 h 1466"/>
                  <a:gd name="T14" fmla="*/ 89 w 522"/>
                  <a:gd name="T15" fmla="*/ 39 h 1466"/>
                  <a:gd name="T16" fmla="*/ 117 w 522"/>
                  <a:gd name="T17" fmla="*/ 16 h 1466"/>
                  <a:gd name="T18" fmla="*/ 103 w 522"/>
                  <a:gd name="T19" fmla="*/ 4 h 1466"/>
                  <a:gd name="T20" fmla="*/ 33 w 522"/>
                  <a:gd name="T21" fmla="*/ 4 h 1466"/>
                  <a:gd name="T22" fmla="*/ 11 w 522"/>
                  <a:gd name="T23" fmla="*/ 8 h 1466"/>
                  <a:gd name="T24" fmla="*/ 11 w 522"/>
                  <a:gd name="T25" fmla="*/ 13 h 1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2" h="1466">
                    <a:moveTo>
                      <a:pt x="15" y="219"/>
                    </a:moveTo>
                    <a:cubicBezTo>
                      <a:pt x="30" y="317"/>
                      <a:pt x="46" y="529"/>
                      <a:pt x="106" y="718"/>
                    </a:cubicBezTo>
                    <a:cubicBezTo>
                      <a:pt x="166" y="907"/>
                      <a:pt x="325" y="1240"/>
                      <a:pt x="378" y="1353"/>
                    </a:cubicBezTo>
                    <a:cubicBezTo>
                      <a:pt x="431" y="1466"/>
                      <a:pt x="400" y="1391"/>
                      <a:pt x="423" y="1399"/>
                    </a:cubicBezTo>
                    <a:cubicBezTo>
                      <a:pt x="446" y="1407"/>
                      <a:pt x="506" y="1422"/>
                      <a:pt x="514" y="1399"/>
                    </a:cubicBezTo>
                    <a:cubicBezTo>
                      <a:pt x="522" y="1376"/>
                      <a:pt x="499" y="1376"/>
                      <a:pt x="469" y="1263"/>
                    </a:cubicBezTo>
                    <a:cubicBezTo>
                      <a:pt x="439" y="1150"/>
                      <a:pt x="363" y="824"/>
                      <a:pt x="333" y="718"/>
                    </a:cubicBezTo>
                    <a:cubicBezTo>
                      <a:pt x="303" y="612"/>
                      <a:pt x="280" y="703"/>
                      <a:pt x="287" y="628"/>
                    </a:cubicBezTo>
                    <a:cubicBezTo>
                      <a:pt x="294" y="553"/>
                      <a:pt x="370" y="363"/>
                      <a:pt x="378" y="265"/>
                    </a:cubicBezTo>
                    <a:cubicBezTo>
                      <a:pt x="386" y="167"/>
                      <a:pt x="378" y="76"/>
                      <a:pt x="333" y="38"/>
                    </a:cubicBezTo>
                    <a:cubicBezTo>
                      <a:pt x="288" y="0"/>
                      <a:pt x="159" y="23"/>
                      <a:pt x="106" y="38"/>
                    </a:cubicBezTo>
                    <a:cubicBezTo>
                      <a:pt x="53" y="53"/>
                      <a:pt x="30" y="99"/>
                      <a:pt x="15" y="129"/>
                    </a:cubicBezTo>
                    <a:cubicBezTo>
                      <a:pt x="0" y="159"/>
                      <a:pt x="0" y="121"/>
                      <a:pt x="15" y="219"/>
                    </a:cubicBezTo>
                    <a:close/>
                  </a:path>
                </a:pathLst>
              </a:custGeom>
              <a:pattFill prst="pct50">
                <a:fgClr>
                  <a:srgbClr val="0000FF"/>
                </a:fgClr>
                <a:bgClr>
                  <a:schemeClr val="hlink"/>
                </a:bgClr>
              </a:patt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 name="Rectangle 731" descr="50%">
                <a:extLst>
                  <a:ext uri="{FF2B5EF4-FFF2-40B4-BE49-F238E27FC236}">
                    <a16:creationId xmlns:a16="http://schemas.microsoft.com/office/drawing/2014/main" id="{BCBDC8C4-5C8C-429C-93F9-2ABF4C45A370}"/>
                  </a:ext>
                </a:extLst>
              </p:cNvPr>
              <p:cNvSpPr>
                <a:spLocks noChangeArrowheads="1"/>
              </p:cNvSpPr>
              <p:nvPr/>
            </p:nvSpPr>
            <p:spPr bwMode="auto">
              <a:xfrm rot="500330" flipH="1">
                <a:off x="4610" y="3136"/>
                <a:ext cx="126" cy="63"/>
              </a:xfrm>
              <a:prstGeom prst="rect">
                <a:avLst/>
              </a:prstGeom>
              <a:pattFill prst="pct50">
                <a:fgClr>
                  <a:srgbClr val="000099"/>
                </a:fgClr>
                <a:bgClr>
                  <a:schemeClr val="hlink"/>
                </a:bgClr>
              </a:patt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331" name="Freeform 766">
              <a:extLst>
                <a:ext uri="{FF2B5EF4-FFF2-40B4-BE49-F238E27FC236}">
                  <a16:creationId xmlns:a16="http://schemas.microsoft.com/office/drawing/2014/main" id="{BF1BA3F9-06F2-4F4D-8A67-1FFED9F7398B}"/>
                </a:ext>
              </a:extLst>
            </p:cNvPr>
            <p:cNvSpPr>
              <a:spLocks/>
            </p:cNvSpPr>
            <p:nvPr/>
          </p:nvSpPr>
          <p:spPr bwMode="auto">
            <a:xfrm rot="20484983" flipH="1">
              <a:off x="7361924" y="3086002"/>
              <a:ext cx="416050" cy="577910"/>
            </a:xfrm>
            <a:custGeom>
              <a:avLst/>
              <a:gdLst>
                <a:gd name="T0" fmla="*/ 2147483647 w 272"/>
                <a:gd name="T1" fmla="*/ 2147483647 h 272"/>
                <a:gd name="T2" fmla="*/ 0 w 272"/>
                <a:gd name="T3" fmla="*/ 2147483647 h 272"/>
                <a:gd name="T4" fmla="*/ 2147483647 w 272"/>
                <a:gd name="T5" fmla="*/ 2147483647 h 272"/>
                <a:gd name="T6" fmla="*/ 2147483647 w 272"/>
                <a:gd name="T7" fmla="*/ 2147483647 h 272"/>
                <a:gd name="T8" fmla="*/ 2147483647 w 272"/>
                <a:gd name="T9" fmla="*/ 2147483647 h 272"/>
                <a:gd name="T10" fmla="*/ 2147483647 w 272"/>
                <a:gd name="T11" fmla="*/ 2147483647 h 272"/>
                <a:gd name="T12" fmla="*/ 2147483647 w 272"/>
                <a:gd name="T13" fmla="*/ 2147483647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2" h="272">
                  <a:moveTo>
                    <a:pt x="45" y="15"/>
                  </a:moveTo>
                  <a:cubicBezTo>
                    <a:pt x="15" y="30"/>
                    <a:pt x="0" y="113"/>
                    <a:pt x="0" y="151"/>
                  </a:cubicBezTo>
                  <a:cubicBezTo>
                    <a:pt x="0" y="189"/>
                    <a:pt x="15" y="227"/>
                    <a:pt x="45" y="242"/>
                  </a:cubicBezTo>
                  <a:cubicBezTo>
                    <a:pt x="75" y="257"/>
                    <a:pt x="143" y="242"/>
                    <a:pt x="181" y="242"/>
                  </a:cubicBezTo>
                  <a:cubicBezTo>
                    <a:pt x="219" y="242"/>
                    <a:pt x="272" y="272"/>
                    <a:pt x="272" y="242"/>
                  </a:cubicBezTo>
                  <a:cubicBezTo>
                    <a:pt x="272" y="212"/>
                    <a:pt x="219" y="99"/>
                    <a:pt x="181" y="61"/>
                  </a:cubicBezTo>
                  <a:cubicBezTo>
                    <a:pt x="143" y="23"/>
                    <a:pt x="75" y="0"/>
                    <a:pt x="45" y="15"/>
                  </a:cubicBezTo>
                  <a:close/>
                </a:path>
              </a:pathLst>
            </a:custGeom>
            <a:solidFill>
              <a:srgbClr val="FFD4A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332" name="Group 767">
              <a:extLst>
                <a:ext uri="{FF2B5EF4-FFF2-40B4-BE49-F238E27FC236}">
                  <a16:creationId xmlns:a16="http://schemas.microsoft.com/office/drawing/2014/main" id="{07E0A8EE-D335-4099-891D-59A1A640F5C7}"/>
                </a:ext>
              </a:extLst>
            </p:cNvPr>
            <p:cNvGrpSpPr>
              <a:grpSpLocks/>
            </p:cNvGrpSpPr>
            <p:nvPr/>
          </p:nvGrpSpPr>
          <p:grpSpPr bwMode="auto">
            <a:xfrm flipH="1">
              <a:off x="7242826" y="2528732"/>
              <a:ext cx="697122" cy="803358"/>
              <a:chOff x="1952" y="582"/>
              <a:chExt cx="505" cy="587"/>
            </a:xfrm>
          </p:grpSpPr>
          <p:sp>
            <p:nvSpPr>
              <p:cNvPr id="13386" name="Freeform 768">
                <a:extLst>
                  <a:ext uri="{FF2B5EF4-FFF2-40B4-BE49-F238E27FC236}">
                    <a16:creationId xmlns:a16="http://schemas.microsoft.com/office/drawing/2014/main" id="{B6958A1B-B7AE-480F-9183-355E7ED1E63C}"/>
                  </a:ext>
                </a:extLst>
              </p:cNvPr>
              <p:cNvSpPr>
                <a:spLocks/>
              </p:cNvSpPr>
              <p:nvPr/>
            </p:nvSpPr>
            <p:spPr bwMode="auto">
              <a:xfrm rot="656925">
                <a:off x="2094" y="1097"/>
                <a:ext cx="288" cy="57"/>
              </a:xfrm>
              <a:custGeom>
                <a:avLst/>
                <a:gdLst>
                  <a:gd name="T0" fmla="*/ 8216 w 243"/>
                  <a:gd name="T1" fmla="*/ 79 h 52"/>
                  <a:gd name="T2" fmla="*/ 19527 w 243"/>
                  <a:gd name="T3" fmla="*/ 79 h 52"/>
                  <a:gd name="T4" fmla="*/ 12063 w 243"/>
                  <a:gd name="T5" fmla="*/ 571 h 52"/>
                  <a:gd name="T6" fmla="*/ 653 w 243"/>
                  <a:gd name="T7" fmla="*/ 79 h 52"/>
                  <a:gd name="T8" fmla="*/ 8216 w 243"/>
                  <a:gd name="T9" fmla="*/ 79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52">
                    <a:moveTo>
                      <a:pt x="99" y="7"/>
                    </a:moveTo>
                    <a:cubicBezTo>
                      <a:pt x="137" y="7"/>
                      <a:pt x="227" y="0"/>
                      <a:pt x="235" y="7"/>
                    </a:cubicBezTo>
                    <a:cubicBezTo>
                      <a:pt x="243" y="14"/>
                      <a:pt x="183" y="52"/>
                      <a:pt x="145" y="52"/>
                    </a:cubicBezTo>
                    <a:cubicBezTo>
                      <a:pt x="107" y="52"/>
                      <a:pt x="16" y="14"/>
                      <a:pt x="8" y="7"/>
                    </a:cubicBezTo>
                    <a:cubicBezTo>
                      <a:pt x="0" y="0"/>
                      <a:pt x="61" y="7"/>
                      <a:pt x="99" y="7"/>
                    </a:cubicBezTo>
                    <a:close/>
                  </a:path>
                </a:pathLst>
              </a:custGeom>
              <a:solidFill>
                <a:srgbClr val="FFD4A9"/>
              </a:solidFill>
              <a:ln>
                <a:noFill/>
              </a:ln>
              <a:effectLst/>
              <a:extLst>
                <a:ext uri="{91240B29-F687-4F45-9708-019B960494DF}">
                  <a14:hiddenLine xmlns:a14="http://schemas.microsoft.com/office/drawing/2010/main" w="9525">
                    <a:solidFill>
                      <a:srgbClr val="FFA67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7" name="Freeform 769">
                <a:extLst>
                  <a:ext uri="{FF2B5EF4-FFF2-40B4-BE49-F238E27FC236}">
                    <a16:creationId xmlns:a16="http://schemas.microsoft.com/office/drawing/2014/main" id="{9BC90BB4-6183-448E-B475-9B0079F2694A}"/>
                  </a:ext>
                </a:extLst>
              </p:cNvPr>
              <p:cNvSpPr>
                <a:spLocks/>
              </p:cNvSpPr>
              <p:nvPr/>
            </p:nvSpPr>
            <p:spPr bwMode="auto">
              <a:xfrm rot="-298214">
                <a:off x="2034" y="639"/>
                <a:ext cx="423" cy="530"/>
              </a:xfrm>
              <a:custGeom>
                <a:avLst/>
                <a:gdLst>
                  <a:gd name="T0" fmla="*/ 15 w 423"/>
                  <a:gd name="T1" fmla="*/ 356 h 530"/>
                  <a:gd name="T2" fmla="*/ 15 w 423"/>
                  <a:gd name="T3" fmla="*/ 129 h 530"/>
                  <a:gd name="T4" fmla="*/ 106 w 423"/>
                  <a:gd name="T5" fmla="*/ 38 h 530"/>
                  <a:gd name="T6" fmla="*/ 378 w 423"/>
                  <a:gd name="T7" fmla="*/ 38 h 530"/>
                  <a:gd name="T8" fmla="*/ 378 w 423"/>
                  <a:gd name="T9" fmla="*/ 265 h 530"/>
                  <a:gd name="T10" fmla="*/ 287 w 423"/>
                  <a:gd name="T11" fmla="*/ 492 h 530"/>
                  <a:gd name="T12" fmla="*/ 106 w 423"/>
                  <a:gd name="T13" fmla="*/ 492 h 530"/>
                  <a:gd name="T14" fmla="*/ 15 w 423"/>
                  <a:gd name="T15" fmla="*/ 356 h 5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23" h="530">
                    <a:moveTo>
                      <a:pt x="15" y="356"/>
                    </a:moveTo>
                    <a:cubicBezTo>
                      <a:pt x="0" y="296"/>
                      <a:pt x="0" y="182"/>
                      <a:pt x="15" y="129"/>
                    </a:cubicBezTo>
                    <a:cubicBezTo>
                      <a:pt x="30" y="76"/>
                      <a:pt x="46" y="53"/>
                      <a:pt x="106" y="38"/>
                    </a:cubicBezTo>
                    <a:cubicBezTo>
                      <a:pt x="166" y="23"/>
                      <a:pt x="333" y="0"/>
                      <a:pt x="378" y="38"/>
                    </a:cubicBezTo>
                    <a:cubicBezTo>
                      <a:pt x="423" y="76"/>
                      <a:pt x="393" y="189"/>
                      <a:pt x="378" y="265"/>
                    </a:cubicBezTo>
                    <a:cubicBezTo>
                      <a:pt x="363" y="341"/>
                      <a:pt x="332" y="454"/>
                      <a:pt x="287" y="492"/>
                    </a:cubicBezTo>
                    <a:cubicBezTo>
                      <a:pt x="242" y="530"/>
                      <a:pt x="151" y="522"/>
                      <a:pt x="106" y="492"/>
                    </a:cubicBezTo>
                    <a:cubicBezTo>
                      <a:pt x="61" y="462"/>
                      <a:pt x="30" y="416"/>
                      <a:pt x="15" y="356"/>
                    </a:cubicBezTo>
                    <a:close/>
                  </a:path>
                </a:pathLst>
              </a:custGeom>
              <a:solidFill>
                <a:srgbClr val="FFD4A9"/>
              </a:solidFill>
              <a:ln>
                <a:noFill/>
              </a:ln>
              <a:effectLst/>
              <a:extLst>
                <a:ext uri="{91240B29-F687-4F45-9708-019B960494DF}">
                  <a14:hiddenLine xmlns:a14="http://schemas.microsoft.com/office/drawing/2010/main" w="9525">
                    <a:solidFill>
                      <a:srgbClr val="FF9966"/>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8" name="Freeform 770">
                <a:extLst>
                  <a:ext uri="{FF2B5EF4-FFF2-40B4-BE49-F238E27FC236}">
                    <a16:creationId xmlns:a16="http://schemas.microsoft.com/office/drawing/2014/main" id="{54116746-E268-4CF5-94BA-55F1B5FD32EC}"/>
                  </a:ext>
                </a:extLst>
              </p:cNvPr>
              <p:cNvSpPr>
                <a:spLocks/>
              </p:cNvSpPr>
              <p:nvPr/>
            </p:nvSpPr>
            <p:spPr bwMode="auto">
              <a:xfrm>
                <a:off x="2200" y="987"/>
                <a:ext cx="194" cy="177"/>
              </a:xfrm>
              <a:custGeom>
                <a:avLst/>
                <a:gdLst>
                  <a:gd name="T0" fmla="*/ 7 w 219"/>
                  <a:gd name="T1" fmla="*/ 812707 h 113"/>
                  <a:gd name="T2" fmla="*/ 9 w 219"/>
                  <a:gd name="T3" fmla="*/ 11460994 h 113"/>
                  <a:gd name="T4" fmla="*/ 4 w 219"/>
                  <a:gd name="T5" fmla="*/ 11460994 h 113"/>
                  <a:gd name="T6" fmla="*/ 4 w 219"/>
                  <a:gd name="T7" fmla="*/ 6206759 h 113"/>
                  <a:gd name="T8" fmla="*/ 7 w 219"/>
                  <a:gd name="T9" fmla="*/ 812707 h 1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9" h="113">
                    <a:moveTo>
                      <a:pt x="151" y="7"/>
                    </a:moveTo>
                    <a:cubicBezTo>
                      <a:pt x="166" y="14"/>
                      <a:pt x="219" y="83"/>
                      <a:pt x="196" y="98"/>
                    </a:cubicBezTo>
                    <a:cubicBezTo>
                      <a:pt x="173" y="113"/>
                      <a:pt x="30" y="105"/>
                      <a:pt x="15" y="98"/>
                    </a:cubicBezTo>
                    <a:cubicBezTo>
                      <a:pt x="0" y="91"/>
                      <a:pt x="83" y="68"/>
                      <a:pt x="106" y="53"/>
                    </a:cubicBezTo>
                    <a:cubicBezTo>
                      <a:pt x="129" y="38"/>
                      <a:pt x="136" y="0"/>
                      <a:pt x="151" y="7"/>
                    </a:cubicBezTo>
                    <a:close/>
                  </a:path>
                </a:pathLst>
              </a:custGeom>
              <a:solidFill>
                <a:srgbClr val="FFD4A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389" name="Group 771">
                <a:extLst>
                  <a:ext uri="{FF2B5EF4-FFF2-40B4-BE49-F238E27FC236}">
                    <a16:creationId xmlns:a16="http://schemas.microsoft.com/office/drawing/2014/main" id="{4AC781B0-6770-4232-B02E-217BA8573768}"/>
                  </a:ext>
                </a:extLst>
              </p:cNvPr>
              <p:cNvGrpSpPr>
                <a:grpSpLocks/>
              </p:cNvGrpSpPr>
              <p:nvPr/>
            </p:nvGrpSpPr>
            <p:grpSpPr bwMode="auto">
              <a:xfrm>
                <a:off x="2280" y="840"/>
                <a:ext cx="137" cy="51"/>
                <a:chOff x="4537" y="194"/>
                <a:chExt cx="137" cy="51"/>
              </a:xfrm>
            </p:grpSpPr>
            <p:sp>
              <p:nvSpPr>
                <p:cNvPr id="13410" name="Oval 772">
                  <a:extLst>
                    <a:ext uri="{FF2B5EF4-FFF2-40B4-BE49-F238E27FC236}">
                      <a16:creationId xmlns:a16="http://schemas.microsoft.com/office/drawing/2014/main" id="{0BE2906A-8B91-45C6-B91A-3A9770AF9C63}"/>
                    </a:ext>
                  </a:extLst>
                </p:cNvPr>
                <p:cNvSpPr>
                  <a:spLocks noChangeArrowheads="1"/>
                </p:cNvSpPr>
                <p:nvPr/>
              </p:nvSpPr>
              <p:spPr bwMode="auto">
                <a:xfrm rot="20763606" flipH="1">
                  <a:off x="4602" y="200"/>
                  <a:ext cx="45" cy="45"/>
                </a:xfrm>
                <a:prstGeom prst="ellipse">
                  <a:avLst/>
                </a:prstGeom>
                <a:solidFill>
                  <a:srgbClr val="292929"/>
                </a:solidFill>
                <a:ln w="2857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411" name="Freeform 773">
                  <a:extLst>
                    <a:ext uri="{FF2B5EF4-FFF2-40B4-BE49-F238E27FC236}">
                      <a16:creationId xmlns:a16="http://schemas.microsoft.com/office/drawing/2014/main" id="{07B938C7-99BC-49FA-8731-F50471B7FAC8}"/>
                    </a:ext>
                  </a:extLst>
                </p:cNvPr>
                <p:cNvSpPr>
                  <a:spLocks/>
                </p:cNvSpPr>
                <p:nvPr/>
              </p:nvSpPr>
              <p:spPr bwMode="auto">
                <a:xfrm rot="20763606" flipH="1">
                  <a:off x="4571" y="197"/>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FF9999"/>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2" name="Freeform 774">
                  <a:extLst>
                    <a:ext uri="{FF2B5EF4-FFF2-40B4-BE49-F238E27FC236}">
                      <a16:creationId xmlns:a16="http://schemas.microsoft.com/office/drawing/2014/main" id="{FD4A223E-7836-408D-87B6-C8C63CED8EE8}"/>
                    </a:ext>
                  </a:extLst>
                </p:cNvPr>
                <p:cNvSpPr>
                  <a:spLocks/>
                </p:cNvSpPr>
                <p:nvPr/>
              </p:nvSpPr>
              <p:spPr bwMode="auto">
                <a:xfrm rot="-836394" flipH="1" flipV="1">
                  <a:off x="4574" y="221"/>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99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3" name="Freeform 775">
                  <a:extLst>
                    <a:ext uri="{FF2B5EF4-FFF2-40B4-BE49-F238E27FC236}">
                      <a16:creationId xmlns:a16="http://schemas.microsoft.com/office/drawing/2014/main" id="{3DAC2580-7EA4-4A9A-910D-FCA0E8E5C85A}"/>
                    </a:ext>
                  </a:extLst>
                </p:cNvPr>
                <p:cNvSpPr>
                  <a:spLocks/>
                </p:cNvSpPr>
                <p:nvPr/>
              </p:nvSpPr>
              <p:spPr bwMode="auto">
                <a:xfrm rot="20763606" flipH="1">
                  <a:off x="4573" y="206"/>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FF99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4" name="Freeform 776">
                  <a:extLst>
                    <a:ext uri="{FF2B5EF4-FFF2-40B4-BE49-F238E27FC236}">
                      <a16:creationId xmlns:a16="http://schemas.microsoft.com/office/drawing/2014/main" id="{B983FF85-2123-4FC9-B736-852FBCFC090D}"/>
                    </a:ext>
                  </a:extLst>
                </p:cNvPr>
                <p:cNvSpPr>
                  <a:spLocks/>
                </p:cNvSpPr>
                <p:nvPr/>
              </p:nvSpPr>
              <p:spPr bwMode="auto">
                <a:xfrm rot="4969298" flipH="1">
                  <a:off x="4593" y="138"/>
                  <a:ext cx="26" cy="137"/>
                </a:xfrm>
                <a:custGeom>
                  <a:avLst/>
                  <a:gdLst>
                    <a:gd name="T0" fmla="*/ 1 w 52"/>
                    <a:gd name="T1" fmla="*/ 0 h 136"/>
                    <a:gd name="T2" fmla="*/ 1 w 52"/>
                    <a:gd name="T3" fmla="*/ 117 h 136"/>
                    <a:gd name="T4" fmla="*/ 0 w 52"/>
                    <a:gd name="T5" fmla="*/ 162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190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90" name="Group 777">
                <a:extLst>
                  <a:ext uri="{FF2B5EF4-FFF2-40B4-BE49-F238E27FC236}">
                    <a16:creationId xmlns:a16="http://schemas.microsoft.com/office/drawing/2014/main" id="{4A056EFF-A772-4A34-B286-74524A876161}"/>
                  </a:ext>
                </a:extLst>
              </p:cNvPr>
              <p:cNvGrpSpPr>
                <a:grpSpLocks/>
              </p:cNvGrpSpPr>
              <p:nvPr/>
            </p:nvGrpSpPr>
            <p:grpSpPr bwMode="auto">
              <a:xfrm>
                <a:off x="2301" y="1017"/>
                <a:ext cx="90" cy="51"/>
                <a:chOff x="4378" y="880"/>
                <a:chExt cx="90" cy="51"/>
              </a:xfrm>
            </p:grpSpPr>
            <p:sp>
              <p:nvSpPr>
                <p:cNvPr id="13408" name="Freeform 778">
                  <a:extLst>
                    <a:ext uri="{FF2B5EF4-FFF2-40B4-BE49-F238E27FC236}">
                      <a16:creationId xmlns:a16="http://schemas.microsoft.com/office/drawing/2014/main" id="{01939E81-4551-47FD-8DC2-8C05E6CC2E18}"/>
                    </a:ext>
                  </a:extLst>
                </p:cNvPr>
                <p:cNvSpPr>
                  <a:spLocks/>
                </p:cNvSpPr>
                <p:nvPr/>
              </p:nvSpPr>
              <p:spPr bwMode="auto">
                <a:xfrm rot="-8101103" flipH="1" flipV="1">
                  <a:off x="4409" y="880"/>
                  <a:ext cx="49" cy="51"/>
                </a:xfrm>
                <a:custGeom>
                  <a:avLst/>
                  <a:gdLst>
                    <a:gd name="T0" fmla="*/ 9 w 52"/>
                    <a:gd name="T1" fmla="*/ 0 h 136"/>
                    <a:gd name="T2" fmla="*/ 9 w 52"/>
                    <a:gd name="T3" fmla="*/ 0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9" name="Freeform 779">
                  <a:extLst>
                    <a:ext uri="{FF2B5EF4-FFF2-40B4-BE49-F238E27FC236}">
                      <a16:creationId xmlns:a16="http://schemas.microsoft.com/office/drawing/2014/main" id="{B67A8E81-72EC-456F-9E62-5A2B22B72EC1}"/>
                    </a:ext>
                  </a:extLst>
                </p:cNvPr>
                <p:cNvSpPr>
                  <a:spLocks/>
                </p:cNvSpPr>
                <p:nvPr/>
              </p:nvSpPr>
              <p:spPr bwMode="auto">
                <a:xfrm rot="4969298" flipH="1">
                  <a:off x="4411" y="857"/>
                  <a:ext cx="23" cy="90"/>
                </a:xfrm>
                <a:custGeom>
                  <a:avLst/>
                  <a:gdLst>
                    <a:gd name="T0" fmla="*/ 0 w 52"/>
                    <a:gd name="T1" fmla="*/ 0 h 136"/>
                    <a:gd name="T2" fmla="*/ 0 w 52"/>
                    <a:gd name="T3" fmla="*/ 1 h 136"/>
                    <a:gd name="T4" fmla="*/ 0 w 52"/>
                    <a:gd name="T5" fmla="*/ 1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91" name="Group 780">
                <a:extLst>
                  <a:ext uri="{FF2B5EF4-FFF2-40B4-BE49-F238E27FC236}">
                    <a16:creationId xmlns:a16="http://schemas.microsoft.com/office/drawing/2014/main" id="{DA114AED-3CF0-4C13-B79A-F6028A0E01EB}"/>
                  </a:ext>
                </a:extLst>
              </p:cNvPr>
              <p:cNvGrpSpPr>
                <a:grpSpLocks/>
              </p:cNvGrpSpPr>
              <p:nvPr/>
            </p:nvGrpSpPr>
            <p:grpSpPr bwMode="auto">
              <a:xfrm>
                <a:off x="2006" y="837"/>
                <a:ext cx="96" cy="181"/>
                <a:chOff x="4115" y="719"/>
                <a:chExt cx="96" cy="181"/>
              </a:xfrm>
            </p:grpSpPr>
            <p:grpSp>
              <p:nvGrpSpPr>
                <p:cNvPr id="13404" name="Group 781">
                  <a:extLst>
                    <a:ext uri="{FF2B5EF4-FFF2-40B4-BE49-F238E27FC236}">
                      <a16:creationId xmlns:a16="http://schemas.microsoft.com/office/drawing/2014/main" id="{95400310-42AB-4BD7-A3E7-48D943B41D22}"/>
                    </a:ext>
                  </a:extLst>
                </p:cNvPr>
                <p:cNvGrpSpPr>
                  <a:grpSpLocks/>
                </p:cNvGrpSpPr>
                <p:nvPr/>
              </p:nvGrpSpPr>
              <p:grpSpPr bwMode="auto">
                <a:xfrm rot="-570262">
                  <a:off x="4120" y="719"/>
                  <a:ext cx="91" cy="181"/>
                  <a:chOff x="2564" y="1233"/>
                  <a:chExt cx="483" cy="764"/>
                </a:xfrm>
              </p:grpSpPr>
              <p:sp>
                <p:nvSpPr>
                  <p:cNvPr id="13406" name="Freeform 782">
                    <a:extLst>
                      <a:ext uri="{FF2B5EF4-FFF2-40B4-BE49-F238E27FC236}">
                        <a16:creationId xmlns:a16="http://schemas.microsoft.com/office/drawing/2014/main" id="{1FF4C6F2-560A-4E57-BE6E-A6F8397C425F}"/>
                      </a:ext>
                    </a:extLst>
                  </p:cNvPr>
                  <p:cNvSpPr>
                    <a:spLocks/>
                  </p:cNvSpPr>
                  <p:nvPr/>
                </p:nvSpPr>
                <p:spPr bwMode="auto">
                  <a:xfrm>
                    <a:off x="2564" y="1233"/>
                    <a:ext cx="483" cy="764"/>
                  </a:xfrm>
                  <a:custGeom>
                    <a:avLst/>
                    <a:gdLst>
                      <a:gd name="T0" fmla="*/ 295 w 483"/>
                      <a:gd name="T1" fmla="*/ 363 h 764"/>
                      <a:gd name="T2" fmla="*/ 431 w 483"/>
                      <a:gd name="T3" fmla="*/ 272 h 764"/>
                      <a:gd name="T4" fmla="*/ 476 w 483"/>
                      <a:gd name="T5" fmla="*/ 136 h 764"/>
                      <a:gd name="T6" fmla="*/ 386 w 483"/>
                      <a:gd name="T7" fmla="*/ 45 h 764"/>
                      <a:gd name="T8" fmla="*/ 249 w 483"/>
                      <a:gd name="T9" fmla="*/ 0 h 764"/>
                      <a:gd name="T10" fmla="*/ 68 w 483"/>
                      <a:gd name="T11" fmla="*/ 45 h 764"/>
                      <a:gd name="T12" fmla="*/ 23 w 483"/>
                      <a:gd name="T13" fmla="*/ 181 h 764"/>
                      <a:gd name="T14" fmla="*/ 23 w 483"/>
                      <a:gd name="T15" fmla="*/ 408 h 764"/>
                      <a:gd name="T16" fmla="*/ 159 w 483"/>
                      <a:gd name="T17" fmla="*/ 635 h 764"/>
                      <a:gd name="T18" fmla="*/ 249 w 483"/>
                      <a:gd name="T19" fmla="*/ 726 h 764"/>
                      <a:gd name="T20" fmla="*/ 386 w 483"/>
                      <a:gd name="T21" fmla="*/ 726 h 764"/>
                      <a:gd name="T22" fmla="*/ 431 w 483"/>
                      <a:gd name="T23" fmla="*/ 499 h 764"/>
                      <a:gd name="T24" fmla="*/ 431 w 483"/>
                      <a:gd name="T25" fmla="*/ 408 h 764"/>
                      <a:gd name="T26" fmla="*/ 295 w 483"/>
                      <a:gd name="T27" fmla="*/ 363 h 7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3" h="764">
                        <a:moveTo>
                          <a:pt x="295" y="363"/>
                        </a:moveTo>
                        <a:cubicBezTo>
                          <a:pt x="295" y="340"/>
                          <a:pt x="401" y="310"/>
                          <a:pt x="431" y="272"/>
                        </a:cubicBezTo>
                        <a:cubicBezTo>
                          <a:pt x="461" y="234"/>
                          <a:pt x="483" y="174"/>
                          <a:pt x="476" y="136"/>
                        </a:cubicBezTo>
                        <a:cubicBezTo>
                          <a:pt x="469" y="98"/>
                          <a:pt x="424" y="68"/>
                          <a:pt x="386" y="45"/>
                        </a:cubicBezTo>
                        <a:cubicBezTo>
                          <a:pt x="348" y="22"/>
                          <a:pt x="302" y="0"/>
                          <a:pt x="249" y="0"/>
                        </a:cubicBezTo>
                        <a:cubicBezTo>
                          <a:pt x="196" y="0"/>
                          <a:pt x="106" y="15"/>
                          <a:pt x="68" y="45"/>
                        </a:cubicBezTo>
                        <a:cubicBezTo>
                          <a:pt x="30" y="75"/>
                          <a:pt x="30" y="120"/>
                          <a:pt x="23" y="181"/>
                        </a:cubicBezTo>
                        <a:cubicBezTo>
                          <a:pt x="16" y="242"/>
                          <a:pt x="0" y="332"/>
                          <a:pt x="23" y="408"/>
                        </a:cubicBezTo>
                        <a:cubicBezTo>
                          <a:pt x="46" y="484"/>
                          <a:pt x="121" y="582"/>
                          <a:pt x="159" y="635"/>
                        </a:cubicBezTo>
                        <a:cubicBezTo>
                          <a:pt x="197" y="688"/>
                          <a:pt x="211" y="711"/>
                          <a:pt x="249" y="726"/>
                        </a:cubicBezTo>
                        <a:cubicBezTo>
                          <a:pt x="287" y="741"/>
                          <a:pt x="356" y="764"/>
                          <a:pt x="386" y="726"/>
                        </a:cubicBezTo>
                        <a:cubicBezTo>
                          <a:pt x="416" y="688"/>
                          <a:pt x="424" y="552"/>
                          <a:pt x="431" y="499"/>
                        </a:cubicBezTo>
                        <a:cubicBezTo>
                          <a:pt x="438" y="446"/>
                          <a:pt x="446" y="431"/>
                          <a:pt x="431" y="408"/>
                        </a:cubicBezTo>
                        <a:cubicBezTo>
                          <a:pt x="416" y="385"/>
                          <a:pt x="295" y="386"/>
                          <a:pt x="295" y="363"/>
                        </a:cubicBezTo>
                        <a:close/>
                      </a:path>
                    </a:pathLst>
                  </a:custGeom>
                  <a:solidFill>
                    <a:srgbClr val="FFB89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7" name="Freeform 783">
                    <a:extLst>
                      <a:ext uri="{FF2B5EF4-FFF2-40B4-BE49-F238E27FC236}">
                        <a16:creationId xmlns:a16="http://schemas.microsoft.com/office/drawing/2014/main" id="{DB819638-AC7B-46AC-B571-0E175AE914B2}"/>
                      </a:ext>
                    </a:extLst>
                  </p:cNvPr>
                  <p:cNvSpPr>
                    <a:spLocks/>
                  </p:cNvSpPr>
                  <p:nvPr/>
                </p:nvSpPr>
                <p:spPr bwMode="auto">
                  <a:xfrm rot="387845">
                    <a:off x="2603" y="1429"/>
                    <a:ext cx="356" cy="499"/>
                  </a:xfrm>
                  <a:custGeom>
                    <a:avLst/>
                    <a:gdLst>
                      <a:gd name="T0" fmla="*/ 288 w 356"/>
                      <a:gd name="T1" fmla="*/ 2716 h 408"/>
                      <a:gd name="T2" fmla="*/ 106 w 356"/>
                      <a:gd name="T3" fmla="*/ 11117 h 408"/>
                      <a:gd name="T4" fmla="*/ 15 w 356"/>
                      <a:gd name="T5" fmla="*/ 19910 h 408"/>
                      <a:gd name="T6" fmla="*/ 15 w 356"/>
                      <a:gd name="T7" fmla="*/ 36958 h 408"/>
                      <a:gd name="T8" fmla="*/ 106 w 356"/>
                      <a:gd name="T9" fmla="*/ 45497 h 408"/>
                      <a:gd name="T10" fmla="*/ 197 w 356"/>
                      <a:gd name="T11" fmla="*/ 53844 h 408"/>
                      <a:gd name="T12" fmla="*/ 242 w 356"/>
                      <a:gd name="T13" fmla="*/ 70876 h 408"/>
                      <a:gd name="T14" fmla="*/ 333 w 356"/>
                      <a:gd name="T15" fmla="*/ 70876 h 408"/>
                      <a:gd name="T16" fmla="*/ 333 w 356"/>
                      <a:gd name="T17" fmla="*/ 36958 h 408"/>
                      <a:gd name="T18" fmla="*/ 197 w 356"/>
                      <a:gd name="T19" fmla="*/ 28330 h 408"/>
                      <a:gd name="T20" fmla="*/ 288 w 356"/>
                      <a:gd name="T21" fmla="*/ 2716 h 4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56" h="408">
                        <a:moveTo>
                          <a:pt x="288" y="15"/>
                        </a:moveTo>
                        <a:cubicBezTo>
                          <a:pt x="273" y="0"/>
                          <a:pt x="151" y="45"/>
                          <a:pt x="106" y="60"/>
                        </a:cubicBezTo>
                        <a:cubicBezTo>
                          <a:pt x="61" y="75"/>
                          <a:pt x="30" y="83"/>
                          <a:pt x="15" y="106"/>
                        </a:cubicBezTo>
                        <a:cubicBezTo>
                          <a:pt x="0" y="129"/>
                          <a:pt x="0" y="173"/>
                          <a:pt x="15" y="196"/>
                        </a:cubicBezTo>
                        <a:cubicBezTo>
                          <a:pt x="30" y="219"/>
                          <a:pt x="76" y="227"/>
                          <a:pt x="106" y="242"/>
                        </a:cubicBezTo>
                        <a:cubicBezTo>
                          <a:pt x="136" y="257"/>
                          <a:pt x="174" y="264"/>
                          <a:pt x="197" y="287"/>
                        </a:cubicBezTo>
                        <a:cubicBezTo>
                          <a:pt x="220" y="310"/>
                          <a:pt x="219" y="363"/>
                          <a:pt x="242" y="378"/>
                        </a:cubicBezTo>
                        <a:cubicBezTo>
                          <a:pt x="265" y="393"/>
                          <a:pt x="318" y="408"/>
                          <a:pt x="333" y="378"/>
                        </a:cubicBezTo>
                        <a:cubicBezTo>
                          <a:pt x="348" y="348"/>
                          <a:pt x="356" y="234"/>
                          <a:pt x="333" y="196"/>
                        </a:cubicBezTo>
                        <a:cubicBezTo>
                          <a:pt x="310" y="158"/>
                          <a:pt x="204" y="174"/>
                          <a:pt x="197" y="151"/>
                        </a:cubicBezTo>
                        <a:cubicBezTo>
                          <a:pt x="190" y="128"/>
                          <a:pt x="303" y="30"/>
                          <a:pt x="288" y="15"/>
                        </a:cubicBezTo>
                        <a:close/>
                      </a:path>
                    </a:pathLst>
                  </a:custGeom>
                  <a:solidFill>
                    <a:srgbClr val="FFA87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405" name="Freeform 784">
                  <a:extLst>
                    <a:ext uri="{FF2B5EF4-FFF2-40B4-BE49-F238E27FC236}">
                      <a16:creationId xmlns:a16="http://schemas.microsoft.com/office/drawing/2014/main" id="{41B470A9-E0DC-440F-AF6A-4D5F010D4A01}"/>
                    </a:ext>
                  </a:extLst>
                </p:cNvPr>
                <p:cNvSpPr>
                  <a:spLocks/>
                </p:cNvSpPr>
                <p:nvPr/>
              </p:nvSpPr>
              <p:spPr bwMode="auto">
                <a:xfrm rot="-6823471">
                  <a:off x="4127" y="738"/>
                  <a:ext cx="44" cy="68"/>
                </a:xfrm>
                <a:custGeom>
                  <a:avLst/>
                  <a:gdLst>
                    <a:gd name="T0" fmla="*/ 3 w 52"/>
                    <a:gd name="T1" fmla="*/ 0 h 136"/>
                    <a:gd name="T2" fmla="*/ 3 w 52"/>
                    <a:gd name="T3" fmla="*/ 1 h 136"/>
                    <a:gd name="T4" fmla="*/ 0 w 52"/>
                    <a:gd name="T5" fmla="*/ 1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A67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92" name="Group 785">
                <a:extLst>
                  <a:ext uri="{FF2B5EF4-FFF2-40B4-BE49-F238E27FC236}">
                    <a16:creationId xmlns:a16="http://schemas.microsoft.com/office/drawing/2014/main" id="{2DD5D541-BE8D-4248-BF6B-3590BA9B1FF0}"/>
                  </a:ext>
                </a:extLst>
              </p:cNvPr>
              <p:cNvGrpSpPr>
                <a:grpSpLocks/>
              </p:cNvGrpSpPr>
              <p:nvPr/>
            </p:nvGrpSpPr>
            <p:grpSpPr bwMode="auto">
              <a:xfrm rot="461698">
                <a:off x="2357" y="876"/>
                <a:ext cx="86" cy="124"/>
                <a:chOff x="3702" y="835"/>
                <a:chExt cx="105" cy="187"/>
              </a:xfrm>
            </p:grpSpPr>
            <p:grpSp>
              <p:nvGrpSpPr>
                <p:cNvPr id="13398" name="Group 786">
                  <a:extLst>
                    <a:ext uri="{FF2B5EF4-FFF2-40B4-BE49-F238E27FC236}">
                      <a16:creationId xmlns:a16="http://schemas.microsoft.com/office/drawing/2014/main" id="{08367473-4CBA-4D70-9439-4A5FCF4EBD96}"/>
                    </a:ext>
                  </a:extLst>
                </p:cNvPr>
                <p:cNvGrpSpPr>
                  <a:grpSpLocks/>
                </p:cNvGrpSpPr>
                <p:nvPr/>
              </p:nvGrpSpPr>
              <p:grpSpPr bwMode="auto">
                <a:xfrm>
                  <a:off x="3722" y="835"/>
                  <a:ext cx="85" cy="187"/>
                  <a:chOff x="5415" y="340"/>
                  <a:chExt cx="136" cy="246"/>
                </a:xfrm>
              </p:grpSpPr>
              <p:sp>
                <p:nvSpPr>
                  <p:cNvPr id="13400" name="Freeform 787">
                    <a:extLst>
                      <a:ext uri="{FF2B5EF4-FFF2-40B4-BE49-F238E27FC236}">
                        <a16:creationId xmlns:a16="http://schemas.microsoft.com/office/drawing/2014/main" id="{B44D440B-0879-4638-8A6F-426F83A9976C}"/>
                      </a:ext>
                    </a:extLst>
                  </p:cNvPr>
                  <p:cNvSpPr>
                    <a:spLocks/>
                  </p:cNvSpPr>
                  <p:nvPr/>
                </p:nvSpPr>
                <p:spPr bwMode="auto">
                  <a:xfrm rot="555602">
                    <a:off x="5415" y="435"/>
                    <a:ext cx="136" cy="137"/>
                  </a:xfrm>
                  <a:custGeom>
                    <a:avLst/>
                    <a:gdLst>
                      <a:gd name="T0" fmla="*/ 9363 w 106"/>
                      <a:gd name="T1" fmla="*/ 3 h 159"/>
                      <a:gd name="T2" fmla="*/ 68753 w 106"/>
                      <a:gd name="T3" fmla="*/ 3 h 159"/>
                      <a:gd name="T4" fmla="*/ 9363 w 106"/>
                      <a:gd name="T5" fmla="*/ 0 h 159"/>
                      <a:gd name="T6" fmla="*/ 9363 w 106"/>
                      <a:gd name="T7" fmla="*/ 3 h 1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159">
                        <a:moveTo>
                          <a:pt x="15" y="136"/>
                        </a:moveTo>
                        <a:cubicBezTo>
                          <a:pt x="30" y="159"/>
                          <a:pt x="106" y="159"/>
                          <a:pt x="106" y="136"/>
                        </a:cubicBezTo>
                        <a:cubicBezTo>
                          <a:pt x="106" y="113"/>
                          <a:pt x="30" y="0"/>
                          <a:pt x="15" y="0"/>
                        </a:cubicBezTo>
                        <a:cubicBezTo>
                          <a:pt x="0" y="0"/>
                          <a:pt x="0" y="113"/>
                          <a:pt x="15" y="136"/>
                        </a:cubicBezTo>
                        <a:close/>
                      </a:path>
                    </a:pathLst>
                  </a:custGeom>
                  <a:solidFill>
                    <a:srgbClr val="FFCC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401" name="Group 788">
                    <a:extLst>
                      <a:ext uri="{FF2B5EF4-FFF2-40B4-BE49-F238E27FC236}">
                        <a16:creationId xmlns:a16="http://schemas.microsoft.com/office/drawing/2014/main" id="{8A7241BB-4C67-4213-96CE-2E362B36C891}"/>
                      </a:ext>
                    </a:extLst>
                  </p:cNvPr>
                  <p:cNvGrpSpPr>
                    <a:grpSpLocks/>
                  </p:cNvGrpSpPr>
                  <p:nvPr/>
                </p:nvGrpSpPr>
                <p:grpSpPr bwMode="auto">
                  <a:xfrm>
                    <a:off x="5461" y="340"/>
                    <a:ext cx="84" cy="246"/>
                    <a:chOff x="5461" y="340"/>
                    <a:chExt cx="84" cy="246"/>
                  </a:xfrm>
                </p:grpSpPr>
                <p:sp>
                  <p:nvSpPr>
                    <p:cNvPr id="13402" name="Freeform 789">
                      <a:extLst>
                        <a:ext uri="{FF2B5EF4-FFF2-40B4-BE49-F238E27FC236}">
                          <a16:creationId xmlns:a16="http://schemas.microsoft.com/office/drawing/2014/main" id="{22B9129E-72D7-4166-B7DE-9C42E247F61F}"/>
                        </a:ext>
                      </a:extLst>
                    </p:cNvPr>
                    <p:cNvSpPr>
                      <a:spLocks/>
                    </p:cNvSpPr>
                    <p:nvPr/>
                  </p:nvSpPr>
                  <p:spPr bwMode="auto">
                    <a:xfrm rot="18042014" flipV="1">
                      <a:off x="5453" y="494"/>
                      <a:ext cx="104" cy="80"/>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2700" cmpd="sng">
                      <a:solidFill>
                        <a:srgbClr val="FF9966"/>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3" name="Freeform 790">
                      <a:extLst>
                        <a:ext uri="{FF2B5EF4-FFF2-40B4-BE49-F238E27FC236}">
                          <a16:creationId xmlns:a16="http://schemas.microsoft.com/office/drawing/2014/main" id="{202187AE-251D-4401-A806-9170AD3CDBE4}"/>
                        </a:ext>
                      </a:extLst>
                    </p:cNvPr>
                    <p:cNvSpPr>
                      <a:spLocks/>
                    </p:cNvSpPr>
                    <p:nvPr/>
                  </p:nvSpPr>
                  <p:spPr bwMode="auto">
                    <a:xfrm rot="180612" flipH="1">
                      <a:off x="5461" y="340"/>
                      <a:ext cx="44" cy="131"/>
                    </a:xfrm>
                    <a:custGeom>
                      <a:avLst/>
                      <a:gdLst>
                        <a:gd name="T0" fmla="*/ 3 w 52"/>
                        <a:gd name="T1" fmla="*/ 0 h 136"/>
                        <a:gd name="T2" fmla="*/ 3 w 52"/>
                        <a:gd name="T3" fmla="*/ 35 h 136"/>
                        <a:gd name="T4" fmla="*/ 0 w 52"/>
                        <a:gd name="T5" fmla="*/ 52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12700" cmpd="sng">
                      <a:solidFill>
                        <a:srgbClr val="FF99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3399" name="Freeform 791">
                  <a:extLst>
                    <a:ext uri="{FF2B5EF4-FFF2-40B4-BE49-F238E27FC236}">
                      <a16:creationId xmlns:a16="http://schemas.microsoft.com/office/drawing/2014/main" id="{0361C072-1AB5-45B6-87F3-E8500E5CA62C}"/>
                    </a:ext>
                  </a:extLst>
                </p:cNvPr>
                <p:cNvSpPr>
                  <a:spLocks/>
                </p:cNvSpPr>
                <p:nvPr/>
              </p:nvSpPr>
              <p:spPr bwMode="auto">
                <a:xfrm rot="3742158" flipV="1">
                  <a:off x="3696" y="971"/>
                  <a:ext cx="56" cy="4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B895"/>
                </a:solidFill>
                <a:ln w="19050" cmpd="sng">
                  <a:solidFill>
                    <a:srgbClr val="FFB895"/>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393" name="Freeform 792">
                <a:extLst>
                  <a:ext uri="{FF2B5EF4-FFF2-40B4-BE49-F238E27FC236}">
                    <a16:creationId xmlns:a16="http://schemas.microsoft.com/office/drawing/2014/main" id="{E7BCBDB1-BA14-4373-AEFC-919631C356A8}"/>
                  </a:ext>
                </a:extLst>
              </p:cNvPr>
              <p:cNvSpPr>
                <a:spLocks/>
              </p:cNvSpPr>
              <p:nvPr/>
            </p:nvSpPr>
            <p:spPr bwMode="auto">
              <a:xfrm rot="-767406">
                <a:off x="1952" y="668"/>
                <a:ext cx="225" cy="328"/>
              </a:xfrm>
              <a:custGeom>
                <a:avLst/>
                <a:gdLst>
                  <a:gd name="T0" fmla="*/ 0 w 1821"/>
                  <a:gd name="T1" fmla="*/ 0 h 1768"/>
                  <a:gd name="T2" fmla="*/ 0 w 1821"/>
                  <a:gd name="T3" fmla="*/ 0 h 1768"/>
                  <a:gd name="T4" fmla="*/ 0 w 1821"/>
                  <a:gd name="T5" fmla="*/ 0 h 1768"/>
                  <a:gd name="T6" fmla="*/ 0 w 1821"/>
                  <a:gd name="T7" fmla="*/ 0 h 1768"/>
                  <a:gd name="T8" fmla="*/ 0 w 1821"/>
                  <a:gd name="T9" fmla="*/ 0 h 1768"/>
                  <a:gd name="T10" fmla="*/ 0 w 1821"/>
                  <a:gd name="T11" fmla="*/ 0 h 1768"/>
                  <a:gd name="T12" fmla="*/ 0 w 1821"/>
                  <a:gd name="T13" fmla="*/ 0 h 1768"/>
                  <a:gd name="T14" fmla="*/ 0 w 1821"/>
                  <a:gd name="T15" fmla="*/ 0 h 1768"/>
                  <a:gd name="T16" fmla="*/ 0 w 1821"/>
                  <a:gd name="T17" fmla="*/ 0 h 1768"/>
                  <a:gd name="T18" fmla="*/ 0 w 1821"/>
                  <a:gd name="T19" fmla="*/ 0 h 1768"/>
                  <a:gd name="T20" fmla="*/ 0 w 1821"/>
                  <a:gd name="T21" fmla="*/ 0 h 1768"/>
                  <a:gd name="T22" fmla="*/ 0 w 1821"/>
                  <a:gd name="T23" fmla="*/ 0 h 1768"/>
                  <a:gd name="T24" fmla="*/ 0 w 1821"/>
                  <a:gd name="T25" fmla="*/ 0 h 1768"/>
                  <a:gd name="T26" fmla="*/ 0 w 1821"/>
                  <a:gd name="T27" fmla="*/ 0 h 1768"/>
                  <a:gd name="T28" fmla="*/ 0 w 1821"/>
                  <a:gd name="T29" fmla="*/ 0 h 1768"/>
                  <a:gd name="T30" fmla="*/ 0 w 1821"/>
                  <a:gd name="T31" fmla="*/ 0 h 1768"/>
                  <a:gd name="T32" fmla="*/ 0 w 1821"/>
                  <a:gd name="T33" fmla="*/ 0 h 1768"/>
                  <a:gd name="T34" fmla="*/ 0 w 1821"/>
                  <a:gd name="T35" fmla="*/ 0 h 1768"/>
                  <a:gd name="T36" fmla="*/ 0 w 1821"/>
                  <a:gd name="T37" fmla="*/ 0 h 1768"/>
                  <a:gd name="T38" fmla="*/ 0 w 1821"/>
                  <a:gd name="T39" fmla="*/ 0 h 1768"/>
                  <a:gd name="T40" fmla="*/ 0 w 1821"/>
                  <a:gd name="T41" fmla="*/ 0 h 1768"/>
                  <a:gd name="T42" fmla="*/ 0 w 1821"/>
                  <a:gd name="T43" fmla="*/ 0 h 17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21" h="1768">
                    <a:moveTo>
                      <a:pt x="317" y="1632"/>
                    </a:moveTo>
                    <a:cubicBezTo>
                      <a:pt x="332" y="1587"/>
                      <a:pt x="302" y="1398"/>
                      <a:pt x="317" y="1315"/>
                    </a:cubicBezTo>
                    <a:cubicBezTo>
                      <a:pt x="332" y="1232"/>
                      <a:pt x="363" y="1171"/>
                      <a:pt x="408" y="1133"/>
                    </a:cubicBezTo>
                    <a:cubicBezTo>
                      <a:pt x="453" y="1095"/>
                      <a:pt x="529" y="1080"/>
                      <a:pt x="589" y="1088"/>
                    </a:cubicBezTo>
                    <a:cubicBezTo>
                      <a:pt x="649" y="1096"/>
                      <a:pt x="718" y="1134"/>
                      <a:pt x="771" y="1179"/>
                    </a:cubicBezTo>
                    <a:cubicBezTo>
                      <a:pt x="824" y="1224"/>
                      <a:pt x="869" y="1315"/>
                      <a:pt x="907" y="1360"/>
                    </a:cubicBezTo>
                    <a:cubicBezTo>
                      <a:pt x="945" y="1405"/>
                      <a:pt x="991" y="1398"/>
                      <a:pt x="998" y="1451"/>
                    </a:cubicBezTo>
                    <a:cubicBezTo>
                      <a:pt x="1005" y="1504"/>
                      <a:pt x="952" y="1633"/>
                      <a:pt x="952" y="1678"/>
                    </a:cubicBezTo>
                    <a:cubicBezTo>
                      <a:pt x="952" y="1723"/>
                      <a:pt x="975" y="1716"/>
                      <a:pt x="998" y="1723"/>
                    </a:cubicBezTo>
                    <a:cubicBezTo>
                      <a:pt x="1021" y="1730"/>
                      <a:pt x="1065" y="1768"/>
                      <a:pt x="1088" y="1723"/>
                    </a:cubicBezTo>
                    <a:cubicBezTo>
                      <a:pt x="1111" y="1678"/>
                      <a:pt x="1104" y="1519"/>
                      <a:pt x="1134" y="1451"/>
                    </a:cubicBezTo>
                    <a:cubicBezTo>
                      <a:pt x="1164" y="1383"/>
                      <a:pt x="1210" y="1353"/>
                      <a:pt x="1270" y="1315"/>
                    </a:cubicBezTo>
                    <a:cubicBezTo>
                      <a:pt x="1330" y="1277"/>
                      <a:pt x="1429" y="1269"/>
                      <a:pt x="1497" y="1224"/>
                    </a:cubicBezTo>
                    <a:cubicBezTo>
                      <a:pt x="1565" y="1179"/>
                      <a:pt x="1633" y="1126"/>
                      <a:pt x="1678" y="1043"/>
                    </a:cubicBezTo>
                    <a:cubicBezTo>
                      <a:pt x="1723" y="960"/>
                      <a:pt x="1761" y="816"/>
                      <a:pt x="1769" y="725"/>
                    </a:cubicBezTo>
                    <a:cubicBezTo>
                      <a:pt x="1777" y="634"/>
                      <a:pt x="1821" y="581"/>
                      <a:pt x="1723" y="498"/>
                    </a:cubicBezTo>
                    <a:cubicBezTo>
                      <a:pt x="1625" y="415"/>
                      <a:pt x="1368" y="302"/>
                      <a:pt x="1179" y="226"/>
                    </a:cubicBezTo>
                    <a:cubicBezTo>
                      <a:pt x="990" y="150"/>
                      <a:pt x="748" y="0"/>
                      <a:pt x="589" y="45"/>
                    </a:cubicBezTo>
                    <a:cubicBezTo>
                      <a:pt x="430" y="90"/>
                      <a:pt x="324" y="302"/>
                      <a:pt x="226" y="498"/>
                    </a:cubicBezTo>
                    <a:cubicBezTo>
                      <a:pt x="128" y="694"/>
                      <a:pt x="0" y="1043"/>
                      <a:pt x="0" y="1224"/>
                    </a:cubicBezTo>
                    <a:cubicBezTo>
                      <a:pt x="0" y="1405"/>
                      <a:pt x="173" y="1519"/>
                      <a:pt x="226" y="1587"/>
                    </a:cubicBezTo>
                    <a:cubicBezTo>
                      <a:pt x="279" y="1655"/>
                      <a:pt x="302" y="1677"/>
                      <a:pt x="317" y="1632"/>
                    </a:cubicBezTo>
                    <a:close/>
                  </a:path>
                </a:pathLst>
              </a:custGeom>
              <a:solidFill>
                <a:srgbClr val="4D4D4D"/>
              </a:solidFill>
              <a:ln>
                <a:noFill/>
              </a:ln>
              <a:effectLst/>
              <a:extLst>
                <a:ext uri="{91240B29-F687-4F45-9708-019B960494DF}">
                  <a14:hiddenLine xmlns:a14="http://schemas.microsoft.com/office/drawing/2010/main" w="9525">
                    <a:solidFill>
                      <a:srgbClr val="C0C0C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394" name="Group 793">
                <a:extLst>
                  <a:ext uri="{FF2B5EF4-FFF2-40B4-BE49-F238E27FC236}">
                    <a16:creationId xmlns:a16="http://schemas.microsoft.com/office/drawing/2014/main" id="{236AE5AE-5D42-4BEC-9D4F-031444779FAA}"/>
                  </a:ext>
                </a:extLst>
              </p:cNvPr>
              <p:cNvGrpSpPr>
                <a:grpSpLocks/>
              </p:cNvGrpSpPr>
              <p:nvPr/>
            </p:nvGrpSpPr>
            <p:grpSpPr bwMode="auto">
              <a:xfrm>
                <a:off x="1974" y="582"/>
                <a:ext cx="475" cy="515"/>
                <a:chOff x="1974" y="582"/>
                <a:chExt cx="475" cy="515"/>
              </a:xfrm>
            </p:grpSpPr>
            <p:sp>
              <p:nvSpPr>
                <p:cNvPr id="13395" name="Freeform 794">
                  <a:extLst>
                    <a:ext uri="{FF2B5EF4-FFF2-40B4-BE49-F238E27FC236}">
                      <a16:creationId xmlns:a16="http://schemas.microsoft.com/office/drawing/2014/main" id="{0F483A6F-498F-4B23-9785-380D180FF8F8}"/>
                    </a:ext>
                  </a:extLst>
                </p:cNvPr>
                <p:cNvSpPr>
                  <a:spLocks/>
                </p:cNvSpPr>
                <p:nvPr/>
              </p:nvSpPr>
              <p:spPr bwMode="auto">
                <a:xfrm rot="-516291">
                  <a:off x="1987" y="901"/>
                  <a:ext cx="121" cy="196"/>
                </a:xfrm>
                <a:custGeom>
                  <a:avLst/>
                  <a:gdLst>
                    <a:gd name="T0" fmla="*/ 0 w 151"/>
                    <a:gd name="T1" fmla="*/ 1 h 295"/>
                    <a:gd name="T2" fmla="*/ 2 w 151"/>
                    <a:gd name="T3" fmla="*/ 1 h 295"/>
                    <a:gd name="T4" fmla="*/ 2 w 151"/>
                    <a:gd name="T5" fmla="*/ 1 h 295"/>
                    <a:gd name="T6" fmla="*/ 2 w 151"/>
                    <a:gd name="T7" fmla="*/ 1 h 295"/>
                    <a:gd name="T8" fmla="*/ 2 w 151"/>
                    <a:gd name="T9" fmla="*/ 1 h 295"/>
                    <a:gd name="T10" fmla="*/ 2 w 151"/>
                    <a:gd name="T11" fmla="*/ 1 h 295"/>
                    <a:gd name="T12" fmla="*/ 0 w 151"/>
                    <a:gd name="T13" fmla="*/ 1 h 29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1" h="295">
                      <a:moveTo>
                        <a:pt x="0" y="23"/>
                      </a:moveTo>
                      <a:cubicBezTo>
                        <a:pt x="0" y="46"/>
                        <a:pt x="22" y="160"/>
                        <a:pt x="45" y="205"/>
                      </a:cubicBezTo>
                      <a:cubicBezTo>
                        <a:pt x="68" y="250"/>
                        <a:pt x="121" y="295"/>
                        <a:pt x="136" y="295"/>
                      </a:cubicBezTo>
                      <a:cubicBezTo>
                        <a:pt x="151" y="295"/>
                        <a:pt x="143" y="228"/>
                        <a:pt x="136" y="205"/>
                      </a:cubicBezTo>
                      <a:cubicBezTo>
                        <a:pt x="129" y="182"/>
                        <a:pt x="106" y="182"/>
                        <a:pt x="91" y="159"/>
                      </a:cubicBezTo>
                      <a:cubicBezTo>
                        <a:pt x="76" y="136"/>
                        <a:pt x="60" y="92"/>
                        <a:pt x="45" y="69"/>
                      </a:cubicBezTo>
                      <a:cubicBezTo>
                        <a:pt x="30" y="46"/>
                        <a:pt x="0" y="0"/>
                        <a:pt x="0" y="23"/>
                      </a:cubicBezTo>
                      <a:close/>
                    </a:path>
                  </a:pathLst>
                </a:custGeom>
                <a:solidFill>
                  <a:srgbClr val="5F5F5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6" name="Freeform 795">
                  <a:extLst>
                    <a:ext uri="{FF2B5EF4-FFF2-40B4-BE49-F238E27FC236}">
                      <a16:creationId xmlns:a16="http://schemas.microsoft.com/office/drawing/2014/main" id="{528C09BB-3DB9-45FC-91A0-958F539236FE}"/>
                    </a:ext>
                  </a:extLst>
                </p:cNvPr>
                <p:cNvSpPr>
                  <a:spLocks/>
                </p:cNvSpPr>
                <p:nvPr/>
              </p:nvSpPr>
              <p:spPr bwMode="auto">
                <a:xfrm rot="205074">
                  <a:off x="1974" y="582"/>
                  <a:ext cx="461" cy="267"/>
                </a:xfrm>
                <a:custGeom>
                  <a:avLst/>
                  <a:gdLst>
                    <a:gd name="T0" fmla="*/ 69 w 423"/>
                    <a:gd name="T1" fmla="*/ 327564 h 196"/>
                    <a:gd name="T2" fmla="*/ 923 w 423"/>
                    <a:gd name="T3" fmla="*/ 45122 h 196"/>
                    <a:gd name="T4" fmla="*/ 2605 w 423"/>
                    <a:gd name="T5" fmla="*/ 45122 h 196"/>
                    <a:gd name="T6" fmla="*/ 3882 w 423"/>
                    <a:gd name="T7" fmla="*/ 187212 h 196"/>
                    <a:gd name="T8" fmla="*/ 3042 w 423"/>
                    <a:gd name="T9" fmla="*/ 469060 h 196"/>
                    <a:gd name="T10" fmla="*/ 2189 w 423"/>
                    <a:gd name="T11" fmla="*/ 469060 h 196"/>
                    <a:gd name="T12" fmla="*/ 1348 w 423"/>
                    <a:gd name="T13" fmla="*/ 607864 h 196"/>
                    <a:gd name="T14" fmla="*/ 69 w 423"/>
                    <a:gd name="T15" fmla="*/ 327564 h 1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23" h="196">
                      <a:moveTo>
                        <a:pt x="7" y="106"/>
                      </a:moveTo>
                      <a:cubicBezTo>
                        <a:pt x="0" y="76"/>
                        <a:pt x="53" y="30"/>
                        <a:pt x="98" y="15"/>
                      </a:cubicBezTo>
                      <a:cubicBezTo>
                        <a:pt x="143" y="0"/>
                        <a:pt x="226" y="8"/>
                        <a:pt x="279" y="15"/>
                      </a:cubicBezTo>
                      <a:cubicBezTo>
                        <a:pt x="332" y="22"/>
                        <a:pt x="407" y="37"/>
                        <a:pt x="415" y="60"/>
                      </a:cubicBezTo>
                      <a:cubicBezTo>
                        <a:pt x="423" y="83"/>
                        <a:pt x="355" y="136"/>
                        <a:pt x="325" y="151"/>
                      </a:cubicBezTo>
                      <a:cubicBezTo>
                        <a:pt x="295" y="166"/>
                        <a:pt x="264" y="144"/>
                        <a:pt x="234" y="151"/>
                      </a:cubicBezTo>
                      <a:cubicBezTo>
                        <a:pt x="204" y="158"/>
                        <a:pt x="181" y="196"/>
                        <a:pt x="143" y="196"/>
                      </a:cubicBezTo>
                      <a:cubicBezTo>
                        <a:pt x="105" y="196"/>
                        <a:pt x="14" y="136"/>
                        <a:pt x="7" y="106"/>
                      </a:cubicBezTo>
                      <a:close/>
                    </a:path>
                  </a:pathLst>
                </a:cu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7" name="Freeform 796">
                  <a:extLst>
                    <a:ext uri="{FF2B5EF4-FFF2-40B4-BE49-F238E27FC236}">
                      <a16:creationId xmlns:a16="http://schemas.microsoft.com/office/drawing/2014/main" id="{E105CBC4-F9A6-4EEA-8C45-36CA496B60EC}"/>
                    </a:ext>
                  </a:extLst>
                </p:cNvPr>
                <p:cNvSpPr>
                  <a:spLocks/>
                </p:cNvSpPr>
                <p:nvPr/>
              </p:nvSpPr>
              <p:spPr bwMode="auto">
                <a:xfrm rot="-2269268">
                  <a:off x="2299" y="648"/>
                  <a:ext cx="150" cy="136"/>
                </a:xfrm>
                <a:custGeom>
                  <a:avLst/>
                  <a:gdLst>
                    <a:gd name="T0" fmla="*/ 52 w 150"/>
                    <a:gd name="T1" fmla="*/ 0 h 136"/>
                    <a:gd name="T2" fmla="*/ 143 w 150"/>
                    <a:gd name="T3" fmla="*/ 45 h 136"/>
                    <a:gd name="T4" fmla="*/ 97 w 150"/>
                    <a:gd name="T5" fmla="*/ 136 h 136"/>
                    <a:gd name="T6" fmla="*/ 7 w 150"/>
                    <a:gd name="T7" fmla="*/ 45 h 136"/>
                    <a:gd name="T8" fmla="*/ 52 w 150"/>
                    <a:gd name="T9" fmla="*/ 0 h 1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 h="136">
                      <a:moveTo>
                        <a:pt x="52" y="0"/>
                      </a:moveTo>
                      <a:cubicBezTo>
                        <a:pt x="75" y="0"/>
                        <a:pt x="136" y="22"/>
                        <a:pt x="143" y="45"/>
                      </a:cubicBezTo>
                      <a:cubicBezTo>
                        <a:pt x="150" y="68"/>
                        <a:pt x="120" y="136"/>
                        <a:pt x="97" y="136"/>
                      </a:cubicBezTo>
                      <a:cubicBezTo>
                        <a:pt x="74" y="136"/>
                        <a:pt x="14" y="68"/>
                        <a:pt x="7" y="45"/>
                      </a:cubicBezTo>
                      <a:cubicBezTo>
                        <a:pt x="0" y="22"/>
                        <a:pt x="29" y="0"/>
                        <a:pt x="52" y="0"/>
                      </a:cubicBezTo>
                      <a:close/>
                    </a:path>
                  </a:pathLst>
                </a:cu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3333" name="Freeform 797" descr="Dotted grid">
              <a:extLst>
                <a:ext uri="{FF2B5EF4-FFF2-40B4-BE49-F238E27FC236}">
                  <a16:creationId xmlns:a16="http://schemas.microsoft.com/office/drawing/2014/main" id="{92F6FC6E-0B47-4C4A-9180-A211779D943D}"/>
                </a:ext>
              </a:extLst>
            </p:cNvPr>
            <p:cNvSpPr>
              <a:spLocks/>
            </p:cNvSpPr>
            <p:nvPr/>
          </p:nvSpPr>
          <p:spPr bwMode="auto">
            <a:xfrm flipH="1">
              <a:off x="7296817" y="3384484"/>
              <a:ext cx="682830" cy="1176460"/>
            </a:xfrm>
            <a:custGeom>
              <a:avLst/>
              <a:gdLst>
                <a:gd name="T0" fmla="*/ 2147483647 w 476"/>
                <a:gd name="T1" fmla="*/ 2147483647 h 695"/>
                <a:gd name="T2" fmla="*/ 2147483647 w 476"/>
                <a:gd name="T3" fmla="*/ 2147483647 h 695"/>
                <a:gd name="T4" fmla="*/ 2147483647 w 476"/>
                <a:gd name="T5" fmla="*/ 2147483647 h 695"/>
                <a:gd name="T6" fmla="*/ 2147483647 w 476"/>
                <a:gd name="T7" fmla="*/ 2147483647 h 695"/>
                <a:gd name="T8" fmla="*/ 2147483647 w 476"/>
                <a:gd name="T9" fmla="*/ 2147483647 h 695"/>
                <a:gd name="T10" fmla="*/ 2147483647 w 476"/>
                <a:gd name="T11" fmla="*/ 2147483647 h 695"/>
                <a:gd name="T12" fmla="*/ 2147483647 w 476"/>
                <a:gd name="T13" fmla="*/ 2147483647 h 695"/>
                <a:gd name="T14" fmla="*/ 2147483647 w 476"/>
                <a:gd name="T15" fmla="*/ 2147483647 h 695"/>
                <a:gd name="T16" fmla="*/ 2147483647 w 476"/>
                <a:gd name="T17" fmla="*/ 2147483647 h 695"/>
                <a:gd name="T18" fmla="*/ 2147483647 w 476"/>
                <a:gd name="T19" fmla="*/ 2147483647 h 6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76" h="695">
                  <a:moveTo>
                    <a:pt x="105" y="75"/>
                  </a:moveTo>
                  <a:cubicBezTo>
                    <a:pt x="90" y="128"/>
                    <a:pt x="75" y="256"/>
                    <a:pt x="60" y="347"/>
                  </a:cubicBezTo>
                  <a:cubicBezTo>
                    <a:pt x="45" y="438"/>
                    <a:pt x="0" y="566"/>
                    <a:pt x="15" y="619"/>
                  </a:cubicBezTo>
                  <a:cubicBezTo>
                    <a:pt x="30" y="672"/>
                    <a:pt x="83" y="657"/>
                    <a:pt x="151" y="665"/>
                  </a:cubicBezTo>
                  <a:cubicBezTo>
                    <a:pt x="219" y="673"/>
                    <a:pt x="370" y="695"/>
                    <a:pt x="423" y="665"/>
                  </a:cubicBezTo>
                  <a:cubicBezTo>
                    <a:pt x="476" y="635"/>
                    <a:pt x="468" y="581"/>
                    <a:pt x="468" y="483"/>
                  </a:cubicBezTo>
                  <a:cubicBezTo>
                    <a:pt x="468" y="385"/>
                    <a:pt x="446" y="150"/>
                    <a:pt x="423" y="75"/>
                  </a:cubicBezTo>
                  <a:cubicBezTo>
                    <a:pt x="400" y="0"/>
                    <a:pt x="377" y="37"/>
                    <a:pt x="332" y="30"/>
                  </a:cubicBezTo>
                  <a:cubicBezTo>
                    <a:pt x="287" y="23"/>
                    <a:pt x="189" y="23"/>
                    <a:pt x="151" y="30"/>
                  </a:cubicBezTo>
                  <a:cubicBezTo>
                    <a:pt x="113" y="37"/>
                    <a:pt x="120" y="22"/>
                    <a:pt x="105" y="75"/>
                  </a:cubicBezTo>
                  <a:close/>
                </a:path>
              </a:pathLst>
            </a:custGeom>
            <a:pattFill prst="openDmnd">
              <a:fgClr>
                <a:srgbClr val="000099"/>
              </a:fgClr>
              <a:bgClr>
                <a:srgbClr val="99FFCC"/>
              </a:bgClr>
            </a:patt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4" name="Freeform 798">
              <a:extLst>
                <a:ext uri="{FF2B5EF4-FFF2-40B4-BE49-F238E27FC236}">
                  <a16:creationId xmlns:a16="http://schemas.microsoft.com/office/drawing/2014/main" id="{8260E384-281F-4D19-A172-17D8EF05796D}"/>
                </a:ext>
              </a:extLst>
            </p:cNvPr>
            <p:cNvSpPr>
              <a:spLocks/>
            </p:cNvSpPr>
            <p:nvPr/>
          </p:nvSpPr>
          <p:spPr bwMode="auto">
            <a:xfrm rot="325469" flipH="1">
              <a:off x="7292053" y="4459332"/>
              <a:ext cx="686006" cy="114312"/>
            </a:xfrm>
            <a:custGeom>
              <a:avLst/>
              <a:gdLst>
                <a:gd name="T0" fmla="*/ 0 w 408"/>
                <a:gd name="T1" fmla="*/ 0 h 106"/>
                <a:gd name="T2" fmla="*/ 2147483647 w 408"/>
                <a:gd name="T3" fmla="*/ 2147483647 h 106"/>
                <a:gd name="T4" fmla="*/ 2147483647 w 408"/>
                <a:gd name="T5" fmla="*/ 2147483647 h 106"/>
                <a:gd name="T6" fmla="*/ 2147483647 w 408"/>
                <a:gd name="T7" fmla="*/ 2147483647 h 1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8" h="106">
                  <a:moveTo>
                    <a:pt x="0" y="0"/>
                  </a:moveTo>
                  <a:cubicBezTo>
                    <a:pt x="60" y="38"/>
                    <a:pt x="121" y="76"/>
                    <a:pt x="181" y="91"/>
                  </a:cubicBezTo>
                  <a:cubicBezTo>
                    <a:pt x="241" y="106"/>
                    <a:pt x="324" y="99"/>
                    <a:pt x="362" y="91"/>
                  </a:cubicBezTo>
                  <a:cubicBezTo>
                    <a:pt x="400" y="83"/>
                    <a:pt x="404" y="64"/>
                    <a:pt x="408" y="45"/>
                  </a:cubicBezTo>
                </a:path>
              </a:pathLst>
            </a:custGeom>
            <a:noFill/>
            <a:ln w="57150" cmpd="sng">
              <a:solidFill>
                <a:schemeClr val="tx1"/>
              </a:solidFill>
              <a:round/>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5" name="Rectangle 799">
              <a:extLst>
                <a:ext uri="{FF2B5EF4-FFF2-40B4-BE49-F238E27FC236}">
                  <a16:creationId xmlns:a16="http://schemas.microsoft.com/office/drawing/2014/main" id="{A3DD56FA-EF8A-414B-A98B-2659E4D6BCA6}"/>
                </a:ext>
              </a:extLst>
            </p:cNvPr>
            <p:cNvSpPr>
              <a:spLocks noChangeArrowheads="1"/>
            </p:cNvSpPr>
            <p:nvPr/>
          </p:nvSpPr>
          <p:spPr bwMode="auto">
            <a:xfrm rot="748554" flipH="1">
              <a:off x="7333341" y="4476797"/>
              <a:ext cx="69871" cy="73032"/>
            </a:xfrm>
            <a:prstGeom prst="rect">
              <a:avLst/>
            </a:prstGeom>
            <a:solidFill>
              <a:schemeClr val="tx1"/>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36" name="Oval 800">
              <a:extLst>
                <a:ext uri="{FF2B5EF4-FFF2-40B4-BE49-F238E27FC236}">
                  <a16:creationId xmlns:a16="http://schemas.microsoft.com/office/drawing/2014/main" id="{032D1361-CC0D-4AD2-A6F1-93955FC7B4AC}"/>
                </a:ext>
              </a:extLst>
            </p:cNvPr>
            <p:cNvSpPr>
              <a:spLocks noChangeArrowheads="1"/>
            </p:cNvSpPr>
            <p:nvPr/>
          </p:nvSpPr>
          <p:spPr bwMode="auto">
            <a:xfrm flipH="1">
              <a:off x="7346045" y="3601993"/>
              <a:ext cx="73047" cy="73032"/>
            </a:xfrm>
            <a:prstGeom prst="ellipse">
              <a:avLst/>
            </a:prstGeom>
            <a:solidFill>
              <a:schemeClr val="bg1"/>
            </a:solidFill>
            <a:ln w="9525">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37" name="Oval 801">
              <a:extLst>
                <a:ext uri="{FF2B5EF4-FFF2-40B4-BE49-F238E27FC236}">
                  <a16:creationId xmlns:a16="http://schemas.microsoft.com/office/drawing/2014/main" id="{EA8894CA-8C10-4AC2-91FD-329A42E9DF63}"/>
                </a:ext>
              </a:extLst>
            </p:cNvPr>
            <p:cNvSpPr>
              <a:spLocks noChangeArrowheads="1"/>
            </p:cNvSpPr>
            <p:nvPr/>
          </p:nvSpPr>
          <p:spPr bwMode="auto">
            <a:xfrm flipH="1">
              <a:off x="7339693" y="3865546"/>
              <a:ext cx="73047" cy="73032"/>
            </a:xfrm>
            <a:prstGeom prst="ellipse">
              <a:avLst/>
            </a:prstGeom>
            <a:solidFill>
              <a:schemeClr val="bg1"/>
            </a:solidFill>
            <a:ln w="9525">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38" name="Oval 802">
              <a:extLst>
                <a:ext uri="{FF2B5EF4-FFF2-40B4-BE49-F238E27FC236}">
                  <a16:creationId xmlns:a16="http://schemas.microsoft.com/office/drawing/2014/main" id="{69F35719-4718-43D3-829B-D868975C2751}"/>
                </a:ext>
              </a:extLst>
            </p:cNvPr>
            <p:cNvSpPr>
              <a:spLocks noChangeArrowheads="1"/>
            </p:cNvSpPr>
            <p:nvPr/>
          </p:nvSpPr>
          <p:spPr bwMode="auto">
            <a:xfrm flipH="1">
              <a:off x="7317461" y="4144975"/>
              <a:ext cx="73047" cy="73032"/>
            </a:xfrm>
            <a:prstGeom prst="ellipse">
              <a:avLst/>
            </a:prstGeom>
            <a:solidFill>
              <a:schemeClr val="bg1"/>
            </a:solidFill>
            <a:ln w="9525">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39" name="Oval 803">
              <a:extLst>
                <a:ext uri="{FF2B5EF4-FFF2-40B4-BE49-F238E27FC236}">
                  <a16:creationId xmlns:a16="http://schemas.microsoft.com/office/drawing/2014/main" id="{37B6D919-33E4-4568-AED6-9CFF9D483BB3}"/>
                </a:ext>
              </a:extLst>
            </p:cNvPr>
            <p:cNvSpPr>
              <a:spLocks noChangeArrowheads="1"/>
            </p:cNvSpPr>
            <p:nvPr/>
          </p:nvSpPr>
          <p:spPr bwMode="auto">
            <a:xfrm flipH="1">
              <a:off x="7311109" y="4376773"/>
              <a:ext cx="73047" cy="73032"/>
            </a:xfrm>
            <a:prstGeom prst="ellipse">
              <a:avLst/>
            </a:prstGeom>
            <a:solidFill>
              <a:schemeClr val="bg1"/>
            </a:solidFill>
            <a:ln w="9525">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40" name="Freeform 804">
              <a:extLst>
                <a:ext uri="{FF2B5EF4-FFF2-40B4-BE49-F238E27FC236}">
                  <a16:creationId xmlns:a16="http://schemas.microsoft.com/office/drawing/2014/main" id="{50BFE429-EF03-4608-8E19-7D126AEC6518}"/>
                </a:ext>
              </a:extLst>
            </p:cNvPr>
            <p:cNvSpPr>
              <a:spLocks/>
            </p:cNvSpPr>
            <p:nvPr/>
          </p:nvSpPr>
          <p:spPr bwMode="auto">
            <a:xfrm rot="164784">
              <a:off x="7422267" y="3530549"/>
              <a:ext cx="88927" cy="936722"/>
            </a:xfrm>
            <a:custGeom>
              <a:avLst/>
              <a:gdLst>
                <a:gd name="T0" fmla="*/ 0 w 1"/>
                <a:gd name="T1" fmla="*/ 0 h 544"/>
                <a:gd name="T2" fmla="*/ 0 w 1"/>
                <a:gd name="T3" fmla="*/ 2147483647 h 544"/>
                <a:gd name="T4" fmla="*/ 0 w 1"/>
                <a:gd name="T5" fmla="*/ 2147483647 h 544"/>
                <a:gd name="T6" fmla="*/ 0 60000 65536"/>
                <a:gd name="T7" fmla="*/ 0 60000 65536"/>
                <a:gd name="T8" fmla="*/ 0 60000 65536"/>
              </a:gdLst>
              <a:ahLst/>
              <a:cxnLst>
                <a:cxn ang="T6">
                  <a:pos x="T0" y="T1"/>
                </a:cxn>
                <a:cxn ang="T7">
                  <a:pos x="T2" y="T3"/>
                </a:cxn>
                <a:cxn ang="T8">
                  <a:pos x="T4" y="T5"/>
                </a:cxn>
              </a:cxnLst>
              <a:rect l="0" t="0" r="r" b="b"/>
              <a:pathLst>
                <a:path w="1" h="544">
                  <a:moveTo>
                    <a:pt x="0" y="0"/>
                  </a:moveTo>
                  <a:cubicBezTo>
                    <a:pt x="0" y="181"/>
                    <a:pt x="0" y="362"/>
                    <a:pt x="0" y="453"/>
                  </a:cubicBezTo>
                  <a:cubicBezTo>
                    <a:pt x="0" y="544"/>
                    <a:pt x="0" y="544"/>
                    <a:pt x="0" y="544"/>
                  </a:cubicBezTo>
                </a:path>
              </a:pathLst>
            </a:custGeom>
            <a:noFill/>
            <a:ln w="31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3" name="Freeform 805" descr="Dotted grid">
              <a:extLst>
                <a:ext uri="{FF2B5EF4-FFF2-40B4-BE49-F238E27FC236}">
                  <a16:creationId xmlns:a16="http://schemas.microsoft.com/office/drawing/2014/main" id="{C6313215-5A4D-4413-853F-B88019D2C2B3}"/>
                </a:ext>
              </a:extLst>
            </p:cNvPr>
            <p:cNvSpPr>
              <a:spLocks/>
            </p:cNvSpPr>
            <p:nvPr/>
          </p:nvSpPr>
          <p:spPr bwMode="auto">
            <a:xfrm rot="122662" flipH="1">
              <a:off x="7310378" y="3282624"/>
              <a:ext cx="504563" cy="287253"/>
            </a:xfrm>
            <a:custGeom>
              <a:avLst/>
              <a:gdLst>
                <a:gd name="T0" fmla="*/ 2147483647 w 317"/>
                <a:gd name="T1" fmla="*/ 0 h 280"/>
                <a:gd name="T2" fmla="*/ 0 w 317"/>
                <a:gd name="T3" fmla="*/ 2147483647 h 280"/>
                <a:gd name="T4" fmla="*/ 2147483647 w 317"/>
                <a:gd name="T5" fmla="*/ 2147483647 h 280"/>
                <a:gd name="T6" fmla="*/ 2147483647 w 317"/>
                <a:gd name="T7" fmla="*/ 2147483647 h 280"/>
                <a:gd name="T8" fmla="*/ 2147483647 w 317"/>
                <a:gd name="T9" fmla="*/ 2147483647 h 280"/>
                <a:gd name="T10" fmla="*/ 2147483647 w 317"/>
                <a:gd name="T11" fmla="*/ 2147483647 h 280"/>
                <a:gd name="T12" fmla="*/ 2147483647 w 317"/>
                <a:gd name="T13" fmla="*/ 0 h 2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7" h="280">
                  <a:moveTo>
                    <a:pt x="45" y="0"/>
                  </a:moveTo>
                  <a:cubicBezTo>
                    <a:pt x="7" y="0"/>
                    <a:pt x="0" y="106"/>
                    <a:pt x="0" y="136"/>
                  </a:cubicBezTo>
                  <a:cubicBezTo>
                    <a:pt x="0" y="166"/>
                    <a:pt x="8" y="158"/>
                    <a:pt x="45" y="181"/>
                  </a:cubicBezTo>
                  <a:cubicBezTo>
                    <a:pt x="82" y="204"/>
                    <a:pt x="181" y="264"/>
                    <a:pt x="226" y="272"/>
                  </a:cubicBezTo>
                  <a:cubicBezTo>
                    <a:pt x="271" y="280"/>
                    <a:pt x="317" y="250"/>
                    <a:pt x="317" y="227"/>
                  </a:cubicBezTo>
                  <a:cubicBezTo>
                    <a:pt x="317" y="204"/>
                    <a:pt x="271" y="174"/>
                    <a:pt x="226" y="136"/>
                  </a:cubicBezTo>
                  <a:cubicBezTo>
                    <a:pt x="181" y="98"/>
                    <a:pt x="83" y="0"/>
                    <a:pt x="45" y="0"/>
                  </a:cubicBezTo>
                  <a:close/>
                </a:path>
              </a:pathLst>
            </a:custGeom>
            <a:pattFill prst="openDmnd">
              <a:fgClr>
                <a:schemeClr val="accent3"/>
              </a:fgClr>
              <a:bgClr>
                <a:srgbClr val="99FFCC"/>
              </a:bgClr>
            </a:pattFill>
            <a:ln w="9525">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IN"/>
            </a:p>
          </p:txBody>
        </p:sp>
        <p:grpSp>
          <p:nvGrpSpPr>
            <p:cNvPr id="13342" name="Group 1">
              <a:extLst>
                <a:ext uri="{FF2B5EF4-FFF2-40B4-BE49-F238E27FC236}">
                  <a16:creationId xmlns:a16="http://schemas.microsoft.com/office/drawing/2014/main" id="{FB79F07E-CB00-47C6-A86A-82CCE7F12C44}"/>
                </a:ext>
              </a:extLst>
            </p:cNvPr>
            <p:cNvGrpSpPr>
              <a:grpSpLocks/>
            </p:cNvGrpSpPr>
            <p:nvPr/>
          </p:nvGrpSpPr>
          <p:grpSpPr bwMode="auto">
            <a:xfrm>
              <a:off x="7141006" y="3684921"/>
              <a:ext cx="823998" cy="1572044"/>
              <a:chOff x="7141006" y="3684921"/>
              <a:chExt cx="823998" cy="1572044"/>
            </a:xfrm>
          </p:grpSpPr>
          <p:grpSp>
            <p:nvGrpSpPr>
              <p:cNvPr id="13343" name="Group 44">
                <a:extLst>
                  <a:ext uri="{FF2B5EF4-FFF2-40B4-BE49-F238E27FC236}">
                    <a16:creationId xmlns:a16="http://schemas.microsoft.com/office/drawing/2014/main" id="{27F6098A-FA1B-4DF4-B246-B73F5026C4E0}"/>
                  </a:ext>
                </a:extLst>
              </p:cNvPr>
              <p:cNvGrpSpPr>
                <a:grpSpLocks/>
              </p:cNvGrpSpPr>
              <p:nvPr/>
            </p:nvGrpSpPr>
            <p:grpSpPr bwMode="auto">
              <a:xfrm rot="2463897" flipV="1">
                <a:off x="7204004" y="4409440"/>
                <a:ext cx="183087" cy="847525"/>
                <a:chOff x="3748" y="557"/>
                <a:chExt cx="255" cy="1134"/>
              </a:xfrm>
            </p:grpSpPr>
            <p:grpSp>
              <p:nvGrpSpPr>
                <p:cNvPr id="13347" name="Group 45">
                  <a:extLst>
                    <a:ext uri="{FF2B5EF4-FFF2-40B4-BE49-F238E27FC236}">
                      <a16:creationId xmlns:a16="http://schemas.microsoft.com/office/drawing/2014/main" id="{43A4AD62-8F32-4E7B-9BC6-43EAB50A3A60}"/>
                    </a:ext>
                  </a:extLst>
                </p:cNvPr>
                <p:cNvGrpSpPr>
                  <a:grpSpLocks/>
                </p:cNvGrpSpPr>
                <p:nvPr/>
              </p:nvGrpSpPr>
              <p:grpSpPr bwMode="auto">
                <a:xfrm rot="5400000">
                  <a:off x="3864" y="1151"/>
                  <a:ext cx="191" cy="45"/>
                  <a:chOff x="3224" y="1489"/>
                  <a:chExt cx="191" cy="45"/>
                </a:xfrm>
              </p:grpSpPr>
              <p:sp>
                <p:nvSpPr>
                  <p:cNvPr id="13384" name="AutoShape 46">
                    <a:extLst>
                      <a:ext uri="{FF2B5EF4-FFF2-40B4-BE49-F238E27FC236}">
                        <a16:creationId xmlns:a16="http://schemas.microsoft.com/office/drawing/2014/main" id="{EA410F30-3BFB-4B6E-BDED-B091F6706CF5}"/>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85" name="Oval 47">
                    <a:extLst>
                      <a:ext uri="{FF2B5EF4-FFF2-40B4-BE49-F238E27FC236}">
                        <a16:creationId xmlns:a16="http://schemas.microsoft.com/office/drawing/2014/main" id="{282F8753-9634-4586-B9E9-C28EB902CFEE}"/>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348" name="Group 48">
                  <a:extLst>
                    <a:ext uri="{FF2B5EF4-FFF2-40B4-BE49-F238E27FC236}">
                      <a16:creationId xmlns:a16="http://schemas.microsoft.com/office/drawing/2014/main" id="{48522EA2-B8F2-4FDB-AA8F-6FC6E4964B35}"/>
                    </a:ext>
                  </a:extLst>
                </p:cNvPr>
                <p:cNvGrpSpPr>
                  <a:grpSpLocks/>
                </p:cNvGrpSpPr>
                <p:nvPr/>
              </p:nvGrpSpPr>
              <p:grpSpPr bwMode="auto">
                <a:xfrm rot="5698185">
                  <a:off x="3731" y="1096"/>
                  <a:ext cx="246" cy="46"/>
                  <a:chOff x="411" y="1026"/>
                  <a:chExt cx="246" cy="46"/>
                </a:xfrm>
              </p:grpSpPr>
              <p:sp>
                <p:nvSpPr>
                  <p:cNvPr id="13382" name="AutoShape 49">
                    <a:extLst>
                      <a:ext uri="{FF2B5EF4-FFF2-40B4-BE49-F238E27FC236}">
                        <a16:creationId xmlns:a16="http://schemas.microsoft.com/office/drawing/2014/main" id="{DD332788-5280-4FA7-A4E2-8D841636AFE8}"/>
                      </a:ext>
                    </a:extLst>
                  </p:cNvPr>
                  <p:cNvSpPr>
                    <a:spLocks noChangeArrowheads="1"/>
                  </p:cNvSpPr>
                  <p:nvPr/>
                </p:nvSpPr>
                <p:spPr bwMode="auto">
                  <a:xfrm rot="5400000" flipH="1" flipV="1">
                    <a:off x="511" y="926"/>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83" name="Oval 50">
                    <a:extLst>
                      <a:ext uri="{FF2B5EF4-FFF2-40B4-BE49-F238E27FC236}">
                        <a16:creationId xmlns:a16="http://schemas.microsoft.com/office/drawing/2014/main" id="{47F4FE07-F264-4A35-9D02-D29447FAB20D}"/>
                      </a:ext>
                    </a:extLst>
                  </p:cNvPr>
                  <p:cNvSpPr>
                    <a:spLocks noChangeArrowheads="1"/>
                  </p:cNvSpPr>
                  <p:nvPr/>
                </p:nvSpPr>
                <p:spPr bwMode="auto">
                  <a:xfrm flipH="1" flipV="1">
                    <a:off x="411" y="1026"/>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349" name="Group 51">
                  <a:extLst>
                    <a:ext uri="{FF2B5EF4-FFF2-40B4-BE49-F238E27FC236}">
                      <a16:creationId xmlns:a16="http://schemas.microsoft.com/office/drawing/2014/main" id="{6E938E1B-7FE7-439B-AB20-7BB9D13AC951}"/>
                    </a:ext>
                  </a:extLst>
                </p:cNvPr>
                <p:cNvGrpSpPr>
                  <a:grpSpLocks/>
                </p:cNvGrpSpPr>
                <p:nvPr/>
              </p:nvGrpSpPr>
              <p:grpSpPr bwMode="auto">
                <a:xfrm rot="5400000">
                  <a:off x="3789" y="1101"/>
                  <a:ext cx="272" cy="46"/>
                  <a:chOff x="385" y="935"/>
                  <a:chExt cx="272" cy="46"/>
                </a:xfrm>
              </p:grpSpPr>
              <p:sp>
                <p:nvSpPr>
                  <p:cNvPr id="13380" name="AutoShape 52">
                    <a:extLst>
                      <a:ext uri="{FF2B5EF4-FFF2-40B4-BE49-F238E27FC236}">
                        <a16:creationId xmlns:a16="http://schemas.microsoft.com/office/drawing/2014/main" id="{5888B7E8-6D79-42F0-A425-87EB9B4701BF}"/>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81" name="Oval 53">
                    <a:extLst>
                      <a:ext uri="{FF2B5EF4-FFF2-40B4-BE49-F238E27FC236}">
                        <a16:creationId xmlns:a16="http://schemas.microsoft.com/office/drawing/2014/main" id="{40012091-E049-47B5-8CE8-A788140B797C}"/>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350" name="Group 54">
                  <a:extLst>
                    <a:ext uri="{FF2B5EF4-FFF2-40B4-BE49-F238E27FC236}">
                      <a16:creationId xmlns:a16="http://schemas.microsoft.com/office/drawing/2014/main" id="{47ACEA99-5269-4980-9049-0769FA08B2CE}"/>
                    </a:ext>
                  </a:extLst>
                </p:cNvPr>
                <p:cNvGrpSpPr>
                  <a:grpSpLocks/>
                </p:cNvGrpSpPr>
                <p:nvPr/>
              </p:nvGrpSpPr>
              <p:grpSpPr bwMode="auto">
                <a:xfrm rot="5400000">
                  <a:off x="3744" y="1083"/>
                  <a:ext cx="290" cy="46"/>
                  <a:chOff x="2163" y="981"/>
                  <a:chExt cx="290" cy="46"/>
                </a:xfrm>
              </p:grpSpPr>
              <p:sp>
                <p:nvSpPr>
                  <p:cNvPr id="13378" name="AutoShape 55">
                    <a:extLst>
                      <a:ext uri="{FF2B5EF4-FFF2-40B4-BE49-F238E27FC236}">
                        <a16:creationId xmlns:a16="http://schemas.microsoft.com/office/drawing/2014/main" id="{C04E73AB-B883-4000-B04C-D96ABF6C3189}"/>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79" name="Oval 56">
                    <a:extLst>
                      <a:ext uri="{FF2B5EF4-FFF2-40B4-BE49-F238E27FC236}">
                        <a16:creationId xmlns:a16="http://schemas.microsoft.com/office/drawing/2014/main" id="{3F18CA6C-0B2C-4266-A8E0-12294C4BAB49}"/>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351" name="AutoShape 57">
                  <a:extLst>
                    <a:ext uri="{FF2B5EF4-FFF2-40B4-BE49-F238E27FC236}">
                      <a16:creationId xmlns:a16="http://schemas.microsoft.com/office/drawing/2014/main" id="{6A4FD6BA-668A-42F8-B74E-0EA313B8ED85}"/>
                    </a:ext>
                  </a:extLst>
                </p:cNvPr>
                <p:cNvSpPr>
                  <a:spLocks noChangeArrowheads="1"/>
                </p:cNvSpPr>
                <p:nvPr/>
              </p:nvSpPr>
              <p:spPr bwMode="auto">
                <a:xfrm rot="3808460" flipV="1">
                  <a:off x="3897" y="1359"/>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52" name="Rectangle 58">
                  <a:extLst>
                    <a:ext uri="{FF2B5EF4-FFF2-40B4-BE49-F238E27FC236}">
                      <a16:creationId xmlns:a16="http://schemas.microsoft.com/office/drawing/2014/main" id="{6F036D45-E856-44FC-B96B-A9C257CB4F73}"/>
                    </a:ext>
                  </a:extLst>
                </p:cNvPr>
                <p:cNvSpPr>
                  <a:spLocks noChangeArrowheads="1"/>
                </p:cNvSpPr>
                <p:nvPr/>
              </p:nvSpPr>
              <p:spPr bwMode="auto">
                <a:xfrm rot="5343913" flipV="1">
                  <a:off x="3716" y="1445"/>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53" name="Rectangle 59">
                  <a:extLst>
                    <a:ext uri="{FF2B5EF4-FFF2-40B4-BE49-F238E27FC236}">
                      <a16:creationId xmlns:a16="http://schemas.microsoft.com/office/drawing/2014/main" id="{DC19E09A-A89E-47B4-A503-4EE0612F50D9}"/>
                    </a:ext>
                  </a:extLst>
                </p:cNvPr>
                <p:cNvSpPr>
                  <a:spLocks noChangeArrowheads="1"/>
                </p:cNvSpPr>
                <p:nvPr/>
              </p:nvSpPr>
              <p:spPr bwMode="auto">
                <a:xfrm rot="5400000" flipV="1">
                  <a:off x="3639" y="140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54" name="AutoShape 60">
                  <a:extLst>
                    <a:ext uri="{FF2B5EF4-FFF2-40B4-BE49-F238E27FC236}">
                      <a16:creationId xmlns:a16="http://schemas.microsoft.com/office/drawing/2014/main" id="{40A974CF-5CCA-407D-B808-775C45AC2B92}"/>
                    </a:ext>
                  </a:extLst>
                </p:cNvPr>
                <p:cNvSpPr>
                  <a:spLocks noChangeArrowheads="1"/>
                </p:cNvSpPr>
                <p:nvPr/>
              </p:nvSpPr>
              <p:spPr bwMode="auto">
                <a:xfrm rot="10800000">
                  <a:off x="3841" y="1223"/>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55" name="Rectangle 61">
                  <a:extLst>
                    <a:ext uri="{FF2B5EF4-FFF2-40B4-BE49-F238E27FC236}">
                      <a16:creationId xmlns:a16="http://schemas.microsoft.com/office/drawing/2014/main" id="{040E1BB9-3DE3-4B92-A2A1-7B3BD0E174FE}"/>
                    </a:ext>
                  </a:extLst>
                </p:cNvPr>
                <p:cNvSpPr>
                  <a:spLocks noChangeArrowheads="1"/>
                </p:cNvSpPr>
                <p:nvPr/>
              </p:nvSpPr>
              <p:spPr bwMode="auto">
                <a:xfrm rot="5534850" flipV="1">
                  <a:off x="3779" y="143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3356" name="Group 62">
                  <a:extLst>
                    <a:ext uri="{FF2B5EF4-FFF2-40B4-BE49-F238E27FC236}">
                      <a16:creationId xmlns:a16="http://schemas.microsoft.com/office/drawing/2014/main" id="{C768B37C-5BD3-4504-A1A7-CE08B7100FA9}"/>
                    </a:ext>
                  </a:extLst>
                </p:cNvPr>
                <p:cNvGrpSpPr>
                  <a:grpSpLocks/>
                </p:cNvGrpSpPr>
                <p:nvPr/>
              </p:nvGrpSpPr>
              <p:grpSpPr bwMode="auto">
                <a:xfrm rot="5400000" flipV="1">
                  <a:off x="3515" y="1367"/>
                  <a:ext cx="557" cy="91"/>
                  <a:chOff x="1681" y="799"/>
                  <a:chExt cx="594" cy="91"/>
                </a:xfrm>
              </p:grpSpPr>
              <p:sp>
                <p:nvSpPr>
                  <p:cNvPr id="13365" name="Freeform 63">
                    <a:extLst>
                      <a:ext uri="{FF2B5EF4-FFF2-40B4-BE49-F238E27FC236}">
                        <a16:creationId xmlns:a16="http://schemas.microsoft.com/office/drawing/2014/main" id="{5D519836-4219-4799-B134-4E71A1BA41F6}"/>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366" name="Group 64">
                    <a:extLst>
                      <a:ext uri="{FF2B5EF4-FFF2-40B4-BE49-F238E27FC236}">
                        <a16:creationId xmlns:a16="http://schemas.microsoft.com/office/drawing/2014/main" id="{7148DCC5-061D-40A1-8C05-BC74636DC2C2}"/>
                      </a:ext>
                    </a:extLst>
                  </p:cNvPr>
                  <p:cNvGrpSpPr>
                    <a:grpSpLocks/>
                  </p:cNvGrpSpPr>
                  <p:nvPr/>
                </p:nvGrpSpPr>
                <p:grpSpPr bwMode="auto">
                  <a:xfrm>
                    <a:off x="1681" y="799"/>
                    <a:ext cx="282" cy="91"/>
                    <a:chOff x="1701" y="572"/>
                    <a:chExt cx="358" cy="132"/>
                  </a:xfrm>
                </p:grpSpPr>
                <p:grpSp>
                  <p:nvGrpSpPr>
                    <p:cNvPr id="13369" name="Group 65">
                      <a:extLst>
                        <a:ext uri="{FF2B5EF4-FFF2-40B4-BE49-F238E27FC236}">
                          <a16:creationId xmlns:a16="http://schemas.microsoft.com/office/drawing/2014/main" id="{EDD64173-8F6A-424D-BB3E-2F22A76ECDD7}"/>
                        </a:ext>
                      </a:extLst>
                    </p:cNvPr>
                    <p:cNvGrpSpPr>
                      <a:grpSpLocks/>
                    </p:cNvGrpSpPr>
                    <p:nvPr/>
                  </p:nvGrpSpPr>
                  <p:grpSpPr bwMode="auto">
                    <a:xfrm>
                      <a:off x="1701" y="572"/>
                      <a:ext cx="358" cy="132"/>
                      <a:chOff x="1676" y="663"/>
                      <a:chExt cx="358" cy="132"/>
                    </a:xfrm>
                  </p:grpSpPr>
                  <p:sp>
                    <p:nvSpPr>
                      <p:cNvPr id="13372" name="AutoShape 66">
                        <a:extLst>
                          <a:ext uri="{FF2B5EF4-FFF2-40B4-BE49-F238E27FC236}">
                            <a16:creationId xmlns:a16="http://schemas.microsoft.com/office/drawing/2014/main" id="{C19C289D-EB01-4141-A51D-DDC5ED739794}"/>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73" name="Oval 67">
                        <a:extLst>
                          <a:ext uri="{FF2B5EF4-FFF2-40B4-BE49-F238E27FC236}">
                            <a16:creationId xmlns:a16="http://schemas.microsoft.com/office/drawing/2014/main" id="{EF21DD38-34CB-4E85-ACAE-7FE98473B3BA}"/>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74" name="Freeform 68">
                        <a:extLst>
                          <a:ext uri="{FF2B5EF4-FFF2-40B4-BE49-F238E27FC236}">
                            <a16:creationId xmlns:a16="http://schemas.microsoft.com/office/drawing/2014/main" id="{F9C52305-5AAC-4975-ADF1-745A917189E3}"/>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75" name="Freeform 69">
                        <a:extLst>
                          <a:ext uri="{FF2B5EF4-FFF2-40B4-BE49-F238E27FC236}">
                            <a16:creationId xmlns:a16="http://schemas.microsoft.com/office/drawing/2014/main" id="{CAE83808-C3A3-4364-8550-38900BA0276E}"/>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76" name="Oval 70">
                        <a:extLst>
                          <a:ext uri="{FF2B5EF4-FFF2-40B4-BE49-F238E27FC236}">
                            <a16:creationId xmlns:a16="http://schemas.microsoft.com/office/drawing/2014/main" id="{3C5025DA-DD78-43E4-93A2-1EB4DA47C849}"/>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77" name="AutoShape 71">
                        <a:extLst>
                          <a:ext uri="{FF2B5EF4-FFF2-40B4-BE49-F238E27FC236}">
                            <a16:creationId xmlns:a16="http://schemas.microsoft.com/office/drawing/2014/main" id="{71EF36C8-5BAD-4507-A361-90B55AE94749}"/>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370" name="AutoShape 72">
                      <a:extLst>
                        <a:ext uri="{FF2B5EF4-FFF2-40B4-BE49-F238E27FC236}">
                          <a16:creationId xmlns:a16="http://schemas.microsoft.com/office/drawing/2014/main" id="{B92D1E09-79FC-4D63-9826-FBE2EC30A8CD}"/>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71" name="AutoShape 73">
                      <a:extLst>
                        <a:ext uri="{FF2B5EF4-FFF2-40B4-BE49-F238E27FC236}">
                          <a16:creationId xmlns:a16="http://schemas.microsoft.com/office/drawing/2014/main" id="{28B6CC98-EEEE-4565-B076-EA4E92673828}"/>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3367" name="AutoShape 74">
                    <a:extLst>
                      <a:ext uri="{FF2B5EF4-FFF2-40B4-BE49-F238E27FC236}">
                        <a16:creationId xmlns:a16="http://schemas.microsoft.com/office/drawing/2014/main" id="{12F2E65C-8724-4204-B264-015B8B8C5666}"/>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68" name="Line 75">
                    <a:extLst>
                      <a:ext uri="{FF2B5EF4-FFF2-40B4-BE49-F238E27FC236}">
                        <a16:creationId xmlns:a16="http://schemas.microsoft.com/office/drawing/2014/main" id="{69342649-4257-45DF-99A5-9E54AD92D48D}"/>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357" name="Oval 76">
                  <a:extLst>
                    <a:ext uri="{FF2B5EF4-FFF2-40B4-BE49-F238E27FC236}">
                      <a16:creationId xmlns:a16="http://schemas.microsoft.com/office/drawing/2014/main" id="{3A5B2CA8-9DC7-4100-908C-662FC694C5CA}"/>
                    </a:ext>
                  </a:extLst>
                </p:cNvPr>
                <p:cNvSpPr>
                  <a:spLocks noChangeArrowheads="1"/>
                </p:cNvSpPr>
                <p:nvPr/>
              </p:nvSpPr>
              <p:spPr bwMode="auto">
                <a:xfrm rot="5400000">
                  <a:off x="3744" y="1300"/>
                  <a:ext cx="136" cy="91"/>
                </a:xfrm>
                <a:prstGeom prst="ellipse">
                  <a:avLst/>
                </a:prstGeom>
                <a:solidFill>
                  <a:srgbClr val="FF99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58" name="Line 77">
                  <a:extLst>
                    <a:ext uri="{FF2B5EF4-FFF2-40B4-BE49-F238E27FC236}">
                      <a16:creationId xmlns:a16="http://schemas.microsoft.com/office/drawing/2014/main" id="{A9179C2D-F956-4978-A73F-FD875F882747}"/>
                    </a:ext>
                  </a:extLst>
                </p:cNvPr>
                <p:cNvSpPr>
                  <a:spLocks noChangeShapeType="1"/>
                </p:cNvSpPr>
                <p:nvPr/>
              </p:nvSpPr>
              <p:spPr bwMode="auto">
                <a:xfrm rot="5400000">
                  <a:off x="3854" y="110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9" name="Line 78">
                  <a:extLst>
                    <a:ext uri="{FF2B5EF4-FFF2-40B4-BE49-F238E27FC236}">
                      <a16:creationId xmlns:a16="http://schemas.microsoft.com/office/drawing/2014/main" id="{A88BCDAC-59CC-47D6-BDD0-990E3A49CF8D}"/>
                    </a:ext>
                  </a:extLst>
                </p:cNvPr>
                <p:cNvSpPr>
                  <a:spLocks noChangeShapeType="1"/>
                </p:cNvSpPr>
                <p:nvPr/>
              </p:nvSpPr>
              <p:spPr bwMode="auto">
                <a:xfrm rot="5400000">
                  <a:off x="3890" y="1104"/>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60" name="Oval 79">
                  <a:extLst>
                    <a:ext uri="{FF2B5EF4-FFF2-40B4-BE49-F238E27FC236}">
                      <a16:creationId xmlns:a16="http://schemas.microsoft.com/office/drawing/2014/main" id="{F7747F7B-92C0-48F2-82C4-816B19FA3A26}"/>
                    </a:ext>
                  </a:extLst>
                </p:cNvPr>
                <p:cNvSpPr>
                  <a:spLocks noChangeArrowheads="1"/>
                </p:cNvSpPr>
                <p:nvPr/>
              </p:nvSpPr>
              <p:spPr bwMode="auto">
                <a:xfrm rot="5400000">
                  <a:off x="3851" y="1253"/>
                  <a:ext cx="181" cy="101"/>
                </a:xfrm>
                <a:prstGeom prst="ellipse">
                  <a:avLst/>
                </a:prstGeom>
                <a:solidFill>
                  <a:srgbClr val="FF99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61" name="Line 80">
                  <a:extLst>
                    <a:ext uri="{FF2B5EF4-FFF2-40B4-BE49-F238E27FC236}">
                      <a16:creationId xmlns:a16="http://schemas.microsoft.com/office/drawing/2014/main" id="{AA054807-B5E9-4349-8429-60E0D648C33D}"/>
                    </a:ext>
                  </a:extLst>
                </p:cNvPr>
                <p:cNvSpPr>
                  <a:spLocks noChangeShapeType="1"/>
                </p:cNvSpPr>
                <p:nvPr/>
              </p:nvSpPr>
              <p:spPr bwMode="auto">
                <a:xfrm rot="5400000">
                  <a:off x="3779" y="1215"/>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62" name="Freeform 81">
                  <a:extLst>
                    <a:ext uri="{FF2B5EF4-FFF2-40B4-BE49-F238E27FC236}">
                      <a16:creationId xmlns:a16="http://schemas.microsoft.com/office/drawing/2014/main" id="{9B258B58-7309-4448-A089-C2393FF71FEE}"/>
                    </a:ext>
                  </a:extLst>
                </p:cNvPr>
                <p:cNvSpPr>
                  <a:spLocks/>
                </p:cNvSpPr>
                <p:nvPr/>
              </p:nvSpPr>
              <p:spPr bwMode="auto">
                <a:xfrm rot="5140763" flipV="1">
                  <a:off x="3677" y="1362"/>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63" name="Arc 82">
                  <a:extLst>
                    <a:ext uri="{FF2B5EF4-FFF2-40B4-BE49-F238E27FC236}">
                      <a16:creationId xmlns:a16="http://schemas.microsoft.com/office/drawing/2014/main" id="{91679C31-77E0-4D81-A986-58352C0C6F83}"/>
                    </a:ext>
                  </a:extLst>
                </p:cNvPr>
                <p:cNvSpPr>
                  <a:spLocks/>
                </p:cNvSpPr>
                <p:nvPr/>
              </p:nvSpPr>
              <p:spPr bwMode="auto">
                <a:xfrm rot="10800000">
                  <a:off x="3952" y="599"/>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4" name="Arc 83">
                  <a:extLst>
                    <a:ext uri="{FF2B5EF4-FFF2-40B4-BE49-F238E27FC236}">
                      <a16:creationId xmlns:a16="http://schemas.microsoft.com/office/drawing/2014/main" id="{772DA525-F270-444A-BAB8-8ED3EFFD9CA4}"/>
                    </a:ext>
                  </a:extLst>
                </p:cNvPr>
                <p:cNvSpPr>
                  <a:spLocks/>
                </p:cNvSpPr>
                <p:nvPr/>
              </p:nvSpPr>
              <p:spPr bwMode="auto">
                <a:xfrm rot="10800000">
                  <a:off x="3908" y="55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344" name="Group 763">
                <a:extLst>
                  <a:ext uri="{FF2B5EF4-FFF2-40B4-BE49-F238E27FC236}">
                    <a16:creationId xmlns:a16="http://schemas.microsoft.com/office/drawing/2014/main" id="{54CCB8C3-83C4-4E2C-BE63-1A43CFF2983C}"/>
                  </a:ext>
                </a:extLst>
              </p:cNvPr>
              <p:cNvGrpSpPr>
                <a:grpSpLocks/>
              </p:cNvGrpSpPr>
              <p:nvPr/>
            </p:nvGrpSpPr>
            <p:grpSpPr bwMode="auto">
              <a:xfrm rot="19617971" flipH="1">
                <a:off x="7141006" y="3684921"/>
                <a:ext cx="823998" cy="894031"/>
                <a:chOff x="4195" y="255"/>
                <a:chExt cx="681" cy="687"/>
              </a:xfrm>
            </p:grpSpPr>
            <p:sp>
              <p:nvSpPr>
                <p:cNvPr id="13345" name="Freeform 764" descr="Dotted grid">
                  <a:extLst>
                    <a:ext uri="{FF2B5EF4-FFF2-40B4-BE49-F238E27FC236}">
                      <a16:creationId xmlns:a16="http://schemas.microsoft.com/office/drawing/2014/main" id="{7084C7F6-2ECC-42E8-AB05-BA2B6FB022B3}"/>
                    </a:ext>
                  </a:extLst>
                </p:cNvPr>
                <p:cNvSpPr>
                  <a:spLocks/>
                </p:cNvSpPr>
                <p:nvPr/>
              </p:nvSpPr>
              <p:spPr bwMode="auto">
                <a:xfrm>
                  <a:off x="4195" y="255"/>
                  <a:ext cx="681" cy="687"/>
                </a:xfrm>
                <a:custGeom>
                  <a:avLst/>
                  <a:gdLst>
                    <a:gd name="T0" fmla="*/ 66 w 642"/>
                    <a:gd name="T1" fmla="*/ 4 h 778"/>
                    <a:gd name="T2" fmla="*/ 704 w 642"/>
                    <a:gd name="T3" fmla="*/ 20 h 778"/>
                    <a:gd name="T4" fmla="*/ 2374 w 642"/>
                    <a:gd name="T5" fmla="*/ 30 h 778"/>
                    <a:gd name="T6" fmla="*/ 2794 w 642"/>
                    <a:gd name="T7" fmla="*/ 26 h 778"/>
                    <a:gd name="T8" fmla="*/ 1325 w 642"/>
                    <a:gd name="T9" fmla="*/ 19 h 778"/>
                    <a:gd name="T10" fmla="*/ 906 w 642"/>
                    <a:gd name="T11" fmla="*/ 4 h 778"/>
                    <a:gd name="T12" fmla="*/ 279 w 642"/>
                    <a:gd name="T13" fmla="*/ 4 h 778"/>
                    <a:gd name="T14" fmla="*/ 66 w 642"/>
                    <a:gd name="T15" fmla="*/ 4 h 77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42" h="778">
                      <a:moveTo>
                        <a:pt x="15" y="120"/>
                      </a:moveTo>
                      <a:cubicBezTo>
                        <a:pt x="30" y="203"/>
                        <a:pt x="68" y="422"/>
                        <a:pt x="151" y="528"/>
                      </a:cubicBezTo>
                      <a:cubicBezTo>
                        <a:pt x="234" y="634"/>
                        <a:pt x="439" y="732"/>
                        <a:pt x="514" y="755"/>
                      </a:cubicBezTo>
                      <a:cubicBezTo>
                        <a:pt x="589" y="778"/>
                        <a:pt x="642" y="709"/>
                        <a:pt x="604" y="664"/>
                      </a:cubicBezTo>
                      <a:cubicBezTo>
                        <a:pt x="566" y="619"/>
                        <a:pt x="355" y="581"/>
                        <a:pt x="287" y="483"/>
                      </a:cubicBezTo>
                      <a:cubicBezTo>
                        <a:pt x="219" y="385"/>
                        <a:pt x="234" y="150"/>
                        <a:pt x="196" y="75"/>
                      </a:cubicBezTo>
                      <a:cubicBezTo>
                        <a:pt x="158" y="0"/>
                        <a:pt x="90" y="22"/>
                        <a:pt x="60" y="29"/>
                      </a:cubicBezTo>
                      <a:cubicBezTo>
                        <a:pt x="30" y="36"/>
                        <a:pt x="0" y="37"/>
                        <a:pt x="15" y="120"/>
                      </a:cubicBezTo>
                      <a:close/>
                    </a:path>
                  </a:pathLst>
                </a:custGeom>
                <a:pattFill prst="openDmnd">
                  <a:fgClr>
                    <a:srgbClr val="000099"/>
                  </a:fgClr>
                  <a:bgClr>
                    <a:srgbClr val="99FFCC"/>
                  </a:bgClr>
                </a:pattFill>
                <a:ln w="9525">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 name="Rectangle 765" descr="Dotted grid">
                  <a:extLst>
                    <a:ext uri="{FF2B5EF4-FFF2-40B4-BE49-F238E27FC236}">
                      <a16:creationId xmlns:a16="http://schemas.microsoft.com/office/drawing/2014/main" id="{676C6B31-82A4-479C-BB90-A6D654F3FD74}"/>
                    </a:ext>
                  </a:extLst>
                </p:cNvPr>
                <p:cNvSpPr>
                  <a:spLocks noChangeArrowheads="1"/>
                </p:cNvSpPr>
                <p:nvPr/>
              </p:nvSpPr>
              <p:spPr bwMode="auto">
                <a:xfrm rot="-4300694">
                  <a:off x="4757" y="860"/>
                  <a:ext cx="118" cy="42"/>
                </a:xfrm>
                <a:prstGeom prst="rect">
                  <a:avLst/>
                </a:prstGeom>
                <a:pattFill prst="openDmnd">
                  <a:fgClr>
                    <a:schemeClr val="accent3"/>
                  </a:fgClr>
                  <a:bgClr>
                    <a:srgbClr val="99FFCC"/>
                  </a:bgClr>
                </a:pattFill>
                <a:ln w="952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grpSp>
        </p:grpSp>
      </p:grpSp>
      <p:grpSp>
        <p:nvGrpSpPr>
          <p:cNvPr id="13319" name="Group 842">
            <a:extLst>
              <a:ext uri="{FF2B5EF4-FFF2-40B4-BE49-F238E27FC236}">
                <a16:creationId xmlns:a16="http://schemas.microsoft.com/office/drawing/2014/main" id="{5B442B02-9FA5-4F09-96D1-EB306A9C05A5}"/>
              </a:ext>
            </a:extLst>
          </p:cNvPr>
          <p:cNvGrpSpPr>
            <a:grpSpLocks/>
          </p:cNvGrpSpPr>
          <p:nvPr/>
        </p:nvGrpSpPr>
        <p:grpSpPr bwMode="auto">
          <a:xfrm rot="1271128">
            <a:off x="6542088" y="2471738"/>
            <a:ext cx="330200" cy="738187"/>
            <a:chOff x="2865" y="2523"/>
            <a:chExt cx="184" cy="255"/>
          </a:xfrm>
        </p:grpSpPr>
        <p:sp>
          <p:nvSpPr>
            <p:cNvPr id="13325" name="Oval 843">
              <a:extLst>
                <a:ext uri="{FF2B5EF4-FFF2-40B4-BE49-F238E27FC236}">
                  <a16:creationId xmlns:a16="http://schemas.microsoft.com/office/drawing/2014/main" id="{9C5F2146-4752-4029-A4DA-A95B1944174C}"/>
                </a:ext>
              </a:extLst>
            </p:cNvPr>
            <p:cNvSpPr>
              <a:spLocks noChangeArrowheads="1"/>
            </p:cNvSpPr>
            <p:nvPr/>
          </p:nvSpPr>
          <p:spPr bwMode="auto">
            <a:xfrm rot="5092354">
              <a:off x="2994" y="2722"/>
              <a:ext cx="58" cy="53"/>
            </a:xfrm>
            <a:prstGeom prst="ellipse">
              <a:avLst/>
            </a:prstGeom>
            <a:solidFill>
              <a:srgbClr val="FFCCFF"/>
            </a:solidFill>
            <a:ln w="9525">
              <a:solidFill>
                <a:srgbClr val="99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3326" name="Freeform 844">
              <a:extLst>
                <a:ext uri="{FF2B5EF4-FFF2-40B4-BE49-F238E27FC236}">
                  <a16:creationId xmlns:a16="http://schemas.microsoft.com/office/drawing/2014/main" id="{E02A3FF8-C0BE-420F-8C4F-66FE98CED89E}"/>
                </a:ext>
              </a:extLst>
            </p:cNvPr>
            <p:cNvSpPr>
              <a:spLocks/>
            </p:cNvSpPr>
            <p:nvPr/>
          </p:nvSpPr>
          <p:spPr bwMode="auto">
            <a:xfrm>
              <a:off x="2865" y="2523"/>
              <a:ext cx="158" cy="227"/>
            </a:xfrm>
            <a:custGeom>
              <a:avLst/>
              <a:gdLst>
                <a:gd name="T0" fmla="*/ 15 w 158"/>
                <a:gd name="T1" fmla="*/ 0 h 227"/>
                <a:gd name="T2" fmla="*/ 15 w 158"/>
                <a:gd name="T3" fmla="*/ 136 h 227"/>
                <a:gd name="T4" fmla="*/ 106 w 158"/>
                <a:gd name="T5" fmla="*/ 91 h 227"/>
                <a:gd name="T6" fmla="*/ 151 w 158"/>
                <a:gd name="T7" fmla="*/ 136 h 227"/>
                <a:gd name="T8" fmla="*/ 151 w 158"/>
                <a:gd name="T9" fmla="*/ 227 h 2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 h="227">
                  <a:moveTo>
                    <a:pt x="15" y="0"/>
                  </a:moveTo>
                  <a:cubicBezTo>
                    <a:pt x="7" y="60"/>
                    <a:pt x="0" y="121"/>
                    <a:pt x="15" y="136"/>
                  </a:cubicBezTo>
                  <a:cubicBezTo>
                    <a:pt x="30" y="151"/>
                    <a:pt x="83" y="91"/>
                    <a:pt x="106" y="91"/>
                  </a:cubicBezTo>
                  <a:cubicBezTo>
                    <a:pt x="129" y="91"/>
                    <a:pt x="144" y="113"/>
                    <a:pt x="151" y="136"/>
                  </a:cubicBezTo>
                  <a:cubicBezTo>
                    <a:pt x="158" y="159"/>
                    <a:pt x="154" y="193"/>
                    <a:pt x="151" y="227"/>
                  </a:cubicBezTo>
                </a:path>
              </a:pathLst>
            </a:custGeom>
            <a:noFill/>
            <a:ln w="28575" cmpd="sng">
              <a:solidFill>
                <a:srgbClr val="FFCC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0" name="Oval 255">
            <a:extLst>
              <a:ext uri="{FF2B5EF4-FFF2-40B4-BE49-F238E27FC236}">
                <a16:creationId xmlns:a16="http://schemas.microsoft.com/office/drawing/2014/main" id="{9D10865B-E6B6-4567-B8E2-7BEA8F192768}"/>
              </a:ext>
            </a:extLst>
          </p:cNvPr>
          <p:cNvSpPr>
            <a:spLocks noChangeArrowheads="1"/>
          </p:cNvSpPr>
          <p:nvPr/>
        </p:nvSpPr>
        <p:spPr bwMode="auto">
          <a:xfrm>
            <a:off x="8388350" y="1031875"/>
            <a:ext cx="287338" cy="287338"/>
          </a:xfrm>
          <a:prstGeom prst="ellipse">
            <a:avLst/>
          </a:prstGeom>
          <a:gradFill rotWithShape="1">
            <a:gsLst>
              <a:gs pos="0">
                <a:srgbClr val="66FFFF"/>
              </a:gs>
              <a:gs pos="100000">
                <a:srgbClr val="0000FF"/>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 name="Rectangle 1">
            <a:extLst>
              <a:ext uri="{FF2B5EF4-FFF2-40B4-BE49-F238E27FC236}">
                <a16:creationId xmlns:a16="http://schemas.microsoft.com/office/drawing/2014/main" id="{14E35585-07D4-4981-903E-06AFCDBBFE49}"/>
              </a:ext>
            </a:extLst>
          </p:cNvPr>
          <p:cNvSpPr>
            <a:spLocks noChangeArrowheads="1"/>
          </p:cNvSpPr>
          <p:nvPr/>
        </p:nvSpPr>
        <p:spPr bwMode="auto">
          <a:xfrm>
            <a:off x="363538" y="4394200"/>
            <a:ext cx="4572000" cy="133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66FFCC"/>
                </a:solidFill>
              </a:rPr>
              <a:t>A force is needed to change this momentum vector.  </a:t>
            </a:r>
          </a:p>
          <a:p>
            <a:pPr>
              <a:spcBef>
                <a:spcPct val="50000"/>
              </a:spcBef>
            </a:pPr>
            <a:r>
              <a:rPr lang="en-US" altLang="en-US" b="1">
                <a:solidFill>
                  <a:srgbClr val="66FFCC"/>
                </a:solidFill>
              </a:rPr>
              <a:t>This force is provided by hand through the string and it is also felt by the hand.</a:t>
            </a:r>
          </a:p>
        </p:txBody>
      </p:sp>
      <p:sp>
        <p:nvSpPr>
          <p:cNvPr id="13322" name="TextBox 2">
            <a:extLst>
              <a:ext uri="{FF2B5EF4-FFF2-40B4-BE49-F238E27FC236}">
                <a16:creationId xmlns:a16="http://schemas.microsoft.com/office/drawing/2014/main" id="{05E67853-59AC-4C5B-B8BA-E16EB895049C}"/>
              </a:ext>
            </a:extLst>
          </p:cNvPr>
          <p:cNvSpPr txBox="1">
            <a:spLocks noChangeArrowheads="1"/>
          </p:cNvSpPr>
          <p:nvPr/>
        </p:nvSpPr>
        <p:spPr bwMode="auto">
          <a:xfrm>
            <a:off x="5076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3323" name="TextBox 11">
            <a:extLst>
              <a:ext uri="{FF2B5EF4-FFF2-40B4-BE49-F238E27FC236}">
                <a16:creationId xmlns:a16="http://schemas.microsoft.com/office/drawing/2014/main" id="{D889A74E-4DC9-42B5-AA49-B01A15E528E0}"/>
              </a:ext>
            </a:extLst>
          </p:cNvPr>
          <p:cNvSpPr txBox="1">
            <a:spLocks noChangeArrowheads="1"/>
          </p:cNvSpPr>
          <p:nvPr/>
        </p:nvSpPr>
        <p:spPr bwMode="auto">
          <a:xfrm>
            <a:off x="5581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3324" name="TextBox 12">
            <a:extLst>
              <a:ext uri="{FF2B5EF4-FFF2-40B4-BE49-F238E27FC236}">
                <a16:creationId xmlns:a16="http://schemas.microsoft.com/office/drawing/2014/main" id="{A16E7ADC-8B7A-4FDF-A079-2BB29777A918}"/>
              </a:ext>
            </a:extLst>
          </p:cNvPr>
          <p:cNvSpPr txBox="1">
            <a:spLocks noChangeArrowheads="1"/>
          </p:cNvSpPr>
          <p:nvPr/>
        </p:nvSpPr>
        <p:spPr bwMode="auto">
          <a:xfrm>
            <a:off x="6013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133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13318"/>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3319"/>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3317"/>
                                        </p:tgtEl>
                                        <p:attrNameLst>
                                          <p:attrName>style.visibility</p:attrName>
                                        </p:attrNameLst>
                                      </p:cBhvr>
                                      <p:to>
                                        <p:strVal val="hidden"/>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5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3316"/>
                                        </p:tgtEl>
                                        <p:attrNameLst>
                                          <p:attrName>style.visibility</p:attrName>
                                        </p:attrNameLst>
                                      </p:cBhvr>
                                      <p:to>
                                        <p:strVal val="visible"/>
                                      </p:to>
                                    </p:set>
                                  </p:childTnLst>
                                </p:cTn>
                              </p:par>
                            </p:childTnLst>
                          </p:cTn>
                        </p:par>
                        <p:par>
                          <p:cTn id="24" fill="hold" nodeType="afterGroup">
                            <p:stCondLst>
                              <p:cond delay="0"/>
                            </p:stCondLst>
                            <p:childTnLst>
                              <p:par>
                                <p:cTn id="25" presetID="1" presetClass="path" presetSubtype="0" repeatCount="indefinite" fill="hold" grpId="1" nodeType="afterEffect">
                                  <p:stCondLst>
                                    <p:cond delay="0"/>
                                  </p:stCondLst>
                                  <p:childTnLst>
                                    <p:animMotion origin="layout" path="M 0.00139 0.00254 C 0.00139 0.07447 -0.09566 0.13413 -0.21198 0.13413 C -0.32934 0.13344 -0.42361 0.07447 -0.42361 0.00254 C -0.42361 -0.07031 -0.329 -0.12766 -0.21198 -0.12766 C -0.09427 -0.12766 0.00139 -0.07031 0.00139 0.00254 Z " pathEditMode="relative" rAng="5400000" ptsTypes="fffff">
                                      <p:cBhvr>
                                        <p:cTn id="26" dur="1000" fill="hold"/>
                                        <p:tgtEl>
                                          <p:spTgt spid="150"/>
                                        </p:tgtEl>
                                        <p:attrNameLst>
                                          <p:attrName>ppt_x</p:attrName>
                                          <p:attrName>ppt_y</p:attrName>
                                        </p:attrNameLst>
                                      </p:cBhvr>
                                      <p:rCtr x="-21250" y="69"/>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332">
                                            <p:txEl>
                                              <p:pRg st="0" end="0"/>
                                            </p:txEl>
                                          </p:spTgt>
                                        </p:tgtEl>
                                        <p:attrNameLst>
                                          <p:attrName>style.visibility</p:attrName>
                                        </p:attrNameLst>
                                      </p:cBhvr>
                                      <p:to>
                                        <p:strVal val="visible"/>
                                      </p:to>
                                    </p:set>
                                    <p:animEffect transition="in" filter="wipe(up)">
                                      <p:cBhvr>
                                        <p:cTn id="31" dur="500"/>
                                        <p:tgtEl>
                                          <p:spTgt spid="332">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332">
                                            <p:txEl>
                                              <p:pRg st="1" end="1"/>
                                            </p:txEl>
                                          </p:spTgt>
                                        </p:tgtEl>
                                        <p:attrNameLst>
                                          <p:attrName>style.visibility</p:attrName>
                                        </p:attrNameLst>
                                      </p:cBhvr>
                                      <p:to>
                                        <p:strVal val="visible"/>
                                      </p:to>
                                    </p:set>
                                    <p:animEffect transition="in" filter="wipe(up)">
                                      <p:cBhvr>
                                        <p:cTn id="36" dur="500"/>
                                        <p:tgtEl>
                                          <p:spTgt spid="332">
                                            <p:txEl>
                                              <p:pRg st="1" end="1"/>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333">
                                            <p:txEl>
                                              <p:pRg st="0" end="0"/>
                                            </p:txEl>
                                          </p:spTgt>
                                        </p:tgtEl>
                                        <p:attrNameLst>
                                          <p:attrName>style.visibility</p:attrName>
                                        </p:attrNameLst>
                                      </p:cBhvr>
                                      <p:to>
                                        <p:strVal val="visible"/>
                                      </p:to>
                                    </p:set>
                                    <p:animEffect transition="in" filter="wipe(up)">
                                      <p:cBhvr>
                                        <p:cTn id="41" dur="500"/>
                                        <p:tgtEl>
                                          <p:spTgt spid="333">
                                            <p:txEl>
                                              <p:pRg st="0" end="0"/>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333">
                                            <p:txEl>
                                              <p:pRg st="1" end="1"/>
                                            </p:txEl>
                                          </p:spTgt>
                                        </p:tgtEl>
                                        <p:attrNameLst>
                                          <p:attrName>style.visibility</p:attrName>
                                        </p:attrNameLst>
                                      </p:cBhvr>
                                      <p:to>
                                        <p:strVal val="visible"/>
                                      </p:to>
                                    </p:set>
                                    <p:animEffect transition="in" filter="wipe(up)">
                                      <p:cBhvr>
                                        <p:cTn id="46" dur="500"/>
                                        <p:tgtEl>
                                          <p:spTgt spid="333">
                                            <p:txEl>
                                              <p:pRg st="1" end="1"/>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2">
                                            <p:txEl>
                                              <p:pRg st="0" end="0"/>
                                            </p:txEl>
                                          </p:spTgt>
                                        </p:tgtEl>
                                        <p:attrNameLst>
                                          <p:attrName>style.visibility</p:attrName>
                                        </p:attrNameLst>
                                      </p:cBhvr>
                                      <p:to>
                                        <p:strVal val="visible"/>
                                      </p:to>
                                    </p:set>
                                    <p:animEffect transition="in" filter="wipe(up)">
                                      <p:cBhvr>
                                        <p:cTn id="51" dur="500"/>
                                        <p:tgtEl>
                                          <p:spTgt spid="2">
                                            <p:txEl>
                                              <p:pRg st="0" end="0"/>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2">
                                            <p:txEl>
                                              <p:pRg st="1" end="1"/>
                                            </p:txEl>
                                          </p:spTgt>
                                        </p:tgtEl>
                                        <p:attrNameLst>
                                          <p:attrName>style.visibility</p:attrName>
                                        </p:attrNameLst>
                                      </p:cBhvr>
                                      <p:to>
                                        <p:strVal val="visible"/>
                                      </p:to>
                                    </p:set>
                                    <p:animEffect transition="in" filter="wipe(up)">
                                      <p:cBhvr>
                                        <p:cTn id="5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50" grpId="0" animBg="1"/>
      <p:bldP spid="15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13">
            <a:extLst>
              <a:ext uri="{FF2B5EF4-FFF2-40B4-BE49-F238E27FC236}">
                <a16:creationId xmlns:a16="http://schemas.microsoft.com/office/drawing/2014/main" id="{AC3C7FDE-238E-4526-A989-C064F275DF7F}"/>
              </a:ext>
            </a:extLst>
          </p:cNvPr>
          <p:cNvSpPr>
            <a:spLocks noChangeArrowheads="1"/>
          </p:cNvSpPr>
          <p:nvPr/>
        </p:nvSpPr>
        <p:spPr bwMode="auto">
          <a:xfrm>
            <a:off x="323850" y="44450"/>
            <a:ext cx="4608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33"/>
                </a:solidFill>
              </a:rPr>
              <a:t>NEWTON’S SECOND  LAW OF MOTION</a:t>
            </a:r>
          </a:p>
        </p:txBody>
      </p:sp>
      <p:sp>
        <p:nvSpPr>
          <p:cNvPr id="14339" name="Rectangle 214">
            <a:extLst>
              <a:ext uri="{FF2B5EF4-FFF2-40B4-BE49-F238E27FC236}">
                <a16:creationId xmlns:a16="http://schemas.microsoft.com/office/drawing/2014/main" id="{F6EEED02-8460-48D9-B42D-AC4767D93AE3}"/>
              </a:ext>
            </a:extLst>
          </p:cNvPr>
          <p:cNvSpPr>
            <a:spLocks noChangeArrowheads="1"/>
          </p:cNvSpPr>
          <p:nvPr/>
        </p:nvSpPr>
        <p:spPr bwMode="auto">
          <a:xfrm>
            <a:off x="323850" y="4048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i="1">
                <a:solidFill>
                  <a:srgbClr val="FF0066"/>
                </a:solidFill>
              </a:rPr>
              <a:t>The rate of change of momentum of a body is directly proportional to the applied force and takes place in the direction in which the force acts.</a:t>
            </a:r>
          </a:p>
        </p:txBody>
      </p:sp>
      <p:grpSp>
        <p:nvGrpSpPr>
          <p:cNvPr id="14340" name="Group 221">
            <a:extLst>
              <a:ext uri="{FF2B5EF4-FFF2-40B4-BE49-F238E27FC236}">
                <a16:creationId xmlns:a16="http://schemas.microsoft.com/office/drawing/2014/main" id="{7BD0FC39-6E97-4F2F-91E4-027BEFDF9C37}"/>
              </a:ext>
            </a:extLst>
          </p:cNvPr>
          <p:cNvGrpSpPr>
            <a:grpSpLocks/>
          </p:cNvGrpSpPr>
          <p:nvPr/>
        </p:nvGrpSpPr>
        <p:grpSpPr bwMode="auto">
          <a:xfrm>
            <a:off x="2051050" y="1052513"/>
            <a:ext cx="3887788" cy="792162"/>
            <a:chOff x="1837" y="981"/>
            <a:chExt cx="2449" cy="499"/>
          </a:xfrm>
        </p:grpSpPr>
        <p:sp>
          <p:nvSpPr>
            <p:cNvPr id="14435" name="Text Box 216">
              <a:extLst>
                <a:ext uri="{FF2B5EF4-FFF2-40B4-BE49-F238E27FC236}">
                  <a16:creationId xmlns:a16="http://schemas.microsoft.com/office/drawing/2014/main" id="{5B95B0FB-B929-472D-AC41-1E4C6B09F9EC}"/>
                </a:ext>
              </a:extLst>
            </p:cNvPr>
            <p:cNvSpPr txBox="1">
              <a:spLocks noChangeArrowheads="1"/>
            </p:cNvSpPr>
            <p:nvPr/>
          </p:nvSpPr>
          <p:spPr bwMode="auto">
            <a:xfrm>
              <a:off x="1837" y="1117"/>
              <a:ext cx="6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99"/>
                  </a:solidFill>
                </a:rPr>
                <a:t>Force </a:t>
              </a:r>
              <a:r>
                <a:rPr lang="el-GR" altLang="en-US" b="1">
                  <a:solidFill>
                    <a:srgbClr val="FFCC99"/>
                  </a:solidFill>
                  <a:cs typeface="Arial" panose="020B0604020202020204" pitchFamily="34" charset="0"/>
                </a:rPr>
                <a:t>α</a:t>
              </a:r>
              <a:r>
                <a:rPr lang="en-US" altLang="en-US" b="1">
                  <a:solidFill>
                    <a:srgbClr val="FFCC99"/>
                  </a:solidFill>
                </a:rPr>
                <a:t> </a:t>
              </a:r>
            </a:p>
          </p:txBody>
        </p:sp>
        <p:sp>
          <p:nvSpPr>
            <p:cNvPr id="14436" name="Text Box 217">
              <a:extLst>
                <a:ext uri="{FF2B5EF4-FFF2-40B4-BE49-F238E27FC236}">
                  <a16:creationId xmlns:a16="http://schemas.microsoft.com/office/drawing/2014/main" id="{F09AD1B1-E6D8-45A1-A133-DB34194E9C38}"/>
                </a:ext>
              </a:extLst>
            </p:cNvPr>
            <p:cNvSpPr txBox="1">
              <a:spLocks noChangeArrowheads="1"/>
            </p:cNvSpPr>
            <p:nvPr/>
          </p:nvSpPr>
          <p:spPr bwMode="auto">
            <a:xfrm>
              <a:off x="2834" y="1249"/>
              <a:ext cx="9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99"/>
                  </a:solidFill>
                </a:rPr>
                <a:t>Time taken</a:t>
              </a:r>
            </a:p>
          </p:txBody>
        </p:sp>
        <p:sp>
          <p:nvSpPr>
            <p:cNvPr id="14437" name="Text Box 218">
              <a:extLst>
                <a:ext uri="{FF2B5EF4-FFF2-40B4-BE49-F238E27FC236}">
                  <a16:creationId xmlns:a16="http://schemas.microsoft.com/office/drawing/2014/main" id="{7C6BE02D-8C9B-4E1D-B893-3319CEDE3CEA}"/>
                </a:ext>
              </a:extLst>
            </p:cNvPr>
            <p:cNvSpPr txBox="1">
              <a:spLocks noChangeArrowheads="1"/>
            </p:cNvSpPr>
            <p:nvPr/>
          </p:nvSpPr>
          <p:spPr bwMode="auto">
            <a:xfrm>
              <a:off x="2471" y="981"/>
              <a:ext cx="181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99"/>
                  </a:solidFill>
                </a:rPr>
                <a:t>Change in momentum</a:t>
              </a:r>
            </a:p>
          </p:txBody>
        </p:sp>
        <p:sp>
          <p:nvSpPr>
            <p:cNvPr id="14438" name="Line 220">
              <a:extLst>
                <a:ext uri="{FF2B5EF4-FFF2-40B4-BE49-F238E27FC236}">
                  <a16:creationId xmlns:a16="http://schemas.microsoft.com/office/drawing/2014/main" id="{32D4B289-87F4-4D39-B115-1061E5ACC6E1}"/>
                </a:ext>
              </a:extLst>
            </p:cNvPr>
            <p:cNvSpPr>
              <a:spLocks noChangeShapeType="1"/>
            </p:cNvSpPr>
            <p:nvPr/>
          </p:nvSpPr>
          <p:spPr bwMode="auto">
            <a:xfrm>
              <a:off x="2472" y="1233"/>
              <a:ext cx="1633" cy="0"/>
            </a:xfrm>
            <a:prstGeom prst="line">
              <a:avLst/>
            </a:prstGeom>
            <a:noFill/>
            <a:ln w="9525">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41" name="Rectangle 210">
            <a:extLst>
              <a:ext uri="{FF2B5EF4-FFF2-40B4-BE49-F238E27FC236}">
                <a16:creationId xmlns:a16="http://schemas.microsoft.com/office/drawing/2014/main" id="{9A5D6237-76E3-4281-9107-FDF1E7268CE5}"/>
              </a:ext>
            </a:extLst>
          </p:cNvPr>
          <p:cNvSpPr>
            <a:spLocks noChangeArrowheads="1"/>
          </p:cNvSpPr>
          <p:nvPr/>
        </p:nvSpPr>
        <p:spPr bwMode="auto">
          <a:xfrm>
            <a:off x="523875" y="3789363"/>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3399FF"/>
                </a:solidFill>
              </a:rPr>
              <a:t>or</a:t>
            </a:r>
            <a:endParaRPr lang="en-IN" altLang="en-US"/>
          </a:p>
        </p:txBody>
      </p:sp>
      <p:sp>
        <p:nvSpPr>
          <p:cNvPr id="14342" name="Rectangle 216">
            <a:extLst>
              <a:ext uri="{FF2B5EF4-FFF2-40B4-BE49-F238E27FC236}">
                <a16:creationId xmlns:a16="http://schemas.microsoft.com/office/drawing/2014/main" id="{124AAAA1-A29F-4445-815E-FCEA3742C671}"/>
              </a:ext>
            </a:extLst>
          </p:cNvPr>
          <p:cNvSpPr>
            <a:spLocks noChangeArrowheads="1"/>
          </p:cNvSpPr>
          <p:nvPr/>
        </p:nvSpPr>
        <p:spPr bwMode="auto">
          <a:xfrm>
            <a:off x="1116013" y="4381500"/>
            <a:ext cx="25606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99"/>
                </a:solidFill>
              </a:rPr>
              <a:t>where k is a constant of proportionality.</a:t>
            </a:r>
          </a:p>
        </p:txBody>
      </p:sp>
      <p:sp>
        <p:nvSpPr>
          <p:cNvPr id="14343" name="Rectangle 30">
            <a:extLst>
              <a:ext uri="{FF2B5EF4-FFF2-40B4-BE49-F238E27FC236}">
                <a16:creationId xmlns:a16="http://schemas.microsoft.com/office/drawing/2014/main" id="{29CB1758-EF7D-40B2-9041-18BBDA544A10}"/>
              </a:ext>
            </a:extLst>
          </p:cNvPr>
          <p:cNvSpPr>
            <a:spLocks noChangeArrowheads="1"/>
          </p:cNvSpPr>
          <p:nvPr/>
        </p:nvSpPr>
        <p:spPr bwMode="auto">
          <a:xfrm>
            <a:off x="557213" y="5948363"/>
            <a:ext cx="41592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solidFill>
                  <a:srgbClr val="0099FF"/>
                </a:solidFill>
                <a:ea typeface="Calibri" panose="020F0502020204030204" pitchFamily="34" charset="0"/>
                <a:cs typeface="Times New Roman" panose="02020603050405020304" pitchFamily="18" charset="0"/>
              </a:rPr>
              <a:t>or</a:t>
            </a:r>
          </a:p>
        </p:txBody>
      </p:sp>
      <p:grpSp>
        <p:nvGrpSpPr>
          <p:cNvPr id="14344" name="Group 254">
            <a:extLst>
              <a:ext uri="{FF2B5EF4-FFF2-40B4-BE49-F238E27FC236}">
                <a16:creationId xmlns:a16="http://schemas.microsoft.com/office/drawing/2014/main" id="{FD2EC2A0-703E-46F5-A8FF-C1FAD7E04DCC}"/>
              </a:ext>
            </a:extLst>
          </p:cNvPr>
          <p:cNvGrpSpPr>
            <a:grpSpLocks/>
          </p:cNvGrpSpPr>
          <p:nvPr/>
        </p:nvGrpSpPr>
        <p:grpSpPr bwMode="auto">
          <a:xfrm>
            <a:off x="1187450" y="5046663"/>
            <a:ext cx="2089150" cy="669925"/>
            <a:chOff x="1979712" y="4775299"/>
            <a:chExt cx="2089051" cy="669925"/>
          </a:xfrm>
        </p:grpSpPr>
        <p:grpSp>
          <p:nvGrpSpPr>
            <p:cNvPr id="14426" name="Group 95">
              <a:extLst>
                <a:ext uri="{FF2B5EF4-FFF2-40B4-BE49-F238E27FC236}">
                  <a16:creationId xmlns:a16="http://schemas.microsoft.com/office/drawing/2014/main" id="{00305C59-F31B-4C1C-81C6-F420AD2FECA7}"/>
                </a:ext>
              </a:extLst>
            </p:cNvPr>
            <p:cNvGrpSpPr>
              <a:grpSpLocks/>
            </p:cNvGrpSpPr>
            <p:nvPr/>
          </p:nvGrpSpPr>
          <p:grpSpPr bwMode="auto">
            <a:xfrm>
              <a:off x="3549377" y="4779138"/>
              <a:ext cx="519386" cy="666086"/>
              <a:chOff x="2468712" y="2267260"/>
              <a:chExt cx="519112" cy="665350"/>
            </a:xfrm>
          </p:grpSpPr>
          <p:sp>
            <p:nvSpPr>
              <p:cNvPr id="14432" name="TextBox 43">
                <a:extLst>
                  <a:ext uri="{FF2B5EF4-FFF2-40B4-BE49-F238E27FC236}">
                    <a16:creationId xmlns:a16="http://schemas.microsoft.com/office/drawing/2014/main" id="{90A0DAB2-07DC-4155-A22D-810B203E8647}"/>
                  </a:ext>
                </a:extLst>
              </p:cNvPr>
              <p:cNvSpPr txBox="1">
                <a:spLocks noChangeArrowheads="1"/>
              </p:cNvSpPr>
              <p:nvPr/>
            </p:nvSpPr>
            <p:spPr bwMode="auto">
              <a:xfrm>
                <a:off x="2485951" y="2267260"/>
                <a:ext cx="497738" cy="369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9900"/>
                    </a:solidFill>
                  </a:rPr>
                  <a:t>Δ</a:t>
                </a:r>
                <a:r>
                  <a:rPr lang="en-US" altLang="en-US" b="1">
                    <a:solidFill>
                      <a:srgbClr val="FF9900"/>
                    </a:solidFill>
                  </a:rPr>
                  <a:t>p</a:t>
                </a:r>
                <a:endParaRPr lang="en-IN" altLang="en-US" b="1" baseline="-25000">
                  <a:solidFill>
                    <a:srgbClr val="FF9900"/>
                  </a:solidFill>
                </a:endParaRPr>
              </a:p>
            </p:txBody>
          </p:sp>
          <p:cxnSp>
            <p:nvCxnSpPr>
              <p:cNvPr id="234" name="Straight Connector 233">
                <a:extLst>
                  <a:ext uri="{FF2B5EF4-FFF2-40B4-BE49-F238E27FC236}">
                    <a16:creationId xmlns:a16="http://schemas.microsoft.com/office/drawing/2014/main" id="{6A8C79CB-E017-49AE-809B-E5D4C6F10116}"/>
                  </a:ext>
                </a:extLst>
              </p:cNvPr>
              <p:cNvCxnSpPr/>
              <p:nvPr/>
            </p:nvCxnSpPr>
            <p:spPr bwMode="auto">
              <a:xfrm>
                <a:off x="2469011" y="2605946"/>
                <a:ext cx="514054" cy="4757"/>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14434" name="TextBox 43">
                <a:extLst>
                  <a:ext uri="{FF2B5EF4-FFF2-40B4-BE49-F238E27FC236}">
                    <a16:creationId xmlns:a16="http://schemas.microsoft.com/office/drawing/2014/main" id="{FE8FAF5D-E134-4427-8EEA-EE2B90141E78}"/>
                  </a:ext>
                </a:extLst>
              </p:cNvPr>
              <p:cNvSpPr txBox="1">
                <a:spLocks noChangeArrowheads="1"/>
              </p:cNvSpPr>
              <p:nvPr/>
            </p:nvSpPr>
            <p:spPr bwMode="auto">
              <a:xfrm>
                <a:off x="2489349" y="2564310"/>
                <a:ext cx="498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FF9900"/>
                    </a:solidFill>
                  </a:rPr>
                  <a:t>Δ</a:t>
                </a:r>
                <a:r>
                  <a:rPr lang="en-US" altLang="en-US">
                    <a:solidFill>
                      <a:srgbClr val="FF9900"/>
                    </a:solidFill>
                  </a:rPr>
                  <a:t>t</a:t>
                </a:r>
                <a:endParaRPr lang="en-IN" altLang="en-US" baseline="-25000">
                  <a:solidFill>
                    <a:srgbClr val="FF9900"/>
                  </a:solidFill>
                </a:endParaRPr>
              </a:p>
            </p:txBody>
          </p:sp>
        </p:grpSp>
        <p:sp>
          <p:nvSpPr>
            <p:cNvPr id="14427" name="TextBox 43">
              <a:extLst>
                <a:ext uri="{FF2B5EF4-FFF2-40B4-BE49-F238E27FC236}">
                  <a16:creationId xmlns:a16="http://schemas.microsoft.com/office/drawing/2014/main" id="{7F27720D-D843-4DFE-B6BB-0D4AD3FA09D9}"/>
                </a:ext>
              </a:extLst>
            </p:cNvPr>
            <p:cNvSpPr txBox="1">
              <a:spLocks noChangeArrowheads="1"/>
            </p:cNvSpPr>
            <p:nvPr/>
          </p:nvSpPr>
          <p:spPr bwMode="auto">
            <a:xfrm>
              <a:off x="2750321" y="4775299"/>
              <a:ext cx="850579" cy="64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00"/>
                  </a:solidFill>
                </a:rPr>
                <a:t>  lim</a:t>
              </a:r>
            </a:p>
            <a:p>
              <a:pPr eaLnBrk="1" hangingPunct="1"/>
              <a:r>
                <a:rPr lang="el-GR" altLang="en-US">
                  <a:solidFill>
                    <a:srgbClr val="FF9900"/>
                  </a:solidFill>
                </a:rPr>
                <a:t>Δ</a:t>
              </a:r>
              <a:r>
                <a:rPr lang="en-US" altLang="en-US">
                  <a:solidFill>
                    <a:srgbClr val="FF9900"/>
                  </a:solidFill>
                </a:rPr>
                <a:t>t</a:t>
              </a:r>
              <a:r>
                <a:rPr lang="en-US" altLang="en-US" b="1">
                  <a:solidFill>
                    <a:srgbClr val="FF9900"/>
                  </a:solidFill>
                </a:rPr>
                <a:t>→0</a:t>
              </a:r>
              <a:endParaRPr lang="en-IN" altLang="en-US" b="1" baseline="-25000">
                <a:solidFill>
                  <a:srgbClr val="FF9900"/>
                </a:solidFill>
              </a:endParaRPr>
            </a:p>
          </p:txBody>
        </p:sp>
        <p:grpSp>
          <p:nvGrpSpPr>
            <p:cNvPr id="14428" name="Group 249">
              <a:extLst>
                <a:ext uri="{FF2B5EF4-FFF2-40B4-BE49-F238E27FC236}">
                  <a16:creationId xmlns:a16="http://schemas.microsoft.com/office/drawing/2014/main" id="{64857937-CF5B-4DFF-A381-220C82469754}"/>
                </a:ext>
              </a:extLst>
            </p:cNvPr>
            <p:cNvGrpSpPr>
              <a:grpSpLocks/>
            </p:cNvGrpSpPr>
            <p:nvPr/>
          </p:nvGrpSpPr>
          <p:grpSpPr bwMode="auto">
            <a:xfrm>
              <a:off x="1979712" y="4927982"/>
              <a:ext cx="865076" cy="369332"/>
              <a:chOff x="2232025" y="4927982"/>
              <a:chExt cx="865076" cy="369332"/>
            </a:xfrm>
          </p:grpSpPr>
          <p:sp>
            <p:nvSpPr>
              <p:cNvPr id="14430" name="Rectangle 39">
                <a:extLst>
                  <a:ext uri="{FF2B5EF4-FFF2-40B4-BE49-F238E27FC236}">
                    <a16:creationId xmlns:a16="http://schemas.microsoft.com/office/drawing/2014/main" id="{D257A012-9F4F-40F2-940B-730508B06807}"/>
                  </a:ext>
                </a:extLst>
              </p:cNvPr>
              <p:cNvSpPr>
                <a:spLocks noChangeArrowheads="1"/>
              </p:cNvSpPr>
              <p:nvPr/>
            </p:nvSpPr>
            <p:spPr bwMode="auto">
              <a:xfrm>
                <a:off x="2232025" y="4927982"/>
                <a:ext cx="8650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00"/>
                    </a:solidFill>
                    <a:latin typeface="Verdana" panose="020B0604030504040204" pitchFamily="34" charset="0"/>
                    <a:ea typeface="Calibri" panose="020F0502020204030204" pitchFamily="34" charset="0"/>
                    <a:cs typeface="Symbol" panose="05050102010706020507" pitchFamily="18" charset="2"/>
                  </a:rPr>
                  <a:t>F = k</a:t>
                </a:r>
                <a:endParaRPr lang="en-IN" altLang="en-US">
                  <a:solidFill>
                    <a:srgbClr val="FF9900"/>
                  </a:solidFill>
                  <a:ea typeface="Calibri" panose="020F0502020204030204" pitchFamily="34" charset="0"/>
                  <a:cs typeface="Symbol" panose="05050102010706020507" pitchFamily="18" charset="2"/>
                </a:endParaRPr>
              </a:p>
            </p:txBody>
          </p:sp>
          <p:cxnSp>
            <p:nvCxnSpPr>
              <p:cNvPr id="222" name="Straight Arrow Connector 221">
                <a:extLst>
                  <a:ext uri="{FF2B5EF4-FFF2-40B4-BE49-F238E27FC236}">
                    <a16:creationId xmlns:a16="http://schemas.microsoft.com/office/drawing/2014/main" id="{AC1BE33C-3C73-4370-9164-4ADC384E3D95}"/>
                  </a:ext>
                </a:extLst>
              </p:cNvPr>
              <p:cNvCxnSpPr/>
              <p:nvPr/>
            </p:nvCxnSpPr>
            <p:spPr bwMode="auto">
              <a:xfrm>
                <a:off x="2312984" y="4964211"/>
                <a:ext cx="19049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223" name="Straight Arrow Connector 222">
              <a:extLst>
                <a:ext uri="{FF2B5EF4-FFF2-40B4-BE49-F238E27FC236}">
                  <a16:creationId xmlns:a16="http://schemas.microsoft.com/office/drawing/2014/main" id="{B22F221C-C898-44B7-BAE9-7EFBB612EDFC}"/>
                </a:ext>
              </a:extLst>
            </p:cNvPr>
            <p:cNvCxnSpPr/>
            <p:nvPr/>
          </p:nvCxnSpPr>
          <p:spPr bwMode="auto">
            <a:xfrm>
              <a:off x="3798901" y="4868961"/>
              <a:ext cx="19049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4345" name="Rectangle 235">
            <a:extLst>
              <a:ext uri="{FF2B5EF4-FFF2-40B4-BE49-F238E27FC236}">
                <a16:creationId xmlns:a16="http://schemas.microsoft.com/office/drawing/2014/main" id="{DB6F8544-773A-4578-B3F8-53B7E49F6CF5}"/>
              </a:ext>
            </a:extLst>
          </p:cNvPr>
          <p:cNvSpPr>
            <a:spLocks noChangeArrowheads="1"/>
          </p:cNvSpPr>
          <p:nvPr/>
        </p:nvSpPr>
        <p:spPr bwMode="auto">
          <a:xfrm>
            <a:off x="523875" y="5191125"/>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99FF"/>
                </a:solidFill>
              </a:rPr>
              <a:t>or</a:t>
            </a:r>
            <a:endParaRPr lang="en-IN" altLang="en-US">
              <a:solidFill>
                <a:srgbClr val="0099FF"/>
              </a:solidFill>
            </a:endParaRPr>
          </a:p>
        </p:txBody>
      </p:sp>
      <p:grpSp>
        <p:nvGrpSpPr>
          <p:cNvPr id="14346" name="Group 256">
            <a:extLst>
              <a:ext uri="{FF2B5EF4-FFF2-40B4-BE49-F238E27FC236}">
                <a16:creationId xmlns:a16="http://schemas.microsoft.com/office/drawing/2014/main" id="{A50AB313-4307-4B1B-A760-73580D9AABB0}"/>
              </a:ext>
            </a:extLst>
          </p:cNvPr>
          <p:cNvGrpSpPr>
            <a:grpSpLocks/>
          </p:cNvGrpSpPr>
          <p:nvPr/>
        </p:nvGrpSpPr>
        <p:grpSpPr bwMode="auto">
          <a:xfrm>
            <a:off x="363538" y="1851025"/>
            <a:ext cx="8569325" cy="646113"/>
            <a:chOff x="363284" y="1851546"/>
            <a:chExt cx="8569325" cy="646331"/>
          </a:xfrm>
        </p:grpSpPr>
        <p:sp>
          <p:nvSpPr>
            <p:cNvPr id="14417" name="Rectangle 252">
              <a:extLst>
                <a:ext uri="{FF2B5EF4-FFF2-40B4-BE49-F238E27FC236}">
                  <a16:creationId xmlns:a16="http://schemas.microsoft.com/office/drawing/2014/main" id="{6A989337-7966-420C-ABDA-76086C6A0CF0}"/>
                </a:ext>
              </a:extLst>
            </p:cNvPr>
            <p:cNvSpPr>
              <a:spLocks noChangeArrowheads="1"/>
            </p:cNvSpPr>
            <p:nvPr/>
          </p:nvSpPr>
          <p:spPr bwMode="auto">
            <a:xfrm>
              <a:off x="363284" y="1851546"/>
              <a:ext cx="85693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99FF"/>
                  </a:solidFill>
                </a:rPr>
                <a:t>If force F changes the velocity of a body of mass m from v to v + </a:t>
              </a:r>
              <a:r>
                <a:rPr lang="el-GR" altLang="en-US" b="1">
                  <a:solidFill>
                    <a:srgbClr val="0099FF"/>
                  </a:solidFill>
                  <a:cs typeface="Arial" panose="020B0604020202020204" pitchFamily="34" charset="0"/>
                </a:rPr>
                <a:t>Δ</a:t>
              </a:r>
              <a:r>
                <a:rPr lang="en-US" altLang="en-US" b="1">
                  <a:solidFill>
                    <a:srgbClr val="0099FF"/>
                  </a:solidFill>
                  <a:cs typeface="Arial" panose="020B0604020202020204" pitchFamily="34" charset="0"/>
                </a:rPr>
                <a:t>v, then its initial momentum p = mv  will change by </a:t>
              </a:r>
              <a:r>
                <a:rPr lang="el-GR" altLang="en-US" b="1">
                  <a:solidFill>
                    <a:srgbClr val="0099FF"/>
                  </a:solidFill>
                  <a:cs typeface="Arial" panose="020B0604020202020204" pitchFamily="34" charset="0"/>
                </a:rPr>
                <a:t>Δ</a:t>
              </a:r>
              <a:r>
                <a:rPr lang="en-US" altLang="en-US" b="1">
                  <a:solidFill>
                    <a:srgbClr val="0099FF"/>
                  </a:solidFill>
                  <a:cs typeface="Arial" panose="020B0604020202020204" pitchFamily="34" charset="0"/>
                </a:rPr>
                <a:t>p = m </a:t>
              </a:r>
              <a:r>
                <a:rPr lang="el-GR" altLang="en-US" b="1">
                  <a:solidFill>
                    <a:srgbClr val="0099FF"/>
                  </a:solidFill>
                  <a:cs typeface="Arial" panose="020B0604020202020204" pitchFamily="34" charset="0"/>
                </a:rPr>
                <a:t>Δ</a:t>
              </a:r>
              <a:r>
                <a:rPr lang="en-US" altLang="en-US" b="1">
                  <a:solidFill>
                    <a:srgbClr val="0099FF"/>
                  </a:solidFill>
                  <a:cs typeface="Arial" panose="020B0604020202020204" pitchFamily="34" charset="0"/>
                </a:rPr>
                <a:t>v.</a:t>
              </a:r>
            </a:p>
          </p:txBody>
        </p:sp>
        <p:cxnSp>
          <p:nvCxnSpPr>
            <p:cNvPr id="237" name="Straight Arrow Connector 236">
              <a:extLst>
                <a:ext uri="{FF2B5EF4-FFF2-40B4-BE49-F238E27FC236}">
                  <a16:creationId xmlns:a16="http://schemas.microsoft.com/office/drawing/2014/main" id="{A6E3D44C-FE13-4701-A1A2-5BB1628D5E46}"/>
                </a:ext>
              </a:extLst>
            </p:cNvPr>
            <p:cNvCxnSpPr/>
            <p:nvPr/>
          </p:nvCxnSpPr>
          <p:spPr bwMode="auto">
            <a:xfrm>
              <a:off x="1271334" y="1876955"/>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8" name="Straight Arrow Connector 237">
              <a:extLst>
                <a:ext uri="{FF2B5EF4-FFF2-40B4-BE49-F238E27FC236}">
                  <a16:creationId xmlns:a16="http://schemas.microsoft.com/office/drawing/2014/main" id="{0AD20F44-70D8-4E20-837C-F75B606A5BF3}"/>
                </a:ext>
              </a:extLst>
            </p:cNvPr>
            <p:cNvCxnSpPr/>
            <p:nvPr/>
          </p:nvCxnSpPr>
          <p:spPr bwMode="auto">
            <a:xfrm>
              <a:off x="6613271" y="1935712"/>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9" name="Straight Arrow Connector 238">
              <a:extLst>
                <a:ext uri="{FF2B5EF4-FFF2-40B4-BE49-F238E27FC236}">
                  <a16:creationId xmlns:a16="http://schemas.microsoft.com/office/drawing/2014/main" id="{0DF373FE-2F9C-4EDF-90BA-F89D0103A17D}"/>
                </a:ext>
              </a:extLst>
            </p:cNvPr>
            <p:cNvCxnSpPr/>
            <p:nvPr/>
          </p:nvCxnSpPr>
          <p:spPr bwMode="auto">
            <a:xfrm>
              <a:off x="7091109" y="192936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0" name="Straight Arrow Connector 239">
              <a:extLst>
                <a:ext uri="{FF2B5EF4-FFF2-40B4-BE49-F238E27FC236}">
                  <a16:creationId xmlns:a16="http://schemas.microsoft.com/office/drawing/2014/main" id="{5766B3AB-DAFA-4183-812E-8F1880F0B427}"/>
                </a:ext>
              </a:extLst>
            </p:cNvPr>
            <p:cNvCxnSpPr/>
            <p:nvPr/>
          </p:nvCxnSpPr>
          <p:spPr bwMode="auto">
            <a:xfrm>
              <a:off x="7621334" y="1916656"/>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1" name="Straight Arrow Connector 240">
              <a:extLst>
                <a:ext uri="{FF2B5EF4-FFF2-40B4-BE49-F238E27FC236}">
                  <a16:creationId xmlns:a16="http://schemas.microsoft.com/office/drawing/2014/main" id="{AB70476E-97B9-4636-9363-F0625F05B094}"/>
                </a:ext>
              </a:extLst>
            </p:cNvPr>
            <p:cNvCxnSpPr/>
            <p:nvPr/>
          </p:nvCxnSpPr>
          <p:spPr bwMode="auto">
            <a:xfrm>
              <a:off x="2411159" y="220409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2" name="Straight Arrow Connector 241">
              <a:extLst>
                <a:ext uri="{FF2B5EF4-FFF2-40B4-BE49-F238E27FC236}">
                  <a16:creationId xmlns:a16="http://schemas.microsoft.com/office/drawing/2014/main" id="{F806B9DE-18DB-419D-A438-4F0A199209B7}"/>
                </a:ext>
              </a:extLst>
            </p:cNvPr>
            <p:cNvCxnSpPr/>
            <p:nvPr/>
          </p:nvCxnSpPr>
          <p:spPr bwMode="auto">
            <a:xfrm>
              <a:off x="3001709" y="220409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3" name="Straight Arrow Connector 242">
              <a:extLst>
                <a:ext uri="{FF2B5EF4-FFF2-40B4-BE49-F238E27FC236}">
                  <a16:creationId xmlns:a16="http://schemas.microsoft.com/office/drawing/2014/main" id="{F38BE3E6-71BD-4BCF-817F-A340ADA2A9B8}"/>
                </a:ext>
              </a:extLst>
            </p:cNvPr>
            <p:cNvCxnSpPr/>
            <p:nvPr/>
          </p:nvCxnSpPr>
          <p:spPr bwMode="auto">
            <a:xfrm>
              <a:off x="5028946" y="220409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4" name="Straight Arrow Connector 243">
              <a:extLst>
                <a:ext uri="{FF2B5EF4-FFF2-40B4-BE49-F238E27FC236}">
                  <a16:creationId xmlns:a16="http://schemas.microsoft.com/office/drawing/2014/main" id="{A102D35C-98B1-40E8-9113-ADFBB73BB699}"/>
                </a:ext>
              </a:extLst>
            </p:cNvPr>
            <p:cNvCxnSpPr/>
            <p:nvPr/>
          </p:nvCxnSpPr>
          <p:spPr bwMode="auto">
            <a:xfrm>
              <a:off x="5841746" y="220409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4347" name="Group 257">
            <a:extLst>
              <a:ext uri="{FF2B5EF4-FFF2-40B4-BE49-F238E27FC236}">
                <a16:creationId xmlns:a16="http://schemas.microsoft.com/office/drawing/2014/main" id="{FC4356C8-F1B2-4CF7-83F3-FA04793EFD12}"/>
              </a:ext>
            </a:extLst>
          </p:cNvPr>
          <p:cNvGrpSpPr>
            <a:grpSpLocks/>
          </p:cNvGrpSpPr>
          <p:nvPr/>
        </p:nvGrpSpPr>
        <p:grpSpPr bwMode="auto">
          <a:xfrm>
            <a:off x="1258888" y="2924175"/>
            <a:ext cx="1160462" cy="736600"/>
            <a:chOff x="2555875" y="2924944"/>
            <a:chExt cx="1160463" cy="736600"/>
          </a:xfrm>
        </p:grpSpPr>
        <p:grpSp>
          <p:nvGrpSpPr>
            <p:cNvPr id="14410" name="Group 229">
              <a:extLst>
                <a:ext uri="{FF2B5EF4-FFF2-40B4-BE49-F238E27FC236}">
                  <a16:creationId xmlns:a16="http://schemas.microsoft.com/office/drawing/2014/main" id="{185D733B-0BE6-4B52-9719-55C651470F17}"/>
                </a:ext>
              </a:extLst>
            </p:cNvPr>
            <p:cNvGrpSpPr>
              <a:grpSpLocks/>
            </p:cNvGrpSpPr>
            <p:nvPr/>
          </p:nvGrpSpPr>
          <p:grpSpPr bwMode="auto">
            <a:xfrm>
              <a:off x="2555875" y="2924944"/>
              <a:ext cx="1160463" cy="736600"/>
              <a:chOff x="2104" y="1570"/>
              <a:chExt cx="731" cy="464"/>
            </a:xfrm>
          </p:grpSpPr>
          <p:sp>
            <p:nvSpPr>
              <p:cNvPr id="14413" name="Text Box 223">
                <a:extLst>
                  <a:ext uri="{FF2B5EF4-FFF2-40B4-BE49-F238E27FC236}">
                    <a16:creationId xmlns:a16="http://schemas.microsoft.com/office/drawing/2014/main" id="{5B5BBFC3-7E8F-4C34-BD96-FD984A3A667E}"/>
                  </a:ext>
                </a:extLst>
              </p:cNvPr>
              <p:cNvSpPr txBox="1">
                <a:spLocks noChangeArrowheads="1"/>
              </p:cNvSpPr>
              <p:nvPr/>
            </p:nvSpPr>
            <p:spPr bwMode="auto">
              <a:xfrm>
                <a:off x="2104" y="1686"/>
                <a:ext cx="36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00"/>
                    </a:solidFill>
                  </a:rPr>
                  <a:t>F </a:t>
                </a:r>
                <a:r>
                  <a:rPr lang="el-GR" altLang="en-US" b="1">
                    <a:solidFill>
                      <a:srgbClr val="FFFF00"/>
                    </a:solidFill>
                  </a:rPr>
                  <a:t>α</a:t>
                </a:r>
                <a:endParaRPr lang="en-US" altLang="en-US" b="1">
                  <a:solidFill>
                    <a:srgbClr val="FFFF00"/>
                  </a:solidFill>
                </a:endParaRPr>
              </a:p>
            </p:txBody>
          </p:sp>
          <p:sp>
            <p:nvSpPr>
              <p:cNvPr id="14414" name="Text Box 224">
                <a:extLst>
                  <a:ext uri="{FF2B5EF4-FFF2-40B4-BE49-F238E27FC236}">
                    <a16:creationId xmlns:a16="http://schemas.microsoft.com/office/drawing/2014/main" id="{30CE1416-D564-45BB-83D4-487C5B581B0A}"/>
                  </a:ext>
                </a:extLst>
              </p:cNvPr>
              <p:cNvSpPr txBox="1">
                <a:spLocks noChangeArrowheads="1"/>
              </p:cNvSpPr>
              <p:nvPr/>
            </p:nvSpPr>
            <p:spPr bwMode="auto">
              <a:xfrm>
                <a:off x="2487" y="1570"/>
                <a:ext cx="3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FF00"/>
                    </a:solidFill>
                    <a:cs typeface="Arial" panose="020B0604020202020204" pitchFamily="34" charset="0"/>
                  </a:rPr>
                  <a:t>Δ</a:t>
                </a:r>
                <a:r>
                  <a:rPr lang="en-US" altLang="en-US" b="1">
                    <a:solidFill>
                      <a:srgbClr val="FFFF00"/>
                    </a:solidFill>
                    <a:cs typeface="Arial" panose="020B0604020202020204" pitchFamily="34" charset="0"/>
                  </a:rPr>
                  <a:t>p</a:t>
                </a:r>
                <a:endParaRPr lang="el-GR" altLang="en-US" b="1" baseline="-25000">
                  <a:solidFill>
                    <a:srgbClr val="FFFF00"/>
                  </a:solidFill>
                  <a:cs typeface="Arial" panose="020B0604020202020204" pitchFamily="34" charset="0"/>
                </a:endParaRPr>
              </a:p>
            </p:txBody>
          </p:sp>
          <p:sp>
            <p:nvSpPr>
              <p:cNvPr id="14415" name="Text Box 225">
                <a:extLst>
                  <a:ext uri="{FF2B5EF4-FFF2-40B4-BE49-F238E27FC236}">
                    <a16:creationId xmlns:a16="http://schemas.microsoft.com/office/drawing/2014/main" id="{2E8C5D8F-5B79-43D4-B632-24C9F3E0B35F}"/>
                  </a:ext>
                </a:extLst>
              </p:cNvPr>
              <p:cNvSpPr txBox="1">
                <a:spLocks noChangeArrowheads="1"/>
              </p:cNvSpPr>
              <p:nvPr/>
            </p:nvSpPr>
            <p:spPr bwMode="auto">
              <a:xfrm>
                <a:off x="2499" y="1801"/>
                <a:ext cx="29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FF00"/>
                    </a:solidFill>
                    <a:cs typeface="Arial" panose="020B0604020202020204" pitchFamily="34" charset="0"/>
                  </a:rPr>
                  <a:t>Δ</a:t>
                </a:r>
                <a:r>
                  <a:rPr lang="en-US" altLang="en-US" b="1">
                    <a:solidFill>
                      <a:srgbClr val="FFFF00"/>
                    </a:solidFill>
                  </a:rPr>
                  <a:t>t</a:t>
                </a:r>
                <a:endParaRPr lang="en-US" altLang="en-US" b="1" baseline="-25000">
                  <a:solidFill>
                    <a:srgbClr val="FFFF00"/>
                  </a:solidFill>
                </a:endParaRPr>
              </a:p>
            </p:txBody>
          </p:sp>
          <p:sp>
            <p:nvSpPr>
              <p:cNvPr id="14416" name="Line 228">
                <a:extLst>
                  <a:ext uri="{FF2B5EF4-FFF2-40B4-BE49-F238E27FC236}">
                    <a16:creationId xmlns:a16="http://schemas.microsoft.com/office/drawing/2014/main" id="{4E82EEF7-B18A-4421-9EE1-B70ED674A082}"/>
                  </a:ext>
                </a:extLst>
              </p:cNvPr>
              <p:cNvSpPr>
                <a:spLocks noChangeShapeType="1"/>
              </p:cNvSpPr>
              <p:nvPr/>
            </p:nvSpPr>
            <p:spPr bwMode="auto">
              <a:xfrm>
                <a:off x="2472" y="1817"/>
                <a:ext cx="317" cy="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cxnSp>
          <p:nvCxnSpPr>
            <p:cNvPr id="245" name="Straight Arrow Connector 244">
              <a:extLst>
                <a:ext uri="{FF2B5EF4-FFF2-40B4-BE49-F238E27FC236}">
                  <a16:creationId xmlns:a16="http://schemas.microsoft.com/office/drawing/2014/main" id="{B8265044-D3A8-48B8-9EEA-E7D9E50EA8C5}"/>
                </a:ext>
              </a:extLst>
            </p:cNvPr>
            <p:cNvCxnSpPr/>
            <p:nvPr/>
          </p:nvCxnSpPr>
          <p:spPr bwMode="auto">
            <a:xfrm>
              <a:off x="2654300" y="315354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6" name="Straight Arrow Connector 245">
              <a:extLst>
                <a:ext uri="{FF2B5EF4-FFF2-40B4-BE49-F238E27FC236}">
                  <a16:creationId xmlns:a16="http://schemas.microsoft.com/office/drawing/2014/main" id="{A1EB1C46-7007-49DD-8610-E9A69EDBB435}"/>
                </a:ext>
              </a:extLst>
            </p:cNvPr>
            <p:cNvCxnSpPr/>
            <p:nvPr/>
          </p:nvCxnSpPr>
          <p:spPr bwMode="auto">
            <a:xfrm>
              <a:off x="3419476" y="301066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4348" name="Group 258">
            <a:extLst>
              <a:ext uri="{FF2B5EF4-FFF2-40B4-BE49-F238E27FC236}">
                <a16:creationId xmlns:a16="http://schemas.microsoft.com/office/drawing/2014/main" id="{35CE3392-2B8E-4708-ADA5-9E0AE2713299}"/>
              </a:ext>
            </a:extLst>
          </p:cNvPr>
          <p:cNvGrpSpPr>
            <a:grpSpLocks/>
          </p:cNvGrpSpPr>
          <p:nvPr/>
        </p:nvGrpSpPr>
        <p:grpSpPr bwMode="auto">
          <a:xfrm>
            <a:off x="1250950" y="3644900"/>
            <a:ext cx="1304925" cy="736600"/>
            <a:chOff x="2546994" y="3645024"/>
            <a:chExt cx="1304926" cy="736600"/>
          </a:xfrm>
        </p:grpSpPr>
        <p:grpSp>
          <p:nvGrpSpPr>
            <p:cNvPr id="14403" name="Group 229">
              <a:extLst>
                <a:ext uri="{FF2B5EF4-FFF2-40B4-BE49-F238E27FC236}">
                  <a16:creationId xmlns:a16="http://schemas.microsoft.com/office/drawing/2014/main" id="{EDBBA4A3-7322-41C0-8A51-21E8B1EE4B4A}"/>
                </a:ext>
              </a:extLst>
            </p:cNvPr>
            <p:cNvGrpSpPr>
              <a:grpSpLocks/>
            </p:cNvGrpSpPr>
            <p:nvPr/>
          </p:nvGrpSpPr>
          <p:grpSpPr bwMode="auto">
            <a:xfrm>
              <a:off x="2546994" y="3645024"/>
              <a:ext cx="1304926" cy="736600"/>
              <a:chOff x="2013" y="1570"/>
              <a:chExt cx="822" cy="464"/>
            </a:xfrm>
          </p:grpSpPr>
          <p:sp>
            <p:nvSpPr>
              <p:cNvPr id="14406" name="Text Box 223">
                <a:extLst>
                  <a:ext uri="{FF2B5EF4-FFF2-40B4-BE49-F238E27FC236}">
                    <a16:creationId xmlns:a16="http://schemas.microsoft.com/office/drawing/2014/main" id="{C840A9E1-2AB8-4F0D-B8BF-CA9745657419}"/>
                  </a:ext>
                </a:extLst>
              </p:cNvPr>
              <p:cNvSpPr txBox="1">
                <a:spLocks noChangeArrowheads="1"/>
              </p:cNvSpPr>
              <p:nvPr/>
            </p:nvSpPr>
            <p:spPr bwMode="auto">
              <a:xfrm>
                <a:off x="2013" y="1686"/>
                <a:ext cx="45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FF"/>
                    </a:solidFill>
                  </a:rPr>
                  <a:t>F = k</a:t>
                </a:r>
              </a:p>
            </p:txBody>
          </p:sp>
          <p:sp>
            <p:nvSpPr>
              <p:cNvPr id="14407" name="Text Box 224">
                <a:extLst>
                  <a:ext uri="{FF2B5EF4-FFF2-40B4-BE49-F238E27FC236}">
                    <a16:creationId xmlns:a16="http://schemas.microsoft.com/office/drawing/2014/main" id="{BF7F8701-1E11-48F5-9880-368FDB295585}"/>
                  </a:ext>
                </a:extLst>
              </p:cNvPr>
              <p:cNvSpPr txBox="1">
                <a:spLocks noChangeArrowheads="1"/>
              </p:cNvSpPr>
              <p:nvPr/>
            </p:nvSpPr>
            <p:spPr bwMode="auto">
              <a:xfrm>
                <a:off x="2487" y="1570"/>
                <a:ext cx="3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00FF"/>
                    </a:solidFill>
                    <a:cs typeface="Arial" panose="020B0604020202020204" pitchFamily="34" charset="0"/>
                  </a:rPr>
                  <a:t>Δ</a:t>
                </a:r>
                <a:r>
                  <a:rPr lang="en-US" altLang="en-US" b="1">
                    <a:solidFill>
                      <a:srgbClr val="FF00FF"/>
                    </a:solidFill>
                    <a:cs typeface="Arial" panose="020B0604020202020204" pitchFamily="34" charset="0"/>
                  </a:rPr>
                  <a:t>p</a:t>
                </a:r>
                <a:endParaRPr lang="el-GR" altLang="en-US" b="1" baseline="-25000">
                  <a:solidFill>
                    <a:srgbClr val="FF00FF"/>
                  </a:solidFill>
                  <a:cs typeface="Arial" panose="020B0604020202020204" pitchFamily="34" charset="0"/>
                </a:endParaRPr>
              </a:p>
            </p:txBody>
          </p:sp>
          <p:sp>
            <p:nvSpPr>
              <p:cNvPr id="14408" name="Text Box 225">
                <a:extLst>
                  <a:ext uri="{FF2B5EF4-FFF2-40B4-BE49-F238E27FC236}">
                    <a16:creationId xmlns:a16="http://schemas.microsoft.com/office/drawing/2014/main" id="{661F0C59-8F2F-42FF-92FE-1A49D5F71525}"/>
                  </a:ext>
                </a:extLst>
              </p:cNvPr>
              <p:cNvSpPr txBox="1">
                <a:spLocks noChangeArrowheads="1"/>
              </p:cNvSpPr>
              <p:nvPr/>
            </p:nvSpPr>
            <p:spPr bwMode="auto">
              <a:xfrm>
                <a:off x="2499" y="1801"/>
                <a:ext cx="29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00FF"/>
                    </a:solidFill>
                    <a:cs typeface="Arial" panose="020B0604020202020204" pitchFamily="34" charset="0"/>
                  </a:rPr>
                  <a:t>Δ</a:t>
                </a:r>
                <a:r>
                  <a:rPr lang="en-US" altLang="en-US" b="1">
                    <a:solidFill>
                      <a:srgbClr val="FF00FF"/>
                    </a:solidFill>
                  </a:rPr>
                  <a:t>t</a:t>
                </a:r>
                <a:endParaRPr lang="en-US" altLang="en-US" b="1" baseline="-25000">
                  <a:solidFill>
                    <a:srgbClr val="FF00FF"/>
                  </a:solidFill>
                </a:endParaRPr>
              </a:p>
            </p:txBody>
          </p:sp>
          <p:sp>
            <p:nvSpPr>
              <p:cNvPr id="14409" name="Line 228">
                <a:extLst>
                  <a:ext uri="{FF2B5EF4-FFF2-40B4-BE49-F238E27FC236}">
                    <a16:creationId xmlns:a16="http://schemas.microsoft.com/office/drawing/2014/main" id="{8F685F59-235C-4207-95AD-8223E2E722B5}"/>
                  </a:ext>
                </a:extLst>
              </p:cNvPr>
              <p:cNvSpPr>
                <a:spLocks noChangeShapeType="1"/>
              </p:cNvSpPr>
              <p:nvPr/>
            </p:nvSpPr>
            <p:spPr bwMode="auto">
              <a:xfrm>
                <a:off x="2472" y="1817"/>
                <a:ext cx="317" cy="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cxnSp>
          <p:nvCxnSpPr>
            <p:cNvPr id="247" name="Straight Arrow Connector 246">
              <a:extLst>
                <a:ext uri="{FF2B5EF4-FFF2-40B4-BE49-F238E27FC236}">
                  <a16:creationId xmlns:a16="http://schemas.microsoft.com/office/drawing/2014/main" id="{9262D8B9-A4FD-4FE3-8C9F-10B58FC0B8C7}"/>
                </a:ext>
              </a:extLst>
            </p:cNvPr>
            <p:cNvCxnSpPr/>
            <p:nvPr/>
          </p:nvCxnSpPr>
          <p:spPr bwMode="auto">
            <a:xfrm>
              <a:off x="3558233" y="374344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8" name="Straight Arrow Connector 247">
              <a:extLst>
                <a:ext uri="{FF2B5EF4-FFF2-40B4-BE49-F238E27FC236}">
                  <a16:creationId xmlns:a16="http://schemas.microsoft.com/office/drawing/2014/main" id="{77FBC6B4-A38E-4C6E-B51E-0E33EA41EA4E}"/>
                </a:ext>
              </a:extLst>
            </p:cNvPr>
            <p:cNvCxnSpPr/>
            <p:nvPr/>
          </p:nvCxnSpPr>
          <p:spPr bwMode="auto">
            <a:xfrm>
              <a:off x="2640657" y="387362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4349" name="Group 253">
            <a:extLst>
              <a:ext uri="{FF2B5EF4-FFF2-40B4-BE49-F238E27FC236}">
                <a16:creationId xmlns:a16="http://schemas.microsoft.com/office/drawing/2014/main" id="{53CE41D8-BA5E-44D0-93F7-B373AF67E952}"/>
              </a:ext>
            </a:extLst>
          </p:cNvPr>
          <p:cNvGrpSpPr>
            <a:grpSpLocks/>
          </p:cNvGrpSpPr>
          <p:nvPr/>
        </p:nvGrpSpPr>
        <p:grpSpPr bwMode="auto">
          <a:xfrm>
            <a:off x="1185863" y="5805488"/>
            <a:ext cx="1296987" cy="719137"/>
            <a:chOff x="6227204" y="4703862"/>
            <a:chExt cx="1297126" cy="719137"/>
          </a:xfrm>
        </p:grpSpPr>
        <p:grpSp>
          <p:nvGrpSpPr>
            <p:cNvPr id="14395" name="Group 108">
              <a:extLst>
                <a:ext uri="{FF2B5EF4-FFF2-40B4-BE49-F238E27FC236}">
                  <a16:creationId xmlns:a16="http://schemas.microsoft.com/office/drawing/2014/main" id="{FC2EB042-DEE7-48B0-90F9-DFE0C8100A5A}"/>
                </a:ext>
              </a:extLst>
            </p:cNvPr>
            <p:cNvGrpSpPr>
              <a:grpSpLocks/>
            </p:cNvGrpSpPr>
            <p:nvPr/>
          </p:nvGrpSpPr>
          <p:grpSpPr bwMode="auto">
            <a:xfrm>
              <a:off x="7009354" y="4703862"/>
              <a:ext cx="514976" cy="719137"/>
              <a:chOff x="1826123" y="2708830"/>
              <a:chExt cx="515320" cy="720170"/>
            </a:xfrm>
          </p:grpSpPr>
          <p:sp>
            <p:nvSpPr>
              <p:cNvPr id="14400" name="TextBox 43">
                <a:extLst>
                  <a:ext uri="{FF2B5EF4-FFF2-40B4-BE49-F238E27FC236}">
                    <a16:creationId xmlns:a16="http://schemas.microsoft.com/office/drawing/2014/main" id="{BF033256-40A8-4650-A5A5-E9759FDC2DA9}"/>
                  </a:ext>
                </a:extLst>
              </p:cNvPr>
              <p:cNvSpPr txBox="1">
                <a:spLocks noChangeArrowheads="1"/>
              </p:cNvSpPr>
              <p:nvPr/>
            </p:nvSpPr>
            <p:spPr bwMode="auto">
              <a:xfrm>
                <a:off x="1826123" y="2708830"/>
                <a:ext cx="497738" cy="3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FF66"/>
                    </a:solidFill>
                  </a:rPr>
                  <a:t>dp</a:t>
                </a:r>
                <a:endParaRPr lang="en-IN" altLang="en-US" b="1" baseline="-25000">
                  <a:solidFill>
                    <a:srgbClr val="CCFF66"/>
                  </a:solidFill>
                </a:endParaRPr>
              </a:p>
            </p:txBody>
          </p:sp>
          <p:cxnSp>
            <p:nvCxnSpPr>
              <p:cNvPr id="227" name="Straight Connector 226">
                <a:extLst>
                  <a:ext uri="{FF2B5EF4-FFF2-40B4-BE49-F238E27FC236}">
                    <a16:creationId xmlns:a16="http://schemas.microsoft.com/office/drawing/2014/main" id="{D62090C7-E175-4B64-A143-23E7B3770EFD}"/>
                  </a:ext>
                </a:extLst>
              </p:cNvPr>
              <p:cNvCxnSpPr/>
              <p:nvPr/>
            </p:nvCxnSpPr>
            <p:spPr bwMode="auto">
              <a:xfrm>
                <a:off x="1848937" y="3074479"/>
                <a:ext cx="366997"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14402" name="TextBox 43">
                <a:extLst>
                  <a:ext uri="{FF2B5EF4-FFF2-40B4-BE49-F238E27FC236}">
                    <a16:creationId xmlns:a16="http://schemas.microsoft.com/office/drawing/2014/main" id="{E68A124B-5DCE-4DDE-B011-B2FA09196898}"/>
                  </a:ext>
                </a:extLst>
              </p:cNvPr>
              <p:cNvSpPr txBox="1">
                <a:spLocks noChangeArrowheads="1"/>
              </p:cNvSpPr>
              <p:nvPr/>
            </p:nvSpPr>
            <p:spPr bwMode="auto">
              <a:xfrm>
                <a:off x="1842968" y="3059668"/>
                <a:ext cx="498475" cy="3693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CCFF66"/>
                    </a:solidFill>
                  </a:rPr>
                  <a:t>dt</a:t>
                </a:r>
                <a:endParaRPr lang="en-IN" altLang="en-US" baseline="-25000">
                  <a:solidFill>
                    <a:srgbClr val="CCFF66"/>
                  </a:solidFill>
                </a:endParaRPr>
              </a:p>
            </p:txBody>
          </p:sp>
        </p:grpSp>
        <p:cxnSp>
          <p:nvCxnSpPr>
            <p:cNvPr id="225" name="Straight Arrow Connector 224">
              <a:extLst>
                <a:ext uri="{FF2B5EF4-FFF2-40B4-BE49-F238E27FC236}">
                  <a16:creationId xmlns:a16="http://schemas.microsoft.com/office/drawing/2014/main" id="{FB7E8740-F59D-4EB8-9F16-F4C2E5D4D64E}"/>
                </a:ext>
              </a:extLst>
            </p:cNvPr>
            <p:cNvCxnSpPr/>
            <p:nvPr/>
          </p:nvCxnSpPr>
          <p:spPr bwMode="auto">
            <a:xfrm>
              <a:off x="7233787" y="4791174"/>
              <a:ext cx="19210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4397" name="Group 250">
              <a:extLst>
                <a:ext uri="{FF2B5EF4-FFF2-40B4-BE49-F238E27FC236}">
                  <a16:creationId xmlns:a16="http://schemas.microsoft.com/office/drawing/2014/main" id="{01F17650-BA71-4B33-986E-0625EF208C0C}"/>
                </a:ext>
              </a:extLst>
            </p:cNvPr>
            <p:cNvGrpSpPr>
              <a:grpSpLocks/>
            </p:cNvGrpSpPr>
            <p:nvPr/>
          </p:nvGrpSpPr>
          <p:grpSpPr bwMode="auto">
            <a:xfrm>
              <a:off x="6227204" y="4873120"/>
              <a:ext cx="865076" cy="369332"/>
              <a:chOff x="2232025" y="4927982"/>
              <a:chExt cx="865076" cy="369332"/>
            </a:xfrm>
          </p:grpSpPr>
          <p:sp>
            <p:nvSpPr>
              <p:cNvPr id="14398" name="Rectangle 39">
                <a:extLst>
                  <a:ext uri="{FF2B5EF4-FFF2-40B4-BE49-F238E27FC236}">
                    <a16:creationId xmlns:a16="http://schemas.microsoft.com/office/drawing/2014/main" id="{A7B93BE0-E613-4BC6-8F5C-B30D1A95A594}"/>
                  </a:ext>
                </a:extLst>
              </p:cNvPr>
              <p:cNvSpPr>
                <a:spLocks noChangeArrowheads="1"/>
              </p:cNvSpPr>
              <p:nvPr/>
            </p:nvSpPr>
            <p:spPr bwMode="auto">
              <a:xfrm>
                <a:off x="2232025" y="4927982"/>
                <a:ext cx="8650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FF66"/>
                    </a:solidFill>
                    <a:latin typeface="Verdana" panose="020B0604030504040204" pitchFamily="34" charset="0"/>
                    <a:ea typeface="Calibri" panose="020F0502020204030204" pitchFamily="34" charset="0"/>
                    <a:cs typeface="Symbol" panose="05050102010706020507" pitchFamily="18" charset="2"/>
                  </a:rPr>
                  <a:t>F = k</a:t>
                </a:r>
                <a:endParaRPr lang="en-IN" altLang="en-US">
                  <a:solidFill>
                    <a:srgbClr val="CCFF66"/>
                  </a:solidFill>
                  <a:ea typeface="Calibri" panose="020F0502020204030204" pitchFamily="34" charset="0"/>
                  <a:cs typeface="Symbol" panose="05050102010706020507" pitchFamily="18" charset="2"/>
                </a:endParaRPr>
              </a:p>
            </p:txBody>
          </p:sp>
          <p:cxnSp>
            <p:nvCxnSpPr>
              <p:cNvPr id="253" name="Straight Arrow Connector 252">
                <a:extLst>
                  <a:ext uri="{FF2B5EF4-FFF2-40B4-BE49-F238E27FC236}">
                    <a16:creationId xmlns:a16="http://schemas.microsoft.com/office/drawing/2014/main" id="{03533502-2FD2-435E-B978-215DBA3EC6AA}"/>
                  </a:ext>
                </a:extLst>
              </p:cNvPr>
              <p:cNvCxnSpPr/>
              <p:nvPr/>
            </p:nvCxnSpPr>
            <p:spPr bwMode="auto">
              <a:xfrm>
                <a:off x="2312996" y="4965099"/>
                <a:ext cx="19052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14350" name="Rectangle 255">
            <a:extLst>
              <a:ext uri="{FF2B5EF4-FFF2-40B4-BE49-F238E27FC236}">
                <a16:creationId xmlns:a16="http://schemas.microsoft.com/office/drawing/2014/main" id="{D3EF9878-80EC-4B6D-BCB5-70EE8CFC6EC1}"/>
              </a:ext>
            </a:extLst>
          </p:cNvPr>
          <p:cNvSpPr>
            <a:spLocks noChangeArrowheads="1"/>
          </p:cNvSpPr>
          <p:nvPr/>
        </p:nvSpPr>
        <p:spPr bwMode="auto">
          <a:xfrm>
            <a:off x="349250" y="2454275"/>
            <a:ext cx="4156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cs typeface="Arial" panose="020B0604020202020204" pitchFamily="34" charset="0"/>
              </a:rPr>
              <a:t>According to Newton’s Second Law,</a:t>
            </a:r>
            <a:endParaRPr lang="en-US" altLang="en-US" b="1">
              <a:solidFill>
                <a:schemeClr val="folHlink"/>
              </a:solidFill>
            </a:endParaRPr>
          </a:p>
        </p:txBody>
      </p:sp>
      <p:grpSp>
        <p:nvGrpSpPr>
          <p:cNvPr id="14351" name="Group 270">
            <a:extLst>
              <a:ext uri="{FF2B5EF4-FFF2-40B4-BE49-F238E27FC236}">
                <a16:creationId xmlns:a16="http://schemas.microsoft.com/office/drawing/2014/main" id="{66D6E7D9-BA1D-4626-B3B7-C425F2BD5C5D}"/>
              </a:ext>
            </a:extLst>
          </p:cNvPr>
          <p:cNvGrpSpPr>
            <a:grpSpLocks/>
          </p:cNvGrpSpPr>
          <p:nvPr/>
        </p:nvGrpSpPr>
        <p:grpSpPr bwMode="auto">
          <a:xfrm>
            <a:off x="5110163" y="2636838"/>
            <a:ext cx="1909762" cy="728662"/>
            <a:chOff x="5075074" y="2947982"/>
            <a:chExt cx="1909634" cy="729026"/>
          </a:xfrm>
        </p:grpSpPr>
        <p:cxnSp>
          <p:nvCxnSpPr>
            <p:cNvPr id="267" name="Straight Connector 266">
              <a:extLst>
                <a:ext uri="{FF2B5EF4-FFF2-40B4-BE49-F238E27FC236}">
                  <a16:creationId xmlns:a16="http://schemas.microsoft.com/office/drawing/2014/main" id="{FEFE89CE-B064-463F-A3E7-B275A5431843}"/>
                </a:ext>
              </a:extLst>
            </p:cNvPr>
            <p:cNvCxnSpPr/>
            <p:nvPr/>
          </p:nvCxnSpPr>
          <p:spPr bwMode="auto">
            <a:xfrm>
              <a:off x="5879882" y="3316466"/>
              <a:ext cx="366688" cy="4764"/>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sp>
          <p:nvSpPr>
            <p:cNvPr id="14387" name="TextBox 43">
              <a:extLst>
                <a:ext uri="{FF2B5EF4-FFF2-40B4-BE49-F238E27FC236}">
                  <a16:creationId xmlns:a16="http://schemas.microsoft.com/office/drawing/2014/main" id="{7D8C460C-2EC5-412D-92A0-484C9642394A}"/>
                </a:ext>
              </a:extLst>
            </p:cNvPr>
            <p:cNvSpPr txBox="1">
              <a:spLocks noChangeArrowheads="1"/>
            </p:cNvSpPr>
            <p:nvPr/>
          </p:nvSpPr>
          <p:spPr bwMode="auto">
            <a:xfrm>
              <a:off x="5874058" y="3308206"/>
              <a:ext cx="498142" cy="36880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3399"/>
                  </a:solidFill>
                </a:rPr>
                <a:t>dt</a:t>
              </a:r>
              <a:endParaRPr lang="en-IN" altLang="en-US" baseline="-25000">
                <a:solidFill>
                  <a:srgbClr val="FF3399"/>
                </a:solidFill>
              </a:endParaRPr>
            </a:p>
          </p:txBody>
        </p:sp>
        <p:grpSp>
          <p:nvGrpSpPr>
            <p:cNvPr id="14388" name="Group 269">
              <a:extLst>
                <a:ext uri="{FF2B5EF4-FFF2-40B4-BE49-F238E27FC236}">
                  <a16:creationId xmlns:a16="http://schemas.microsoft.com/office/drawing/2014/main" id="{C7FC7E0E-5042-4236-AAB3-739938AACAC2}"/>
                </a:ext>
              </a:extLst>
            </p:cNvPr>
            <p:cNvGrpSpPr>
              <a:grpSpLocks/>
            </p:cNvGrpSpPr>
            <p:nvPr/>
          </p:nvGrpSpPr>
          <p:grpSpPr bwMode="auto">
            <a:xfrm>
              <a:off x="6228184" y="3111125"/>
              <a:ext cx="756524" cy="369332"/>
              <a:chOff x="5857224" y="2951448"/>
              <a:chExt cx="756524" cy="369332"/>
            </a:xfrm>
          </p:grpSpPr>
          <p:sp>
            <p:nvSpPr>
              <p:cNvPr id="14393" name="TextBox 43">
                <a:extLst>
                  <a:ext uri="{FF2B5EF4-FFF2-40B4-BE49-F238E27FC236}">
                    <a16:creationId xmlns:a16="http://schemas.microsoft.com/office/drawing/2014/main" id="{80D42E6F-BE12-4E32-BFE1-20B663EC8F71}"/>
                  </a:ext>
                </a:extLst>
              </p:cNvPr>
              <p:cNvSpPr txBox="1">
                <a:spLocks noChangeArrowheads="1"/>
              </p:cNvSpPr>
              <p:nvPr/>
            </p:nvSpPr>
            <p:spPr bwMode="auto">
              <a:xfrm>
                <a:off x="5857224" y="2951448"/>
                <a:ext cx="7565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3399"/>
                    </a:solidFill>
                  </a:rPr>
                  <a:t>(mv)</a:t>
                </a:r>
                <a:endParaRPr lang="en-IN" altLang="en-US" b="1" baseline="-25000">
                  <a:solidFill>
                    <a:srgbClr val="FF3399"/>
                  </a:solidFill>
                </a:endParaRPr>
              </a:p>
            </p:txBody>
          </p:sp>
          <p:cxnSp>
            <p:nvCxnSpPr>
              <p:cNvPr id="262" name="Straight Arrow Connector 261">
                <a:extLst>
                  <a:ext uri="{FF2B5EF4-FFF2-40B4-BE49-F238E27FC236}">
                    <a16:creationId xmlns:a16="http://schemas.microsoft.com/office/drawing/2014/main" id="{5B8CAAA5-FD5F-4F06-94BE-EDDC7D8F896B}"/>
                  </a:ext>
                </a:extLst>
              </p:cNvPr>
              <p:cNvCxnSpPr/>
              <p:nvPr/>
            </p:nvCxnSpPr>
            <p:spPr bwMode="auto">
              <a:xfrm>
                <a:off x="6220075" y="3039255"/>
                <a:ext cx="192075"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4389" name="Group 262">
              <a:extLst>
                <a:ext uri="{FF2B5EF4-FFF2-40B4-BE49-F238E27FC236}">
                  <a16:creationId xmlns:a16="http://schemas.microsoft.com/office/drawing/2014/main" id="{B5EF096D-1412-4610-8E04-F638D97F26D2}"/>
                </a:ext>
              </a:extLst>
            </p:cNvPr>
            <p:cNvGrpSpPr>
              <a:grpSpLocks/>
            </p:cNvGrpSpPr>
            <p:nvPr/>
          </p:nvGrpSpPr>
          <p:grpSpPr bwMode="auto">
            <a:xfrm>
              <a:off x="5075074" y="3120706"/>
              <a:ext cx="865076" cy="369332"/>
              <a:chOff x="2232025" y="4927982"/>
              <a:chExt cx="865076" cy="369332"/>
            </a:xfrm>
          </p:grpSpPr>
          <p:sp>
            <p:nvSpPr>
              <p:cNvPr id="14391" name="Rectangle 39">
                <a:extLst>
                  <a:ext uri="{FF2B5EF4-FFF2-40B4-BE49-F238E27FC236}">
                    <a16:creationId xmlns:a16="http://schemas.microsoft.com/office/drawing/2014/main" id="{3AA1B50B-D776-4C74-B3EE-26CB8E99EFC1}"/>
                  </a:ext>
                </a:extLst>
              </p:cNvPr>
              <p:cNvSpPr>
                <a:spLocks noChangeArrowheads="1"/>
              </p:cNvSpPr>
              <p:nvPr/>
            </p:nvSpPr>
            <p:spPr bwMode="auto">
              <a:xfrm>
                <a:off x="2232025" y="4927982"/>
                <a:ext cx="8650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3399"/>
                    </a:solidFill>
                    <a:latin typeface="Verdana" panose="020B0604030504040204" pitchFamily="34" charset="0"/>
                    <a:ea typeface="Calibri" panose="020F0502020204030204" pitchFamily="34" charset="0"/>
                    <a:cs typeface="Symbol" panose="05050102010706020507" pitchFamily="18" charset="2"/>
                  </a:rPr>
                  <a:t>F = k</a:t>
                </a:r>
                <a:endParaRPr lang="en-IN" altLang="en-US">
                  <a:solidFill>
                    <a:srgbClr val="FF3399"/>
                  </a:solidFill>
                  <a:ea typeface="Calibri" panose="020F0502020204030204" pitchFamily="34" charset="0"/>
                  <a:cs typeface="Symbol" panose="05050102010706020507" pitchFamily="18" charset="2"/>
                </a:endParaRPr>
              </a:p>
            </p:txBody>
          </p:sp>
          <p:cxnSp>
            <p:nvCxnSpPr>
              <p:cNvPr id="265" name="Straight Arrow Connector 264">
                <a:extLst>
                  <a:ext uri="{FF2B5EF4-FFF2-40B4-BE49-F238E27FC236}">
                    <a16:creationId xmlns:a16="http://schemas.microsoft.com/office/drawing/2014/main" id="{82732E1B-053F-4485-93A9-1222E4C29AFA}"/>
                  </a:ext>
                </a:extLst>
              </p:cNvPr>
              <p:cNvCxnSpPr/>
              <p:nvPr/>
            </p:nvCxnSpPr>
            <p:spPr bwMode="auto">
              <a:xfrm>
                <a:off x="2312982" y="4964912"/>
                <a:ext cx="19048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4390" name="Rectangle 268">
              <a:extLst>
                <a:ext uri="{FF2B5EF4-FFF2-40B4-BE49-F238E27FC236}">
                  <a16:creationId xmlns:a16="http://schemas.microsoft.com/office/drawing/2014/main" id="{346499F2-5788-486B-A9A6-6539D05CB865}"/>
                </a:ext>
              </a:extLst>
            </p:cNvPr>
            <p:cNvSpPr>
              <a:spLocks noChangeArrowheads="1"/>
            </p:cNvSpPr>
            <p:nvPr/>
          </p:nvSpPr>
          <p:spPr bwMode="auto">
            <a:xfrm>
              <a:off x="5920393" y="2947982"/>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3399"/>
                  </a:solidFill>
                </a:rPr>
                <a:t>d</a:t>
              </a:r>
              <a:endParaRPr lang="en-IN" altLang="en-US">
                <a:solidFill>
                  <a:srgbClr val="FF3399"/>
                </a:solidFill>
              </a:endParaRPr>
            </a:p>
          </p:txBody>
        </p:sp>
      </p:grpSp>
      <p:grpSp>
        <p:nvGrpSpPr>
          <p:cNvPr id="14352" name="Group 283">
            <a:extLst>
              <a:ext uri="{FF2B5EF4-FFF2-40B4-BE49-F238E27FC236}">
                <a16:creationId xmlns:a16="http://schemas.microsoft.com/office/drawing/2014/main" id="{D1F8229E-5BD6-49CE-B933-393666128BAD}"/>
              </a:ext>
            </a:extLst>
          </p:cNvPr>
          <p:cNvGrpSpPr>
            <a:grpSpLocks/>
          </p:cNvGrpSpPr>
          <p:nvPr/>
        </p:nvGrpSpPr>
        <p:grpSpPr bwMode="auto">
          <a:xfrm>
            <a:off x="5110163" y="3357563"/>
            <a:ext cx="1585912" cy="722312"/>
            <a:chOff x="4788023" y="3786439"/>
            <a:chExt cx="1585159" cy="722681"/>
          </a:xfrm>
        </p:grpSpPr>
        <p:cxnSp>
          <p:nvCxnSpPr>
            <p:cNvPr id="273" name="Straight Connector 272">
              <a:extLst>
                <a:ext uri="{FF2B5EF4-FFF2-40B4-BE49-F238E27FC236}">
                  <a16:creationId xmlns:a16="http://schemas.microsoft.com/office/drawing/2014/main" id="{53BF0AB5-C3DE-4CC0-BEBB-FACD1567EABD}"/>
                </a:ext>
              </a:extLst>
            </p:cNvPr>
            <p:cNvCxnSpPr/>
            <p:nvPr/>
          </p:nvCxnSpPr>
          <p:spPr bwMode="auto">
            <a:xfrm>
              <a:off x="5881291" y="4154927"/>
              <a:ext cx="366539" cy="4764"/>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14379" name="TextBox 43">
              <a:extLst>
                <a:ext uri="{FF2B5EF4-FFF2-40B4-BE49-F238E27FC236}">
                  <a16:creationId xmlns:a16="http://schemas.microsoft.com/office/drawing/2014/main" id="{3D56E19E-40D6-40CA-9D8B-2190486CB581}"/>
                </a:ext>
              </a:extLst>
            </p:cNvPr>
            <p:cNvSpPr txBox="1">
              <a:spLocks noChangeArrowheads="1"/>
            </p:cNvSpPr>
            <p:nvPr/>
          </p:nvSpPr>
          <p:spPr bwMode="auto">
            <a:xfrm>
              <a:off x="5875040" y="4140318"/>
              <a:ext cx="498142" cy="36880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B050"/>
                  </a:solidFill>
                </a:rPr>
                <a:t>dt</a:t>
              </a:r>
              <a:endParaRPr lang="en-IN" altLang="en-US" baseline="-25000">
                <a:solidFill>
                  <a:srgbClr val="00B050"/>
                </a:solidFill>
              </a:endParaRPr>
            </a:p>
          </p:txBody>
        </p:sp>
        <p:grpSp>
          <p:nvGrpSpPr>
            <p:cNvPr id="14380" name="Group 275">
              <a:extLst>
                <a:ext uri="{FF2B5EF4-FFF2-40B4-BE49-F238E27FC236}">
                  <a16:creationId xmlns:a16="http://schemas.microsoft.com/office/drawing/2014/main" id="{75729206-43C8-4CEB-A87F-EB8AADB414DC}"/>
                </a:ext>
              </a:extLst>
            </p:cNvPr>
            <p:cNvGrpSpPr>
              <a:grpSpLocks/>
            </p:cNvGrpSpPr>
            <p:nvPr/>
          </p:nvGrpSpPr>
          <p:grpSpPr bwMode="auto">
            <a:xfrm>
              <a:off x="4788023" y="3959241"/>
              <a:ext cx="1275407" cy="369332"/>
              <a:chOff x="2232024" y="4927982"/>
              <a:chExt cx="1275407" cy="369332"/>
            </a:xfrm>
          </p:grpSpPr>
          <p:sp>
            <p:nvSpPr>
              <p:cNvPr id="14384" name="Rectangle 39">
                <a:extLst>
                  <a:ext uri="{FF2B5EF4-FFF2-40B4-BE49-F238E27FC236}">
                    <a16:creationId xmlns:a16="http://schemas.microsoft.com/office/drawing/2014/main" id="{E84BA3A0-0ABA-4AC6-8D83-AC87D162A881}"/>
                  </a:ext>
                </a:extLst>
              </p:cNvPr>
              <p:cNvSpPr>
                <a:spLocks noChangeArrowheads="1"/>
              </p:cNvSpPr>
              <p:nvPr/>
            </p:nvSpPr>
            <p:spPr bwMode="auto">
              <a:xfrm>
                <a:off x="2232024" y="4927982"/>
                <a:ext cx="12754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latin typeface="Verdana" panose="020B0604030504040204" pitchFamily="34" charset="0"/>
                    <a:ea typeface="Calibri" panose="020F0502020204030204" pitchFamily="34" charset="0"/>
                    <a:cs typeface="Symbol" panose="05050102010706020507" pitchFamily="18" charset="2"/>
                  </a:rPr>
                  <a:t>F = k m</a:t>
                </a:r>
                <a:endParaRPr lang="en-IN" altLang="en-US">
                  <a:solidFill>
                    <a:srgbClr val="00B050"/>
                  </a:solidFill>
                  <a:ea typeface="Calibri" panose="020F0502020204030204" pitchFamily="34" charset="0"/>
                  <a:cs typeface="Symbol" panose="05050102010706020507" pitchFamily="18" charset="2"/>
                </a:endParaRPr>
              </a:p>
            </p:txBody>
          </p:sp>
          <p:cxnSp>
            <p:nvCxnSpPr>
              <p:cNvPr id="279" name="Straight Arrow Connector 278">
                <a:extLst>
                  <a:ext uri="{FF2B5EF4-FFF2-40B4-BE49-F238E27FC236}">
                    <a16:creationId xmlns:a16="http://schemas.microsoft.com/office/drawing/2014/main" id="{30CA7839-0467-49AE-8F38-1470EB7F2A22}"/>
                  </a:ext>
                </a:extLst>
              </p:cNvPr>
              <p:cNvCxnSpPr/>
              <p:nvPr/>
            </p:nvCxnSpPr>
            <p:spPr bwMode="auto">
              <a:xfrm>
                <a:off x="2312948" y="4964837"/>
                <a:ext cx="19041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4381" name="Group 282">
              <a:extLst>
                <a:ext uri="{FF2B5EF4-FFF2-40B4-BE49-F238E27FC236}">
                  <a16:creationId xmlns:a16="http://schemas.microsoft.com/office/drawing/2014/main" id="{A7F80ACF-8499-45D0-995B-4EEE00A4D7C7}"/>
                </a:ext>
              </a:extLst>
            </p:cNvPr>
            <p:cNvGrpSpPr>
              <a:grpSpLocks/>
            </p:cNvGrpSpPr>
            <p:nvPr/>
          </p:nvGrpSpPr>
          <p:grpSpPr bwMode="auto">
            <a:xfrm>
              <a:off x="5868144" y="3786439"/>
              <a:ext cx="453970" cy="369332"/>
              <a:chOff x="5921375" y="3786439"/>
              <a:chExt cx="453970" cy="369332"/>
            </a:xfrm>
          </p:grpSpPr>
          <p:sp>
            <p:nvSpPr>
              <p:cNvPr id="14382" name="Rectangle 276">
                <a:extLst>
                  <a:ext uri="{FF2B5EF4-FFF2-40B4-BE49-F238E27FC236}">
                    <a16:creationId xmlns:a16="http://schemas.microsoft.com/office/drawing/2014/main" id="{1C0817EC-53EB-4358-86D3-82FBC32F741D}"/>
                  </a:ext>
                </a:extLst>
              </p:cNvPr>
              <p:cNvSpPr>
                <a:spLocks noChangeArrowheads="1"/>
              </p:cNvSpPr>
              <p:nvPr/>
            </p:nvSpPr>
            <p:spPr bwMode="auto">
              <a:xfrm>
                <a:off x="5921375" y="3786439"/>
                <a:ext cx="45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rPr>
                  <a:t>dv</a:t>
                </a:r>
                <a:endParaRPr lang="en-IN" altLang="en-US">
                  <a:solidFill>
                    <a:srgbClr val="00B050"/>
                  </a:solidFill>
                </a:endParaRPr>
              </a:p>
            </p:txBody>
          </p:sp>
          <p:cxnSp>
            <p:nvCxnSpPr>
              <p:cNvPr id="282" name="Straight Arrow Connector 281">
                <a:extLst>
                  <a:ext uri="{FF2B5EF4-FFF2-40B4-BE49-F238E27FC236}">
                    <a16:creationId xmlns:a16="http://schemas.microsoft.com/office/drawing/2014/main" id="{8F5E6A11-3BBD-4CBE-AD80-4F476D250A25}"/>
                  </a:ext>
                </a:extLst>
              </p:cNvPr>
              <p:cNvCxnSpPr/>
              <p:nvPr/>
            </p:nvCxnSpPr>
            <p:spPr bwMode="auto">
              <a:xfrm>
                <a:off x="6143972" y="3867442"/>
                <a:ext cx="191997"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4353" name="Group 294">
            <a:extLst>
              <a:ext uri="{FF2B5EF4-FFF2-40B4-BE49-F238E27FC236}">
                <a16:creationId xmlns:a16="http://schemas.microsoft.com/office/drawing/2014/main" id="{C47E8C19-E1C6-453A-AEB3-C4B78A59E622}"/>
              </a:ext>
            </a:extLst>
          </p:cNvPr>
          <p:cNvGrpSpPr>
            <a:grpSpLocks/>
          </p:cNvGrpSpPr>
          <p:nvPr/>
        </p:nvGrpSpPr>
        <p:grpSpPr bwMode="auto">
          <a:xfrm>
            <a:off x="5111750" y="4149725"/>
            <a:ext cx="1397000" cy="368300"/>
            <a:chOff x="5076056" y="4607313"/>
            <a:chExt cx="1396748" cy="369332"/>
          </a:xfrm>
        </p:grpSpPr>
        <p:grpSp>
          <p:nvGrpSpPr>
            <p:cNvPr id="14374" name="Group 287">
              <a:extLst>
                <a:ext uri="{FF2B5EF4-FFF2-40B4-BE49-F238E27FC236}">
                  <a16:creationId xmlns:a16="http://schemas.microsoft.com/office/drawing/2014/main" id="{AB0EA038-1032-43BE-8FFF-C4449A898E33}"/>
                </a:ext>
              </a:extLst>
            </p:cNvPr>
            <p:cNvGrpSpPr>
              <a:grpSpLocks/>
            </p:cNvGrpSpPr>
            <p:nvPr/>
          </p:nvGrpSpPr>
          <p:grpSpPr bwMode="auto">
            <a:xfrm>
              <a:off x="5076056" y="4607313"/>
              <a:ext cx="1396748" cy="369332"/>
              <a:chOff x="2232024" y="4927982"/>
              <a:chExt cx="1396748" cy="369332"/>
            </a:xfrm>
          </p:grpSpPr>
          <p:sp>
            <p:nvSpPr>
              <p:cNvPr id="14376" name="Rectangle 39">
                <a:extLst>
                  <a:ext uri="{FF2B5EF4-FFF2-40B4-BE49-F238E27FC236}">
                    <a16:creationId xmlns:a16="http://schemas.microsoft.com/office/drawing/2014/main" id="{954D9BDC-9DD6-44B4-BD5D-5668A40FC8CE}"/>
                  </a:ext>
                </a:extLst>
              </p:cNvPr>
              <p:cNvSpPr>
                <a:spLocks noChangeArrowheads="1"/>
              </p:cNvSpPr>
              <p:nvPr/>
            </p:nvSpPr>
            <p:spPr bwMode="auto">
              <a:xfrm>
                <a:off x="2232024" y="4927982"/>
                <a:ext cx="13967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00"/>
                    </a:solidFill>
                    <a:latin typeface="Verdana" panose="020B0604030504040204" pitchFamily="34" charset="0"/>
                    <a:ea typeface="Calibri" panose="020F0502020204030204" pitchFamily="34" charset="0"/>
                    <a:cs typeface="Symbol" panose="05050102010706020507" pitchFamily="18" charset="2"/>
                  </a:rPr>
                  <a:t>F = k m a</a:t>
                </a:r>
                <a:endParaRPr lang="en-IN" altLang="en-US">
                  <a:solidFill>
                    <a:srgbClr val="FF9900"/>
                  </a:solidFill>
                  <a:ea typeface="Calibri" panose="020F0502020204030204" pitchFamily="34" charset="0"/>
                  <a:cs typeface="Symbol" panose="05050102010706020507" pitchFamily="18" charset="2"/>
                </a:endParaRPr>
              </a:p>
            </p:txBody>
          </p:sp>
          <p:cxnSp>
            <p:nvCxnSpPr>
              <p:cNvPr id="293" name="Straight Arrow Connector 292">
                <a:extLst>
                  <a:ext uri="{FF2B5EF4-FFF2-40B4-BE49-F238E27FC236}">
                    <a16:creationId xmlns:a16="http://schemas.microsoft.com/office/drawing/2014/main" id="{3321126A-F398-4CAA-9C24-2469FE4774A5}"/>
                  </a:ext>
                </a:extLst>
              </p:cNvPr>
              <p:cNvCxnSpPr/>
              <p:nvPr/>
            </p:nvCxnSpPr>
            <p:spPr bwMode="auto">
              <a:xfrm>
                <a:off x="2312972" y="4964597"/>
                <a:ext cx="19046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294" name="Straight Arrow Connector 293">
              <a:extLst>
                <a:ext uri="{FF2B5EF4-FFF2-40B4-BE49-F238E27FC236}">
                  <a16:creationId xmlns:a16="http://schemas.microsoft.com/office/drawing/2014/main" id="{0D55DA77-2F60-4F86-B43C-5D32DA3C8296}"/>
                </a:ext>
              </a:extLst>
            </p:cNvPr>
            <p:cNvCxnSpPr/>
            <p:nvPr/>
          </p:nvCxnSpPr>
          <p:spPr bwMode="auto">
            <a:xfrm>
              <a:off x="6237896" y="4690094"/>
              <a:ext cx="192053"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11" name="Rectangle 252">
            <a:extLst>
              <a:ext uri="{FF2B5EF4-FFF2-40B4-BE49-F238E27FC236}">
                <a16:creationId xmlns:a16="http://schemas.microsoft.com/office/drawing/2014/main" id="{A704AFB6-57FF-492B-8907-543B3ABEBFAE}"/>
              </a:ext>
            </a:extLst>
          </p:cNvPr>
          <p:cNvSpPr>
            <a:spLocks noChangeArrowheads="1"/>
          </p:cNvSpPr>
          <p:nvPr/>
        </p:nvSpPr>
        <p:spPr bwMode="auto">
          <a:xfrm>
            <a:off x="4100513" y="4508500"/>
            <a:ext cx="5008562"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chemeClr val="folHlink"/>
                </a:solidFill>
              </a:rPr>
              <a:t>If force of 1 N applied on a body of mass 1 kg produces an acceleration of    1 m/s</a:t>
            </a:r>
            <a:r>
              <a:rPr lang="en-US" altLang="en-US" b="1" baseline="30000">
                <a:solidFill>
                  <a:schemeClr val="folHlink"/>
                </a:solidFill>
              </a:rPr>
              <a:t>2</a:t>
            </a:r>
            <a:r>
              <a:rPr lang="en-US" altLang="en-US" b="1">
                <a:solidFill>
                  <a:schemeClr val="folHlink"/>
                </a:solidFill>
              </a:rPr>
              <a:t> on the body, then </a:t>
            </a:r>
          </a:p>
        </p:txBody>
      </p:sp>
      <p:sp>
        <p:nvSpPr>
          <p:cNvPr id="14355" name="Text Box 258">
            <a:extLst>
              <a:ext uri="{FF2B5EF4-FFF2-40B4-BE49-F238E27FC236}">
                <a16:creationId xmlns:a16="http://schemas.microsoft.com/office/drawing/2014/main" id="{B3E0BA36-EC0F-4452-8116-2169CFD36265}"/>
              </a:ext>
            </a:extLst>
          </p:cNvPr>
          <p:cNvSpPr txBox="1">
            <a:spLocks noChangeArrowheads="1"/>
          </p:cNvSpPr>
          <p:nvPr/>
        </p:nvSpPr>
        <p:spPr bwMode="auto">
          <a:xfrm>
            <a:off x="5756275" y="5075238"/>
            <a:ext cx="158432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1 </a:t>
            </a:r>
            <a:r>
              <a:rPr lang="en-US" altLang="en-US" b="1">
                <a:solidFill>
                  <a:srgbClr val="FFCC99"/>
                </a:solidFill>
              </a:rPr>
              <a:t>= </a:t>
            </a:r>
            <a:r>
              <a:rPr lang="en-US" altLang="en-US" b="1">
                <a:solidFill>
                  <a:srgbClr val="FF6600"/>
                </a:solidFill>
                <a:cs typeface="Arial" panose="020B0604020202020204" pitchFamily="34" charset="0"/>
              </a:rPr>
              <a:t>k x 1 x 1</a:t>
            </a:r>
            <a:endParaRPr lang="en-US" altLang="en-US" b="1">
              <a:solidFill>
                <a:srgbClr val="FFCC99"/>
              </a:solidFill>
            </a:endParaRPr>
          </a:p>
        </p:txBody>
      </p:sp>
      <p:sp>
        <p:nvSpPr>
          <p:cNvPr id="315" name="Rectangle 261">
            <a:extLst>
              <a:ext uri="{FF2B5EF4-FFF2-40B4-BE49-F238E27FC236}">
                <a16:creationId xmlns:a16="http://schemas.microsoft.com/office/drawing/2014/main" id="{06329EA4-E5E2-44C0-92C8-525B3F2081A4}"/>
              </a:ext>
            </a:extLst>
          </p:cNvPr>
          <p:cNvSpPr>
            <a:spLocks noChangeArrowheads="1"/>
          </p:cNvSpPr>
          <p:nvPr/>
        </p:nvSpPr>
        <p:spPr bwMode="auto">
          <a:xfrm>
            <a:off x="7235825" y="5075238"/>
            <a:ext cx="1439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3399FF"/>
                </a:solidFill>
              </a:rPr>
              <a:t>or      k = 1</a:t>
            </a:r>
          </a:p>
        </p:txBody>
      </p:sp>
      <p:cxnSp>
        <p:nvCxnSpPr>
          <p:cNvPr id="326" name="Straight Connector 325">
            <a:extLst>
              <a:ext uri="{FF2B5EF4-FFF2-40B4-BE49-F238E27FC236}">
                <a16:creationId xmlns:a16="http://schemas.microsoft.com/office/drawing/2014/main" id="{F476098F-9E59-4A80-A9F5-ED7FC3ABFA8D}"/>
              </a:ext>
            </a:extLst>
          </p:cNvPr>
          <p:cNvCxnSpPr/>
          <p:nvPr/>
        </p:nvCxnSpPr>
        <p:spPr>
          <a:xfrm>
            <a:off x="3779838" y="2947988"/>
            <a:ext cx="0" cy="3735387"/>
          </a:xfrm>
          <a:prstGeom prst="line">
            <a:avLst/>
          </a:prstGeom>
          <a:ln w="28575">
            <a:solidFill>
              <a:srgbClr val="CC66FF"/>
            </a:solidFill>
          </a:ln>
        </p:spPr>
        <p:style>
          <a:lnRef idx="1">
            <a:schemeClr val="accent1"/>
          </a:lnRef>
          <a:fillRef idx="0">
            <a:schemeClr val="accent1"/>
          </a:fillRef>
          <a:effectRef idx="0">
            <a:schemeClr val="accent1"/>
          </a:effectRef>
          <a:fontRef idx="minor">
            <a:schemeClr val="tx1"/>
          </a:fontRef>
        </p:style>
      </p:cxnSp>
      <p:sp>
        <p:nvSpPr>
          <p:cNvPr id="328" name="Rectangle 270">
            <a:extLst>
              <a:ext uri="{FF2B5EF4-FFF2-40B4-BE49-F238E27FC236}">
                <a16:creationId xmlns:a16="http://schemas.microsoft.com/office/drawing/2014/main" id="{E6DBBE14-7341-46B2-B2FA-C33029FF43EA}"/>
              </a:ext>
            </a:extLst>
          </p:cNvPr>
          <p:cNvSpPr>
            <a:spLocks noChangeArrowheads="1"/>
          </p:cNvSpPr>
          <p:nvPr/>
        </p:nvSpPr>
        <p:spPr bwMode="auto">
          <a:xfrm>
            <a:off x="4464050" y="6092825"/>
            <a:ext cx="33131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CCFF"/>
                </a:solidFill>
              </a:rPr>
              <a:t>Force = mass x acceleration</a:t>
            </a:r>
          </a:p>
        </p:txBody>
      </p:sp>
      <p:grpSp>
        <p:nvGrpSpPr>
          <p:cNvPr id="14359" name="Group 1">
            <a:extLst>
              <a:ext uri="{FF2B5EF4-FFF2-40B4-BE49-F238E27FC236}">
                <a16:creationId xmlns:a16="http://schemas.microsoft.com/office/drawing/2014/main" id="{600CC56B-13A7-4677-9297-077D30290C7B}"/>
              </a:ext>
            </a:extLst>
          </p:cNvPr>
          <p:cNvGrpSpPr>
            <a:grpSpLocks/>
          </p:cNvGrpSpPr>
          <p:nvPr/>
        </p:nvGrpSpPr>
        <p:grpSpPr bwMode="auto">
          <a:xfrm>
            <a:off x="4859338" y="5599113"/>
            <a:ext cx="1603375" cy="441325"/>
            <a:chOff x="4859338" y="5599113"/>
            <a:chExt cx="1603375" cy="441325"/>
          </a:xfrm>
        </p:grpSpPr>
        <p:grpSp>
          <p:nvGrpSpPr>
            <p:cNvPr id="14363" name="Group 330">
              <a:extLst>
                <a:ext uri="{FF2B5EF4-FFF2-40B4-BE49-F238E27FC236}">
                  <a16:creationId xmlns:a16="http://schemas.microsoft.com/office/drawing/2014/main" id="{0FE6522F-F05A-4E41-93E2-E384942C34D9}"/>
                </a:ext>
              </a:extLst>
            </p:cNvPr>
            <p:cNvGrpSpPr>
              <a:grpSpLocks/>
            </p:cNvGrpSpPr>
            <p:nvPr/>
          </p:nvGrpSpPr>
          <p:grpSpPr bwMode="auto">
            <a:xfrm>
              <a:off x="4859338" y="5648325"/>
              <a:ext cx="1584325" cy="374650"/>
              <a:chOff x="4860032" y="5648796"/>
              <a:chExt cx="1584325" cy="374650"/>
            </a:xfrm>
          </p:grpSpPr>
          <p:grpSp>
            <p:nvGrpSpPr>
              <p:cNvPr id="14365" name="Group 269">
                <a:extLst>
                  <a:ext uri="{FF2B5EF4-FFF2-40B4-BE49-F238E27FC236}">
                    <a16:creationId xmlns:a16="http://schemas.microsoft.com/office/drawing/2014/main" id="{09843A10-5569-47BB-B44B-D0E53254C14F}"/>
                  </a:ext>
                </a:extLst>
              </p:cNvPr>
              <p:cNvGrpSpPr>
                <a:grpSpLocks/>
              </p:cNvGrpSpPr>
              <p:nvPr/>
            </p:nvGrpSpPr>
            <p:grpSpPr bwMode="auto">
              <a:xfrm>
                <a:off x="4860032" y="5648796"/>
                <a:ext cx="1584325" cy="374650"/>
                <a:chOff x="1292" y="4020"/>
                <a:chExt cx="998" cy="236"/>
              </a:xfrm>
            </p:grpSpPr>
            <p:grpSp>
              <p:nvGrpSpPr>
                <p:cNvPr id="14368" name="Group 262">
                  <a:extLst>
                    <a:ext uri="{FF2B5EF4-FFF2-40B4-BE49-F238E27FC236}">
                      <a16:creationId xmlns:a16="http://schemas.microsoft.com/office/drawing/2014/main" id="{C4B87A2E-07AF-4F15-B6AB-10417D50CCC8}"/>
                    </a:ext>
                  </a:extLst>
                </p:cNvPr>
                <p:cNvGrpSpPr>
                  <a:grpSpLocks/>
                </p:cNvGrpSpPr>
                <p:nvPr/>
              </p:nvGrpSpPr>
              <p:grpSpPr bwMode="auto">
                <a:xfrm>
                  <a:off x="1292" y="4105"/>
                  <a:ext cx="96" cy="96"/>
                  <a:chOff x="3168" y="1392"/>
                  <a:chExt cx="144" cy="144"/>
                </a:xfrm>
              </p:grpSpPr>
              <p:sp>
                <p:nvSpPr>
                  <p:cNvPr id="14371" name="Oval 263">
                    <a:extLst>
                      <a:ext uri="{FF2B5EF4-FFF2-40B4-BE49-F238E27FC236}">
                        <a16:creationId xmlns:a16="http://schemas.microsoft.com/office/drawing/2014/main" id="{715B7C56-FBBE-41F2-865A-E8DE732480A9}"/>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14372" name="Oval 264">
                    <a:extLst>
                      <a:ext uri="{FF2B5EF4-FFF2-40B4-BE49-F238E27FC236}">
                        <a16:creationId xmlns:a16="http://schemas.microsoft.com/office/drawing/2014/main" id="{E8A907CC-18DA-4531-96AC-46A94CA6BBB8}"/>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14373" name="Oval 265">
                    <a:extLst>
                      <a:ext uri="{FF2B5EF4-FFF2-40B4-BE49-F238E27FC236}">
                        <a16:creationId xmlns:a16="http://schemas.microsoft.com/office/drawing/2014/main" id="{68897400-6A61-4331-B257-CAA1E62C50E4}"/>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grpSp>
            <p:sp>
              <p:nvSpPr>
                <p:cNvPr id="14369" name="Text Box 267">
                  <a:extLst>
                    <a:ext uri="{FF2B5EF4-FFF2-40B4-BE49-F238E27FC236}">
                      <a16:creationId xmlns:a16="http://schemas.microsoft.com/office/drawing/2014/main" id="{A5B6BBAF-6020-40BD-A413-32809F179C61}"/>
                    </a:ext>
                  </a:extLst>
                </p:cNvPr>
                <p:cNvSpPr txBox="1">
                  <a:spLocks noChangeArrowheads="1"/>
                </p:cNvSpPr>
                <p:nvPr/>
              </p:nvSpPr>
              <p:spPr bwMode="auto">
                <a:xfrm>
                  <a:off x="1605" y="4025"/>
                  <a:ext cx="36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66"/>
                      </a:solidFill>
                    </a:rPr>
                    <a:t>F =</a:t>
                  </a:r>
                </a:p>
              </p:txBody>
            </p:sp>
            <p:sp>
              <p:nvSpPr>
                <p:cNvPr id="14370" name="Text Box 268">
                  <a:extLst>
                    <a:ext uri="{FF2B5EF4-FFF2-40B4-BE49-F238E27FC236}">
                      <a16:creationId xmlns:a16="http://schemas.microsoft.com/office/drawing/2014/main" id="{A68C5F6C-598C-491D-8D75-B6F955076ECC}"/>
                    </a:ext>
                  </a:extLst>
                </p:cNvPr>
                <p:cNvSpPr txBox="1">
                  <a:spLocks noChangeArrowheads="1"/>
                </p:cNvSpPr>
                <p:nvPr/>
              </p:nvSpPr>
              <p:spPr bwMode="auto">
                <a:xfrm>
                  <a:off x="1902" y="4020"/>
                  <a:ext cx="3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66"/>
                      </a:solidFill>
                      <a:cs typeface="Arial" panose="020B0604020202020204" pitchFamily="34" charset="0"/>
                    </a:rPr>
                    <a:t>m a</a:t>
                  </a:r>
                  <a:endParaRPr lang="el-GR" altLang="en-US" b="1" baseline="-25000">
                    <a:solidFill>
                      <a:srgbClr val="FF9966"/>
                    </a:solidFill>
                    <a:cs typeface="Arial" panose="020B0604020202020204" pitchFamily="34" charset="0"/>
                  </a:endParaRPr>
                </a:p>
              </p:txBody>
            </p:sp>
          </p:grpSp>
          <p:cxnSp>
            <p:nvCxnSpPr>
              <p:cNvPr id="329" name="Straight Arrow Connector 328">
                <a:extLst>
                  <a:ext uri="{FF2B5EF4-FFF2-40B4-BE49-F238E27FC236}">
                    <a16:creationId xmlns:a16="http://schemas.microsoft.com/office/drawing/2014/main" id="{FC821614-7847-485A-9FC4-6F93CA31ED4A}"/>
                  </a:ext>
                </a:extLst>
              </p:cNvPr>
              <p:cNvCxnSpPr/>
              <p:nvPr/>
            </p:nvCxnSpPr>
            <p:spPr bwMode="auto">
              <a:xfrm>
                <a:off x="5450582" y="570753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0" name="Straight Arrow Connector 329">
                <a:extLst>
                  <a:ext uri="{FF2B5EF4-FFF2-40B4-BE49-F238E27FC236}">
                    <a16:creationId xmlns:a16="http://schemas.microsoft.com/office/drawing/2014/main" id="{1D1C0361-6B8B-400D-88CF-F89B1B931006}"/>
                  </a:ext>
                </a:extLst>
              </p:cNvPr>
              <p:cNvCxnSpPr/>
              <p:nvPr/>
            </p:nvCxnSpPr>
            <p:spPr bwMode="auto">
              <a:xfrm>
                <a:off x="6182419" y="575198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00" name="Rounded Rectangle 99">
              <a:extLst>
                <a:ext uri="{FF2B5EF4-FFF2-40B4-BE49-F238E27FC236}">
                  <a16:creationId xmlns:a16="http://schemas.microsoft.com/office/drawing/2014/main" id="{043E20EE-5FF9-4E9D-BC34-48F18DA103EA}"/>
                </a:ext>
              </a:extLst>
            </p:cNvPr>
            <p:cNvSpPr/>
            <p:nvPr/>
          </p:nvSpPr>
          <p:spPr bwMode="auto">
            <a:xfrm>
              <a:off x="5310188" y="5599113"/>
              <a:ext cx="1152525" cy="441325"/>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9966"/>
                </a:solidFill>
              </a:endParaRPr>
            </a:p>
          </p:txBody>
        </p:sp>
      </p:grpSp>
      <p:sp>
        <p:nvSpPr>
          <p:cNvPr id="14360" name="TextBox 2">
            <a:extLst>
              <a:ext uri="{FF2B5EF4-FFF2-40B4-BE49-F238E27FC236}">
                <a16:creationId xmlns:a16="http://schemas.microsoft.com/office/drawing/2014/main" id="{F0E9993B-BF8A-4CD2-BC1D-2E8F6A275EAC}"/>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4361" name="TextBox 11">
            <a:extLst>
              <a:ext uri="{FF2B5EF4-FFF2-40B4-BE49-F238E27FC236}">
                <a16:creationId xmlns:a16="http://schemas.microsoft.com/office/drawing/2014/main" id="{8C1F20EE-3F7A-466D-9DBC-A3CFEDBD772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4362" name="TextBox 12">
            <a:extLst>
              <a:ext uri="{FF2B5EF4-FFF2-40B4-BE49-F238E27FC236}">
                <a16:creationId xmlns:a16="http://schemas.microsoft.com/office/drawing/2014/main" id="{CD984298-1305-4482-880E-D9852257B5B3}"/>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5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4339"/>
                                        </p:tgtEl>
                                        <p:attrNameLst>
                                          <p:attrName>style.visibility</p:attrName>
                                        </p:attrNameLst>
                                      </p:cBhvr>
                                      <p:to>
                                        <p:strVal val="visible"/>
                                      </p:to>
                                    </p:set>
                                    <p:anim calcmode="lin" valueType="num">
                                      <p:cBhvr>
                                        <p:cTn id="12" dur="500" fill="hold"/>
                                        <p:tgtEl>
                                          <p:spTgt spid="14339"/>
                                        </p:tgtEl>
                                        <p:attrNameLst>
                                          <p:attrName>ppt_w</p:attrName>
                                        </p:attrNameLst>
                                      </p:cBhvr>
                                      <p:tavLst>
                                        <p:tav tm="0">
                                          <p:val>
                                            <p:fltVal val="0"/>
                                          </p:val>
                                        </p:tav>
                                        <p:tav tm="100000">
                                          <p:val>
                                            <p:strVal val="#ppt_w"/>
                                          </p:val>
                                        </p:tav>
                                      </p:tavLst>
                                    </p:anim>
                                    <p:anim calcmode="lin" valueType="num">
                                      <p:cBhvr>
                                        <p:cTn id="13" dur="500" fill="hold"/>
                                        <p:tgtEl>
                                          <p:spTgt spid="14339"/>
                                        </p:tgtEl>
                                        <p:attrNameLst>
                                          <p:attrName>ppt_h</p:attrName>
                                        </p:attrNameLst>
                                      </p:cBhvr>
                                      <p:tavLst>
                                        <p:tav tm="0">
                                          <p:val>
                                            <p:fltVal val="0"/>
                                          </p:val>
                                        </p:tav>
                                        <p:tav tm="100000">
                                          <p:val>
                                            <p:strVal val="#ppt_h"/>
                                          </p:val>
                                        </p:tav>
                                      </p:tavLst>
                                    </p:anim>
                                    <p:animEffect transition="in" filter="fade">
                                      <p:cBhvr>
                                        <p:cTn id="14" dur="500"/>
                                        <p:tgtEl>
                                          <p:spTgt spid="1433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14340"/>
                                        </p:tgtEl>
                                        <p:attrNameLst>
                                          <p:attrName>style.visibility</p:attrName>
                                        </p:attrNameLst>
                                      </p:cBhvr>
                                      <p:to>
                                        <p:strVal val="visible"/>
                                      </p:to>
                                    </p:set>
                                    <p:anim calcmode="lin" valueType="num">
                                      <p:cBhvr>
                                        <p:cTn id="19" dur="500" fill="hold"/>
                                        <p:tgtEl>
                                          <p:spTgt spid="14340"/>
                                        </p:tgtEl>
                                        <p:attrNameLst>
                                          <p:attrName>ppt_w</p:attrName>
                                        </p:attrNameLst>
                                      </p:cBhvr>
                                      <p:tavLst>
                                        <p:tav tm="0">
                                          <p:val>
                                            <p:fltVal val="0"/>
                                          </p:val>
                                        </p:tav>
                                        <p:tav tm="100000">
                                          <p:val>
                                            <p:strVal val="#ppt_w"/>
                                          </p:val>
                                        </p:tav>
                                      </p:tavLst>
                                    </p:anim>
                                    <p:anim calcmode="lin" valueType="num">
                                      <p:cBhvr>
                                        <p:cTn id="20" dur="500" fill="hold"/>
                                        <p:tgtEl>
                                          <p:spTgt spid="14340"/>
                                        </p:tgtEl>
                                        <p:attrNameLst>
                                          <p:attrName>ppt_h</p:attrName>
                                        </p:attrNameLst>
                                      </p:cBhvr>
                                      <p:tavLst>
                                        <p:tav tm="0">
                                          <p:val>
                                            <p:fltVal val="0"/>
                                          </p:val>
                                        </p:tav>
                                        <p:tav tm="100000">
                                          <p:val>
                                            <p:strVal val="#ppt_h"/>
                                          </p:val>
                                        </p:tav>
                                      </p:tavLst>
                                    </p:anim>
                                    <p:animEffect transition="in" filter="fade">
                                      <p:cBhvr>
                                        <p:cTn id="21" dur="500"/>
                                        <p:tgtEl>
                                          <p:spTgt spid="1434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14346"/>
                                        </p:tgtEl>
                                        <p:attrNameLst>
                                          <p:attrName>style.visibility</p:attrName>
                                        </p:attrNameLst>
                                      </p:cBhvr>
                                      <p:to>
                                        <p:strVal val="visible"/>
                                      </p:to>
                                    </p:set>
                                    <p:animEffect transition="in" filter="wipe(up)">
                                      <p:cBhvr>
                                        <p:cTn id="26" dur="500"/>
                                        <p:tgtEl>
                                          <p:spTgt spid="1434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4350"/>
                                        </p:tgtEl>
                                        <p:attrNameLst>
                                          <p:attrName>style.visibility</p:attrName>
                                        </p:attrNameLst>
                                      </p:cBhvr>
                                      <p:to>
                                        <p:strVal val="visible"/>
                                      </p:to>
                                    </p:set>
                                    <p:animEffect transition="in" filter="wipe(left)">
                                      <p:cBhvr>
                                        <p:cTn id="31" dur="500"/>
                                        <p:tgtEl>
                                          <p:spTgt spid="1435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14347"/>
                                        </p:tgtEl>
                                        <p:attrNameLst>
                                          <p:attrName>style.visibility</p:attrName>
                                        </p:attrNameLst>
                                      </p:cBhvr>
                                      <p:to>
                                        <p:strVal val="visible"/>
                                      </p:to>
                                    </p:set>
                                    <p:animEffect transition="in" filter="wipe(left)">
                                      <p:cBhvr>
                                        <p:cTn id="36" dur="500"/>
                                        <p:tgtEl>
                                          <p:spTgt spid="1434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4341"/>
                                        </p:tgtEl>
                                        <p:attrNameLst>
                                          <p:attrName>style.visibility</p:attrName>
                                        </p:attrNameLst>
                                      </p:cBhvr>
                                      <p:to>
                                        <p:strVal val="visible"/>
                                      </p:to>
                                    </p:set>
                                    <p:animEffect transition="in" filter="wipe(left)">
                                      <p:cBhvr>
                                        <p:cTn id="41" dur="500"/>
                                        <p:tgtEl>
                                          <p:spTgt spid="14341"/>
                                        </p:tgtEl>
                                      </p:cBhvr>
                                    </p:animEffect>
                                  </p:childTnLst>
                                </p:cTn>
                              </p:par>
                            </p:childTnLst>
                          </p:cTn>
                        </p:par>
                        <p:par>
                          <p:cTn id="42" fill="hold" nodeType="afterGroup">
                            <p:stCondLst>
                              <p:cond delay="500"/>
                            </p:stCondLst>
                            <p:childTnLst>
                              <p:par>
                                <p:cTn id="43" presetID="22" presetClass="entr" presetSubtype="8" fill="hold" nodeType="afterEffect">
                                  <p:stCondLst>
                                    <p:cond delay="0"/>
                                  </p:stCondLst>
                                  <p:childTnLst>
                                    <p:set>
                                      <p:cBhvr>
                                        <p:cTn id="44" dur="1" fill="hold">
                                          <p:stCondLst>
                                            <p:cond delay="0"/>
                                          </p:stCondLst>
                                        </p:cTn>
                                        <p:tgtEl>
                                          <p:spTgt spid="14348"/>
                                        </p:tgtEl>
                                        <p:attrNameLst>
                                          <p:attrName>style.visibility</p:attrName>
                                        </p:attrNameLst>
                                      </p:cBhvr>
                                      <p:to>
                                        <p:strVal val="visible"/>
                                      </p:to>
                                    </p:set>
                                    <p:animEffect transition="in" filter="wipe(left)">
                                      <p:cBhvr>
                                        <p:cTn id="45" dur="500"/>
                                        <p:tgtEl>
                                          <p:spTgt spid="1434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4342"/>
                                        </p:tgtEl>
                                        <p:attrNameLst>
                                          <p:attrName>style.visibility</p:attrName>
                                        </p:attrNameLst>
                                      </p:cBhvr>
                                      <p:to>
                                        <p:strVal val="visible"/>
                                      </p:to>
                                    </p:set>
                                    <p:animEffect transition="in" filter="wipe(left)">
                                      <p:cBhvr>
                                        <p:cTn id="50" dur="500"/>
                                        <p:tgtEl>
                                          <p:spTgt spid="1434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4345"/>
                                        </p:tgtEl>
                                        <p:attrNameLst>
                                          <p:attrName>style.visibility</p:attrName>
                                        </p:attrNameLst>
                                      </p:cBhvr>
                                      <p:to>
                                        <p:strVal val="visible"/>
                                      </p:to>
                                    </p:set>
                                    <p:animEffect transition="in" filter="wipe(left)">
                                      <p:cBhvr>
                                        <p:cTn id="55" dur="500"/>
                                        <p:tgtEl>
                                          <p:spTgt spid="14345"/>
                                        </p:tgtEl>
                                      </p:cBhvr>
                                    </p:animEffect>
                                  </p:childTnLst>
                                </p:cTn>
                              </p:par>
                            </p:childTnLst>
                          </p:cTn>
                        </p:par>
                        <p:par>
                          <p:cTn id="56" fill="hold" nodeType="afterGroup">
                            <p:stCondLst>
                              <p:cond delay="500"/>
                            </p:stCondLst>
                            <p:childTnLst>
                              <p:par>
                                <p:cTn id="57" presetID="22" presetClass="entr" presetSubtype="8" fill="hold" nodeType="afterEffect">
                                  <p:stCondLst>
                                    <p:cond delay="0"/>
                                  </p:stCondLst>
                                  <p:childTnLst>
                                    <p:set>
                                      <p:cBhvr>
                                        <p:cTn id="58" dur="1" fill="hold">
                                          <p:stCondLst>
                                            <p:cond delay="0"/>
                                          </p:stCondLst>
                                        </p:cTn>
                                        <p:tgtEl>
                                          <p:spTgt spid="14344"/>
                                        </p:tgtEl>
                                        <p:attrNameLst>
                                          <p:attrName>style.visibility</p:attrName>
                                        </p:attrNameLst>
                                      </p:cBhvr>
                                      <p:to>
                                        <p:strVal val="visible"/>
                                      </p:to>
                                    </p:set>
                                    <p:animEffect transition="in" filter="wipe(left)">
                                      <p:cBhvr>
                                        <p:cTn id="59" dur="500"/>
                                        <p:tgtEl>
                                          <p:spTgt spid="1434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4343"/>
                                        </p:tgtEl>
                                        <p:attrNameLst>
                                          <p:attrName>style.visibility</p:attrName>
                                        </p:attrNameLst>
                                      </p:cBhvr>
                                      <p:to>
                                        <p:strVal val="visible"/>
                                      </p:to>
                                    </p:set>
                                    <p:animEffect transition="in" filter="wipe(left)">
                                      <p:cBhvr>
                                        <p:cTn id="64" dur="500"/>
                                        <p:tgtEl>
                                          <p:spTgt spid="14343"/>
                                        </p:tgtEl>
                                      </p:cBhvr>
                                    </p:animEffect>
                                  </p:childTnLst>
                                </p:cTn>
                              </p:par>
                            </p:childTnLst>
                          </p:cTn>
                        </p:par>
                        <p:par>
                          <p:cTn id="65" fill="hold" nodeType="afterGroup">
                            <p:stCondLst>
                              <p:cond delay="500"/>
                            </p:stCondLst>
                            <p:childTnLst>
                              <p:par>
                                <p:cTn id="66" presetID="22" presetClass="entr" presetSubtype="8" fill="hold" nodeType="afterEffect">
                                  <p:stCondLst>
                                    <p:cond delay="0"/>
                                  </p:stCondLst>
                                  <p:childTnLst>
                                    <p:set>
                                      <p:cBhvr>
                                        <p:cTn id="67" dur="1" fill="hold">
                                          <p:stCondLst>
                                            <p:cond delay="0"/>
                                          </p:stCondLst>
                                        </p:cTn>
                                        <p:tgtEl>
                                          <p:spTgt spid="14349"/>
                                        </p:tgtEl>
                                        <p:attrNameLst>
                                          <p:attrName>style.visibility</p:attrName>
                                        </p:attrNameLst>
                                      </p:cBhvr>
                                      <p:to>
                                        <p:strVal val="visible"/>
                                      </p:to>
                                    </p:set>
                                    <p:animEffect transition="in" filter="wipe(left)">
                                      <p:cBhvr>
                                        <p:cTn id="68" dur="500"/>
                                        <p:tgtEl>
                                          <p:spTgt spid="14349"/>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1" fill="hold" nodeType="clickEffect">
                                  <p:stCondLst>
                                    <p:cond delay="0"/>
                                  </p:stCondLst>
                                  <p:childTnLst>
                                    <p:set>
                                      <p:cBhvr>
                                        <p:cTn id="72" dur="1" fill="hold">
                                          <p:stCondLst>
                                            <p:cond delay="0"/>
                                          </p:stCondLst>
                                        </p:cTn>
                                        <p:tgtEl>
                                          <p:spTgt spid="326"/>
                                        </p:tgtEl>
                                        <p:attrNameLst>
                                          <p:attrName>style.visibility</p:attrName>
                                        </p:attrNameLst>
                                      </p:cBhvr>
                                      <p:to>
                                        <p:strVal val="visible"/>
                                      </p:to>
                                    </p:set>
                                    <p:animEffect transition="in" filter="wipe(up)">
                                      <p:cBhvr>
                                        <p:cTn id="73" dur="500"/>
                                        <p:tgtEl>
                                          <p:spTgt spid="326"/>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14351"/>
                                        </p:tgtEl>
                                        <p:attrNameLst>
                                          <p:attrName>style.visibility</p:attrName>
                                        </p:attrNameLst>
                                      </p:cBhvr>
                                      <p:to>
                                        <p:strVal val="visible"/>
                                      </p:to>
                                    </p:set>
                                    <p:animEffect transition="in" filter="wipe(left)">
                                      <p:cBhvr>
                                        <p:cTn id="78" dur="500"/>
                                        <p:tgtEl>
                                          <p:spTgt spid="14351"/>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14352"/>
                                        </p:tgtEl>
                                        <p:attrNameLst>
                                          <p:attrName>style.visibility</p:attrName>
                                        </p:attrNameLst>
                                      </p:cBhvr>
                                      <p:to>
                                        <p:strVal val="visible"/>
                                      </p:to>
                                    </p:set>
                                    <p:animEffect transition="in" filter="wipe(left)">
                                      <p:cBhvr>
                                        <p:cTn id="83" dur="500"/>
                                        <p:tgtEl>
                                          <p:spTgt spid="14352"/>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14353"/>
                                        </p:tgtEl>
                                        <p:attrNameLst>
                                          <p:attrName>style.visibility</p:attrName>
                                        </p:attrNameLst>
                                      </p:cBhvr>
                                      <p:to>
                                        <p:strVal val="visible"/>
                                      </p:to>
                                    </p:set>
                                    <p:animEffect transition="in" filter="wipe(left)">
                                      <p:cBhvr>
                                        <p:cTn id="88" dur="500"/>
                                        <p:tgtEl>
                                          <p:spTgt spid="14353"/>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1" fill="hold" grpId="0" nodeType="clickEffect">
                                  <p:stCondLst>
                                    <p:cond delay="0"/>
                                  </p:stCondLst>
                                  <p:childTnLst>
                                    <p:set>
                                      <p:cBhvr>
                                        <p:cTn id="92" dur="1" fill="hold">
                                          <p:stCondLst>
                                            <p:cond delay="0"/>
                                          </p:stCondLst>
                                        </p:cTn>
                                        <p:tgtEl>
                                          <p:spTgt spid="311"/>
                                        </p:tgtEl>
                                        <p:attrNameLst>
                                          <p:attrName>style.visibility</p:attrName>
                                        </p:attrNameLst>
                                      </p:cBhvr>
                                      <p:to>
                                        <p:strVal val="visible"/>
                                      </p:to>
                                    </p:set>
                                    <p:animEffect transition="in" filter="wipe(up)">
                                      <p:cBhvr>
                                        <p:cTn id="93" dur="500"/>
                                        <p:tgtEl>
                                          <p:spTgt spid="311"/>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14355"/>
                                        </p:tgtEl>
                                        <p:attrNameLst>
                                          <p:attrName>style.visibility</p:attrName>
                                        </p:attrNameLst>
                                      </p:cBhvr>
                                      <p:to>
                                        <p:strVal val="visible"/>
                                      </p:to>
                                    </p:set>
                                    <p:animEffect transition="in" filter="wipe(left)">
                                      <p:cBhvr>
                                        <p:cTn id="98" dur="500"/>
                                        <p:tgtEl>
                                          <p:spTgt spid="14355"/>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315"/>
                                        </p:tgtEl>
                                        <p:attrNameLst>
                                          <p:attrName>style.visibility</p:attrName>
                                        </p:attrNameLst>
                                      </p:cBhvr>
                                      <p:to>
                                        <p:strVal val="visible"/>
                                      </p:to>
                                    </p:set>
                                    <p:animEffect transition="in" filter="wipe(left)">
                                      <p:cBhvr>
                                        <p:cTn id="103" dur="500"/>
                                        <p:tgtEl>
                                          <p:spTgt spid="315"/>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14359"/>
                                        </p:tgtEl>
                                        <p:attrNameLst>
                                          <p:attrName>style.visibility</p:attrName>
                                        </p:attrNameLst>
                                      </p:cBhvr>
                                      <p:to>
                                        <p:strVal val="visible"/>
                                      </p:to>
                                    </p:set>
                                    <p:animEffect transition="in" filter="wipe(left)">
                                      <p:cBhvr>
                                        <p:cTn id="108" dur="500"/>
                                        <p:tgtEl>
                                          <p:spTgt spid="14359"/>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328"/>
                                        </p:tgtEl>
                                        <p:attrNameLst>
                                          <p:attrName>style.visibility</p:attrName>
                                        </p:attrNameLst>
                                      </p:cBhvr>
                                      <p:to>
                                        <p:strVal val="visible"/>
                                      </p:to>
                                    </p:set>
                                    <p:animEffect transition="in" filter="wipe(left)">
                                      <p:cBhvr>
                                        <p:cTn id="113" dur="500"/>
                                        <p:tgtEl>
                                          <p:spTgt spid="3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p:bldP spid="14341" grpId="0"/>
      <p:bldP spid="14342" grpId="0"/>
      <p:bldP spid="14343" grpId="0"/>
      <p:bldP spid="14345" grpId="0"/>
      <p:bldP spid="14350" grpId="0"/>
      <p:bldP spid="311" grpId="0"/>
      <p:bldP spid="14355" grpId="0"/>
      <p:bldP spid="315" grpId="0"/>
      <p:bldP spid="3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44">
            <a:extLst>
              <a:ext uri="{FF2B5EF4-FFF2-40B4-BE49-F238E27FC236}">
                <a16:creationId xmlns:a16="http://schemas.microsoft.com/office/drawing/2014/main" id="{DEC634FD-C7CF-4A37-BF9F-C37C5AFFCE8B}"/>
              </a:ext>
            </a:extLst>
          </p:cNvPr>
          <p:cNvSpPr>
            <a:spLocks noChangeArrowheads="1"/>
          </p:cNvSpPr>
          <p:nvPr/>
        </p:nvSpPr>
        <p:spPr bwMode="auto">
          <a:xfrm>
            <a:off x="323850" y="1131888"/>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CCFF"/>
                </a:solidFill>
              </a:rPr>
              <a:t>The acceleration produced in a body is directly proportional to the force acting on it and inversely proportional to the mass of the body.</a:t>
            </a:r>
          </a:p>
        </p:txBody>
      </p:sp>
      <p:grpSp>
        <p:nvGrpSpPr>
          <p:cNvPr id="3" name="Group 344">
            <a:extLst>
              <a:ext uri="{FF2B5EF4-FFF2-40B4-BE49-F238E27FC236}">
                <a16:creationId xmlns:a16="http://schemas.microsoft.com/office/drawing/2014/main" id="{8100F369-F67C-4304-881F-175AA956B776}"/>
              </a:ext>
            </a:extLst>
          </p:cNvPr>
          <p:cNvGrpSpPr>
            <a:grpSpLocks/>
          </p:cNvGrpSpPr>
          <p:nvPr/>
        </p:nvGrpSpPr>
        <p:grpSpPr bwMode="auto">
          <a:xfrm>
            <a:off x="1978025" y="266700"/>
            <a:ext cx="2386013" cy="720725"/>
            <a:chOff x="1246" y="73"/>
            <a:chExt cx="1503" cy="454"/>
          </a:xfrm>
        </p:grpSpPr>
        <p:sp>
          <p:nvSpPr>
            <p:cNvPr id="15408" name="Text Box 246">
              <a:extLst>
                <a:ext uri="{FF2B5EF4-FFF2-40B4-BE49-F238E27FC236}">
                  <a16:creationId xmlns:a16="http://schemas.microsoft.com/office/drawing/2014/main" id="{BCF59989-2AA1-4FB0-83A8-44E54CD901BF}"/>
                </a:ext>
              </a:extLst>
            </p:cNvPr>
            <p:cNvSpPr txBox="1">
              <a:spLocks noChangeArrowheads="1"/>
            </p:cNvSpPr>
            <p:nvPr/>
          </p:nvSpPr>
          <p:spPr bwMode="auto">
            <a:xfrm>
              <a:off x="1246" y="189"/>
              <a:ext cx="1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Acceleration  a =</a:t>
              </a:r>
            </a:p>
          </p:txBody>
        </p:sp>
        <p:sp>
          <p:nvSpPr>
            <p:cNvPr id="15409" name="Text Box 247">
              <a:extLst>
                <a:ext uri="{FF2B5EF4-FFF2-40B4-BE49-F238E27FC236}">
                  <a16:creationId xmlns:a16="http://schemas.microsoft.com/office/drawing/2014/main" id="{005F6525-4BF4-4F26-B892-A3D768E5DE05}"/>
                </a:ext>
              </a:extLst>
            </p:cNvPr>
            <p:cNvSpPr txBox="1">
              <a:spLocks noChangeArrowheads="1"/>
            </p:cNvSpPr>
            <p:nvPr/>
          </p:nvSpPr>
          <p:spPr bwMode="auto">
            <a:xfrm>
              <a:off x="2537" y="73"/>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cs typeface="Arial" panose="020B0604020202020204" pitchFamily="34" charset="0"/>
                </a:rPr>
                <a:t>F</a:t>
              </a:r>
              <a:endParaRPr lang="el-GR" altLang="en-US" b="1" baseline="-25000">
                <a:solidFill>
                  <a:srgbClr val="FF6600"/>
                </a:solidFill>
                <a:cs typeface="Arial" panose="020B0604020202020204" pitchFamily="34" charset="0"/>
              </a:endParaRPr>
            </a:p>
          </p:txBody>
        </p:sp>
        <p:sp>
          <p:nvSpPr>
            <p:cNvPr id="15410" name="Text Box 248">
              <a:extLst>
                <a:ext uri="{FF2B5EF4-FFF2-40B4-BE49-F238E27FC236}">
                  <a16:creationId xmlns:a16="http://schemas.microsoft.com/office/drawing/2014/main" id="{BB55D5D5-EC46-41D1-A030-C57C0C253361}"/>
                </a:ext>
              </a:extLst>
            </p:cNvPr>
            <p:cNvSpPr txBox="1">
              <a:spLocks noChangeArrowheads="1"/>
            </p:cNvSpPr>
            <p:nvPr/>
          </p:nvSpPr>
          <p:spPr bwMode="auto">
            <a:xfrm>
              <a:off x="2517" y="296"/>
              <a:ext cx="20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m</a:t>
              </a:r>
              <a:endParaRPr lang="en-US" altLang="en-US" b="1" baseline="-25000">
                <a:solidFill>
                  <a:srgbClr val="FF6600"/>
                </a:solidFill>
              </a:endParaRPr>
            </a:p>
          </p:txBody>
        </p:sp>
        <p:sp>
          <p:nvSpPr>
            <p:cNvPr id="15411" name="Line 250">
              <a:extLst>
                <a:ext uri="{FF2B5EF4-FFF2-40B4-BE49-F238E27FC236}">
                  <a16:creationId xmlns:a16="http://schemas.microsoft.com/office/drawing/2014/main" id="{C81BAFA5-1F84-4F44-9899-D663B48433D5}"/>
                </a:ext>
              </a:extLst>
            </p:cNvPr>
            <p:cNvSpPr>
              <a:spLocks noChangeShapeType="1"/>
            </p:cNvSpPr>
            <p:nvPr/>
          </p:nvSpPr>
          <p:spPr bwMode="auto">
            <a:xfrm>
              <a:off x="2517" y="310"/>
              <a:ext cx="227" cy="0"/>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 name="Rectangle 252">
            <a:extLst>
              <a:ext uri="{FF2B5EF4-FFF2-40B4-BE49-F238E27FC236}">
                <a16:creationId xmlns:a16="http://schemas.microsoft.com/office/drawing/2014/main" id="{89BA7D61-B16A-44FD-9125-2EE32A718E9F}"/>
              </a:ext>
            </a:extLst>
          </p:cNvPr>
          <p:cNvSpPr>
            <a:spLocks noChangeArrowheads="1"/>
          </p:cNvSpPr>
          <p:nvPr/>
        </p:nvSpPr>
        <p:spPr bwMode="auto">
          <a:xfrm>
            <a:off x="323850" y="1924050"/>
            <a:ext cx="8569325" cy="24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 typeface="Wingdings" panose="05000000000000000000" pitchFamily="2" charset="2"/>
              <a:buChar char="v"/>
            </a:pPr>
            <a:r>
              <a:rPr lang="en-US" altLang="en-US" b="1">
                <a:solidFill>
                  <a:srgbClr val="FFCC99"/>
                </a:solidFill>
              </a:rPr>
              <a:t>  </a:t>
            </a:r>
            <a:r>
              <a:rPr lang="en-US" altLang="en-US" b="1">
                <a:solidFill>
                  <a:srgbClr val="FFCC00"/>
                </a:solidFill>
              </a:rPr>
              <a:t>Force is a vector quantity.</a:t>
            </a:r>
          </a:p>
          <a:p>
            <a:pPr>
              <a:spcBef>
                <a:spcPct val="50000"/>
              </a:spcBef>
              <a:buFont typeface="Wingdings" panose="05000000000000000000" pitchFamily="2" charset="2"/>
              <a:buChar char="v"/>
            </a:pPr>
            <a:r>
              <a:rPr lang="en-US" altLang="en-US" b="1">
                <a:solidFill>
                  <a:srgbClr val="FFCC99"/>
                </a:solidFill>
              </a:rPr>
              <a:t>  </a:t>
            </a:r>
            <a:r>
              <a:rPr lang="en-US" altLang="en-US" b="1">
                <a:solidFill>
                  <a:srgbClr val="FF9900"/>
                </a:solidFill>
              </a:rPr>
              <a:t>Force can cause acceleration or deceleration.</a:t>
            </a:r>
          </a:p>
          <a:p>
            <a:pPr>
              <a:spcBef>
                <a:spcPct val="50000"/>
              </a:spcBef>
              <a:buFont typeface="Wingdings" panose="05000000000000000000" pitchFamily="2" charset="2"/>
              <a:buNone/>
            </a:pPr>
            <a:r>
              <a:rPr lang="en-US" altLang="en-US" b="1">
                <a:solidFill>
                  <a:srgbClr val="FFCC99"/>
                </a:solidFill>
              </a:rPr>
              <a:t>     </a:t>
            </a:r>
            <a:r>
              <a:rPr lang="en-US" altLang="en-US" b="1">
                <a:solidFill>
                  <a:srgbClr val="FFFF00"/>
                </a:solidFill>
              </a:rPr>
              <a:t>Eg.: Accelerator of a car accelerates it and brakes decelerate it.</a:t>
            </a:r>
          </a:p>
          <a:p>
            <a:pPr>
              <a:spcBef>
                <a:spcPct val="50000"/>
              </a:spcBef>
              <a:buFont typeface="Wingdings" panose="05000000000000000000" pitchFamily="2" charset="2"/>
              <a:buChar char="v"/>
            </a:pPr>
            <a:r>
              <a:rPr lang="en-US" altLang="en-US" b="1">
                <a:solidFill>
                  <a:srgbClr val="FFCC99"/>
                </a:solidFill>
              </a:rPr>
              <a:t>  </a:t>
            </a:r>
            <a:r>
              <a:rPr lang="en-US" altLang="en-US" b="1">
                <a:solidFill>
                  <a:srgbClr val="99FFCC"/>
                </a:solidFill>
              </a:rPr>
              <a:t>SI unit of force is ‘newton’.</a:t>
            </a:r>
          </a:p>
          <a:p>
            <a:pPr>
              <a:spcBef>
                <a:spcPct val="50000"/>
              </a:spcBef>
              <a:buFont typeface="Wingdings" panose="05000000000000000000" pitchFamily="2" charset="2"/>
              <a:buChar char="v"/>
            </a:pPr>
            <a:r>
              <a:rPr lang="en-US" altLang="en-US" b="1">
                <a:solidFill>
                  <a:srgbClr val="FFCC99"/>
                </a:solidFill>
              </a:rPr>
              <a:t>  </a:t>
            </a:r>
            <a:r>
              <a:rPr lang="en-US" altLang="en-US" b="1">
                <a:solidFill>
                  <a:srgbClr val="00CC00"/>
                </a:solidFill>
              </a:rPr>
              <a:t>One ‘newton’ is defined as that force which when acting on a body of   </a:t>
            </a:r>
          </a:p>
          <a:p>
            <a:pPr>
              <a:spcBef>
                <a:spcPct val="50000"/>
              </a:spcBef>
              <a:buFont typeface="Wingdings" panose="05000000000000000000" pitchFamily="2" charset="2"/>
              <a:buNone/>
            </a:pPr>
            <a:r>
              <a:rPr lang="en-US" altLang="en-US" b="1">
                <a:solidFill>
                  <a:srgbClr val="00CC00"/>
                </a:solidFill>
              </a:rPr>
              <a:t>      mass 1 kg produces an acceleration of 1 m/s</a:t>
            </a:r>
            <a:r>
              <a:rPr lang="en-US" altLang="en-US" b="1" baseline="30000">
                <a:solidFill>
                  <a:srgbClr val="00CC00"/>
                </a:solidFill>
              </a:rPr>
              <a:t>2</a:t>
            </a:r>
            <a:r>
              <a:rPr lang="en-US" altLang="en-US" b="1">
                <a:solidFill>
                  <a:srgbClr val="00CC00"/>
                </a:solidFill>
              </a:rPr>
              <a:t> in it.</a:t>
            </a:r>
          </a:p>
        </p:txBody>
      </p:sp>
      <p:grpSp>
        <p:nvGrpSpPr>
          <p:cNvPr id="9" name="Group 253">
            <a:extLst>
              <a:ext uri="{FF2B5EF4-FFF2-40B4-BE49-F238E27FC236}">
                <a16:creationId xmlns:a16="http://schemas.microsoft.com/office/drawing/2014/main" id="{357D0586-8068-43D2-AAFC-83BC47309C26}"/>
              </a:ext>
            </a:extLst>
          </p:cNvPr>
          <p:cNvGrpSpPr>
            <a:grpSpLocks/>
          </p:cNvGrpSpPr>
          <p:nvPr/>
        </p:nvGrpSpPr>
        <p:grpSpPr bwMode="auto">
          <a:xfrm>
            <a:off x="6156325" y="5373688"/>
            <a:ext cx="1855788" cy="647700"/>
            <a:chOff x="2981" y="1946"/>
            <a:chExt cx="1169" cy="408"/>
          </a:xfrm>
        </p:grpSpPr>
        <p:grpSp>
          <p:nvGrpSpPr>
            <p:cNvPr id="15375" name="Group 254">
              <a:extLst>
                <a:ext uri="{FF2B5EF4-FFF2-40B4-BE49-F238E27FC236}">
                  <a16:creationId xmlns:a16="http://schemas.microsoft.com/office/drawing/2014/main" id="{399F2852-CA9B-484B-AA58-AA65A0CA68C8}"/>
                </a:ext>
              </a:extLst>
            </p:cNvPr>
            <p:cNvGrpSpPr>
              <a:grpSpLocks/>
            </p:cNvGrpSpPr>
            <p:nvPr/>
          </p:nvGrpSpPr>
          <p:grpSpPr bwMode="auto">
            <a:xfrm rot="4400593" flipH="1">
              <a:off x="3447" y="1502"/>
              <a:ext cx="259" cy="1147"/>
              <a:chOff x="2971" y="709"/>
              <a:chExt cx="259" cy="1147"/>
            </a:xfrm>
          </p:grpSpPr>
          <p:grpSp>
            <p:nvGrpSpPr>
              <p:cNvPr id="15377" name="Group 255">
                <a:extLst>
                  <a:ext uri="{FF2B5EF4-FFF2-40B4-BE49-F238E27FC236}">
                    <a16:creationId xmlns:a16="http://schemas.microsoft.com/office/drawing/2014/main" id="{A4509C97-5A96-4E06-8E8D-45F2EDB7D6B1}"/>
                  </a:ext>
                </a:extLst>
              </p:cNvPr>
              <p:cNvGrpSpPr>
                <a:grpSpLocks/>
              </p:cNvGrpSpPr>
              <p:nvPr/>
            </p:nvGrpSpPr>
            <p:grpSpPr bwMode="auto">
              <a:xfrm>
                <a:off x="2971" y="709"/>
                <a:ext cx="259" cy="1147"/>
                <a:chOff x="3236" y="507"/>
                <a:chExt cx="259" cy="1147"/>
              </a:xfrm>
            </p:grpSpPr>
            <p:sp>
              <p:nvSpPr>
                <p:cNvPr id="15381" name="AutoShape 256">
                  <a:extLst>
                    <a:ext uri="{FF2B5EF4-FFF2-40B4-BE49-F238E27FC236}">
                      <a16:creationId xmlns:a16="http://schemas.microsoft.com/office/drawing/2014/main" id="{8C87330F-42C7-465D-8C65-4DB7F25B2C8C}"/>
                    </a:ext>
                  </a:extLst>
                </p:cNvPr>
                <p:cNvSpPr>
                  <a:spLocks noChangeArrowheads="1"/>
                </p:cNvSpPr>
                <p:nvPr/>
              </p:nvSpPr>
              <p:spPr bwMode="auto">
                <a:xfrm rot="136634" flipV="1">
                  <a:off x="3425" y="1060"/>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2" name="AutoShape 257">
                  <a:extLst>
                    <a:ext uri="{FF2B5EF4-FFF2-40B4-BE49-F238E27FC236}">
                      <a16:creationId xmlns:a16="http://schemas.microsoft.com/office/drawing/2014/main" id="{F51AA343-6ECC-4EFC-9445-4F5A7B068822}"/>
                    </a:ext>
                  </a:extLst>
                </p:cNvPr>
                <p:cNvSpPr>
                  <a:spLocks noChangeArrowheads="1"/>
                </p:cNvSpPr>
                <p:nvPr/>
              </p:nvSpPr>
              <p:spPr bwMode="auto">
                <a:xfrm rot="241861" flipV="1">
                  <a:off x="3318" y="991"/>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3" name="AutoShape 258">
                  <a:extLst>
                    <a:ext uri="{FF2B5EF4-FFF2-40B4-BE49-F238E27FC236}">
                      <a16:creationId xmlns:a16="http://schemas.microsoft.com/office/drawing/2014/main" id="{12C647AD-16E3-42D8-9467-52CC23DD81FB}"/>
                    </a:ext>
                  </a:extLst>
                </p:cNvPr>
                <p:cNvSpPr>
                  <a:spLocks noChangeArrowheads="1"/>
                </p:cNvSpPr>
                <p:nvPr/>
              </p:nvSpPr>
              <p:spPr bwMode="auto">
                <a:xfrm flipV="1">
                  <a:off x="3399" y="981"/>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4" name="AutoShape 259">
                  <a:extLst>
                    <a:ext uri="{FF2B5EF4-FFF2-40B4-BE49-F238E27FC236}">
                      <a16:creationId xmlns:a16="http://schemas.microsoft.com/office/drawing/2014/main" id="{A39683D7-F7A1-49A3-866D-577D1ED1DFF6}"/>
                    </a:ext>
                  </a:extLst>
                </p:cNvPr>
                <p:cNvSpPr>
                  <a:spLocks noChangeArrowheads="1"/>
                </p:cNvSpPr>
                <p:nvPr/>
              </p:nvSpPr>
              <p:spPr bwMode="auto">
                <a:xfrm flipV="1">
                  <a:off x="3364" y="954"/>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5" name="AutoShape 260">
                  <a:extLst>
                    <a:ext uri="{FF2B5EF4-FFF2-40B4-BE49-F238E27FC236}">
                      <a16:creationId xmlns:a16="http://schemas.microsoft.com/office/drawing/2014/main" id="{8D37760E-83CD-4BA0-9F26-060A8BB40EC5}"/>
                    </a:ext>
                  </a:extLst>
                </p:cNvPr>
                <p:cNvSpPr>
                  <a:spLocks noChangeArrowheads="1"/>
                </p:cNvSpPr>
                <p:nvPr/>
              </p:nvSpPr>
              <p:spPr bwMode="auto">
                <a:xfrm rot="14608460" flipH="1">
                  <a:off x="3394" y="1322"/>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6" name="Rectangle 261">
                  <a:extLst>
                    <a:ext uri="{FF2B5EF4-FFF2-40B4-BE49-F238E27FC236}">
                      <a16:creationId xmlns:a16="http://schemas.microsoft.com/office/drawing/2014/main" id="{56DE2B13-C19A-44E9-ACB5-A579620ECBF0}"/>
                    </a:ext>
                  </a:extLst>
                </p:cNvPr>
                <p:cNvSpPr>
                  <a:spLocks noChangeArrowheads="1"/>
                </p:cNvSpPr>
                <p:nvPr/>
              </p:nvSpPr>
              <p:spPr bwMode="auto">
                <a:xfrm rot="16143913" flipH="1">
                  <a:off x="3214" y="140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7" name="Rectangle 262">
                  <a:extLst>
                    <a:ext uri="{FF2B5EF4-FFF2-40B4-BE49-F238E27FC236}">
                      <a16:creationId xmlns:a16="http://schemas.microsoft.com/office/drawing/2014/main" id="{4232D0AC-470C-4762-8D78-4C91180496FF}"/>
                    </a:ext>
                  </a:extLst>
                </p:cNvPr>
                <p:cNvSpPr>
                  <a:spLocks noChangeArrowheads="1"/>
                </p:cNvSpPr>
                <p:nvPr/>
              </p:nvSpPr>
              <p:spPr bwMode="auto">
                <a:xfrm rot="16200000" flipH="1">
                  <a:off x="3147" y="1368"/>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8" name="AutoShape 263">
                  <a:extLst>
                    <a:ext uri="{FF2B5EF4-FFF2-40B4-BE49-F238E27FC236}">
                      <a16:creationId xmlns:a16="http://schemas.microsoft.com/office/drawing/2014/main" id="{95AC0B69-0AE1-4C95-BBBD-CDF5F3500299}"/>
                    </a:ext>
                  </a:extLst>
                </p:cNvPr>
                <p:cNvSpPr>
                  <a:spLocks noChangeArrowheads="1"/>
                </p:cNvSpPr>
                <p:nvPr/>
              </p:nvSpPr>
              <p:spPr bwMode="auto">
                <a:xfrm flipH="1" flipV="1">
                  <a:off x="3339" y="118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89" name="Rectangle 264">
                  <a:extLst>
                    <a:ext uri="{FF2B5EF4-FFF2-40B4-BE49-F238E27FC236}">
                      <a16:creationId xmlns:a16="http://schemas.microsoft.com/office/drawing/2014/main" id="{3AF08D25-4466-42CC-81FF-49F3370A8C64}"/>
                    </a:ext>
                  </a:extLst>
                </p:cNvPr>
                <p:cNvSpPr>
                  <a:spLocks noChangeArrowheads="1"/>
                </p:cNvSpPr>
                <p:nvPr/>
              </p:nvSpPr>
              <p:spPr bwMode="auto">
                <a:xfrm rot="16334850" flipH="1">
                  <a:off x="3277" y="139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90" name="Oval 265">
                  <a:extLst>
                    <a:ext uri="{FF2B5EF4-FFF2-40B4-BE49-F238E27FC236}">
                      <a16:creationId xmlns:a16="http://schemas.microsoft.com/office/drawing/2014/main" id="{3CBEE012-178C-4E93-B70F-6CBDDBA7F4EF}"/>
                    </a:ext>
                  </a:extLst>
                </p:cNvPr>
                <p:cNvSpPr>
                  <a:spLocks noChangeArrowheads="1"/>
                </p:cNvSpPr>
                <p:nvPr/>
              </p:nvSpPr>
              <p:spPr bwMode="auto">
                <a:xfrm rot="-5400000" flipH="1" flipV="1">
                  <a:off x="3242" y="126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91" name="Oval 266">
                  <a:extLst>
                    <a:ext uri="{FF2B5EF4-FFF2-40B4-BE49-F238E27FC236}">
                      <a16:creationId xmlns:a16="http://schemas.microsoft.com/office/drawing/2014/main" id="{1752DF2D-4DDF-4FD4-96E6-B8DE3AEEB9ED}"/>
                    </a:ext>
                  </a:extLst>
                </p:cNvPr>
                <p:cNvSpPr>
                  <a:spLocks noChangeArrowheads="1"/>
                </p:cNvSpPr>
                <p:nvPr/>
              </p:nvSpPr>
              <p:spPr bwMode="auto">
                <a:xfrm rot="-5400000" flipH="1" flipV="1">
                  <a:off x="3339" y="123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92" name="Freeform 267">
                  <a:extLst>
                    <a:ext uri="{FF2B5EF4-FFF2-40B4-BE49-F238E27FC236}">
                      <a16:creationId xmlns:a16="http://schemas.microsoft.com/office/drawing/2014/main" id="{238BBE4A-5D97-4613-91D2-81845921272B}"/>
                    </a:ext>
                  </a:extLst>
                </p:cNvPr>
                <p:cNvSpPr>
                  <a:spLocks/>
                </p:cNvSpPr>
                <p:nvPr/>
              </p:nvSpPr>
              <p:spPr bwMode="auto">
                <a:xfrm rot="15940763" flipH="1">
                  <a:off x="3169" y="1326"/>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3" name="Arc 268">
                  <a:extLst>
                    <a:ext uri="{FF2B5EF4-FFF2-40B4-BE49-F238E27FC236}">
                      <a16:creationId xmlns:a16="http://schemas.microsoft.com/office/drawing/2014/main" id="{C7FCD5D5-0C9F-471A-A3DA-5EA3649B8ABE}"/>
                    </a:ext>
                  </a:extLst>
                </p:cNvPr>
                <p:cNvSpPr>
                  <a:spLocks/>
                </p:cNvSpPr>
                <p:nvPr/>
              </p:nvSpPr>
              <p:spPr bwMode="auto">
                <a:xfrm flipH="1" flipV="1">
                  <a:off x="332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4" name="Arc 269">
                  <a:extLst>
                    <a:ext uri="{FF2B5EF4-FFF2-40B4-BE49-F238E27FC236}">
                      <a16:creationId xmlns:a16="http://schemas.microsoft.com/office/drawing/2014/main" id="{D9E5BBA7-A630-44C0-82E0-C944B288FC68}"/>
                    </a:ext>
                  </a:extLst>
                </p:cNvPr>
                <p:cNvSpPr>
                  <a:spLocks/>
                </p:cNvSpPr>
                <p:nvPr/>
              </p:nvSpPr>
              <p:spPr bwMode="auto">
                <a:xfrm flipH="1" flipV="1">
                  <a:off x="3369" y="50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5" name="Arc 270">
                  <a:extLst>
                    <a:ext uri="{FF2B5EF4-FFF2-40B4-BE49-F238E27FC236}">
                      <a16:creationId xmlns:a16="http://schemas.microsoft.com/office/drawing/2014/main" id="{6D6AD1B3-EE62-423F-8B80-872409DF1CA4}"/>
                    </a:ext>
                  </a:extLst>
                </p:cNvPr>
                <p:cNvSpPr>
                  <a:spLocks/>
                </p:cNvSpPr>
                <p:nvPr/>
              </p:nvSpPr>
              <p:spPr bwMode="auto">
                <a:xfrm flipH="1" flipV="1">
                  <a:off x="340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6" name="Arc 271">
                  <a:extLst>
                    <a:ext uri="{FF2B5EF4-FFF2-40B4-BE49-F238E27FC236}">
                      <a16:creationId xmlns:a16="http://schemas.microsoft.com/office/drawing/2014/main" id="{A31FCF53-99BB-41AC-8390-CBA781CD0C05}"/>
                    </a:ext>
                  </a:extLst>
                </p:cNvPr>
                <p:cNvSpPr>
                  <a:spLocks/>
                </p:cNvSpPr>
                <p:nvPr/>
              </p:nvSpPr>
              <p:spPr bwMode="auto">
                <a:xfrm flipH="1" flipV="1">
                  <a:off x="3450" y="56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7" name="Freeform 272">
                  <a:extLst>
                    <a:ext uri="{FF2B5EF4-FFF2-40B4-BE49-F238E27FC236}">
                      <a16:creationId xmlns:a16="http://schemas.microsoft.com/office/drawing/2014/main" id="{C610B2C9-0784-4B57-8BCD-72D3A1E60B96}"/>
                    </a:ext>
                  </a:extLst>
                </p:cNvPr>
                <p:cNvSpPr>
                  <a:spLocks/>
                </p:cNvSpPr>
                <p:nvPr/>
              </p:nvSpPr>
              <p:spPr bwMode="auto">
                <a:xfrm rot="-5400000" flipH="1" flipV="1">
                  <a:off x="3045" y="1392"/>
                  <a:ext cx="468" cy="55"/>
                </a:xfrm>
                <a:custGeom>
                  <a:avLst/>
                  <a:gdLst>
                    <a:gd name="T0" fmla="*/ 0 w 635"/>
                    <a:gd name="T1" fmla="*/ 0 h 121"/>
                    <a:gd name="T2" fmla="*/ 1 w 635"/>
                    <a:gd name="T3" fmla="*/ 0 h 121"/>
                    <a:gd name="T4" fmla="*/ 1 w 635"/>
                    <a:gd name="T5" fmla="*/ 0 h 121"/>
                    <a:gd name="T6" fmla="*/ 1 w 635"/>
                    <a:gd name="T7" fmla="*/ 0 h 121"/>
                    <a:gd name="T8" fmla="*/ 1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8" name="AutoShape 273">
                  <a:extLst>
                    <a:ext uri="{FF2B5EF4-FFF2-40B4-BE49-F238E27FC236}">
                      <a16:creationId xmlns:a16="http://schemas.microsoft.com/office/drawing/2014/main" id="{35C252A0-FC71-4F86-88F0-E983E943D712}"/>
                    </a:ext>
                  </a:extLst>
                </p:cNvPr>
                <p:cNvSpPr>
                  <a:spLocks noChangeArrowheads="1"/>
                </p:cNvSpPr>
                <p:nvPr/>
              </p:nvSpPr>
              <p:spPr bwMode="auto">
                <a:xfrm rot="16667073" flipH="1">
                  <a:off x="3217" y="1181"/>
                  <a:ext cx="101" cy="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99" name="Oval 274">
                  <a:extLst>
                    <a:ext uri="{FF2B5EF4-FFF2-40B4-BE49-F238E27FC236}">
                      <a16:creationId xmlns:a16="http://schemas.microsoft.com/office/drawing/2014/main" id="{C3F8DE85-E7FC-4CA6-ADE2-AAE9EFA26A77}"/>
                    </a:ext>
                  </a:extLst>
                </p:cNvPr>
                <p:cNvSpPr>
                  <a:spLocks noChangeArrowheads="1"/>
                </p:cNvSpPr>
                <p:nvPr/>
              </p:nvSpPr>
              <p:spPr bwMode="auto">
                <a:xfrm rot="17693914" flipH="1">
                  <a:off x="3257" y="1129"/>
                  <a:ext cx="54" cy="31"/>
                </a:xfrm>
                <a:prstGeom prst="ellipse">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400" name="Freeform 275">
                  <a:extLst>
                    <a:ext uri="{FF2B5EF4-FFF2-40B4-BE49-F238E27FC236}">
                      <a16:creationId xmlns:a16="http://schemas.microsoft.com/office/drawing/2014/main" id="{FE8C42D0-5CE4-4D97-BDF2-6BB89F6A4520}"/>
                    </a:ext>
                  </a:extLst>
                </p:cNvPr>
                <p:cNvSpPr>
                  <a:spLocks/>
                </p:cNvSpPr>
                <p:nvPr/>
              </p:nvSpPr>
              <p:spPr bwMode="auto">
                <a:xfrm rot="-4882863" flipH="1" flipV="1">
                  <a:off x="3168" y="1227"/>
                  <a:ext cx="201" cy="65"/>
                </a:xfrm>
                <a:custGeom>
                  <a:avLst/>
                  <a:gdLst>
                    <a:gd name="T0" fmla="*/ 0 w 318"/>
                    <a:gd name="T1" fmla="*/ 1 h 106"/>
                    <a:gd name="T2" fmla="*/ 1 w 318"/>
                    <a:gd name="T3" fmla="*/ 1 h 106"/>
                    <a:gd name="T4" fmla="*/ 1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1" name="Freeform 276">
                  <a:extLst>
                    <a:ext uri="{FF2B5EF4-FFF2-40B4-BE49-F238E27FC236}">
                      <a16:creationId xmlns:a16="http://schemas.microsoft.com/office/drawing/2014/main" id="{FF30FA43-1EDD-40BD-B7B7-BD9DE1BD7C6F}"/>
                    </a:ext>
                  </a:extLst>
                </p:cNvPr>
                <p:cNvSpPr>
                  <a:spLocks/>
                </p:cNvSpPr>
                <p:nvPr/>
              </p:nvSpPr>
              <p:spPr bwMode="auto">
                <a:xfrm rot="17487468" flipH="1">
                  <a:off x="3200" y="1149"/>
                  <a:ext cx="173" cy="80"/>
                </a:xfrm>
                <a:custGeom>
                  <a:avLst/>
                  <a:gdLst>
                    <a:gd name="T0" fmla="*/ 1 w 235"/>
                    <a:gd name="T1" fmla="*/ 2 h 97"/>
                    <a:gd name="T2" fmla="*/ 1 w 235"/>
                    <a:gd name="T3" fmla="*/ 2 h 97"/>
                    <a:gd name="T4" fmla="*/ 1 w 235"/>
                    <a:gd name="T5" fmla="*/ 2 h 97"/>
                    <a:gd name="T6" fmla="*/ 1 w 235"/>
                    <a:gd name="T7" fmla="*/ 2 h 97"/>
                    <a:gd name="T8" fmla="*/ 1 w 235"/>
                    <a:gd name="T9" fmla="*/ 2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2" name="AutoShape 277">
                  <a:extLst>
                    <a:ext uri="{FF2B5EF4-FFF2-40B4-BE49-F238E27FC236}">
                      <a16:creationId xmlns:a16="http://schemas.microsoft.com/office/drawing/2014/main" id="{32007793-C4D1-487F-A75D-EB3301304550}"/>
                    </a:ext>
                  </a:extLst>
                </p:cNvPr>
                <p:cNvSpPr>
                  <a:spLocks noChangeArrowheads="1"/>
                </p:cNvSpPr>
                <p:nvPr/>
              </p:nvSpPr>
              <p:spPr bwMode="auto">
                <a:xfrm rot="15535869" flipH="1">
                  <a:off x="3228" y="1267"/>
                  <a:ext cx="100" cy="42"/>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403" name="AutoShape 278">
                  <a:extLst>
                    <a:ext uri="{FF2B5EF4-FFF2-40B4-BE49-F238E27FC236}">
                      <a16:creationId xmlns:a16="http://schemas.microsoft.com/office/drawing/2014/main" id="{19D59CF6-D0D0-4874-AC49-2EF0470AEC3B}"/>
                    </a:ext>
                  </a:extLst>
                </p:cNvPr>
                <p:cNvSpPr>
                  <a:spLocks noChangeArrowheads="1"/>
                </p:cNvSpPr>
                <p:nvPr/>
              </p:nvSpPr>
              <p:spPr bwMode="auto">
                <a:xfrm rot="11287838" flipH="1">
                  <a:off x="3244" y="1230"/>
                  <a:ext cx="31" cy="68"/>
                </a:xfrm>
                <a:prstGeom prst="can">
                  <a:avLst>
                    <a:gd name="adj" fmla="val 5483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404" name="AutoShape 279">
                  <a:extLst>
                    <a:ext uri="{FF2B5EF4-FFF2-40B4-BE49-F238E27FC236}">
                      <a16:creationId xmlns:a16="http://schemas.microsoft.com/office/drawing/2014/main" id="{15903032-8D94-4AC8-A6C6-95E41B428517}"/>
                    </a:ext>
                  </a:extLst>
                </p:cNvPr>
                <p:cNvSpPr>
                  <a:spLocks noChangeArrowheads="1"/>
                </p:cNvSpPr>
                <p:nvPr/>
              </p:nvSpPr>
              <p:spPr bwMode="auto">
                <a:xfrm rot="15985589" flipH="1">
                  <a:off x="3246" y="1319"/>
                  <a:ext cx="85"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405" name="Line 280">
                  <a:extLst>
                    <a:ext uri="{FF2B5EF4-FFF2-40B4-BE49-F238E27FC236}">
                      <a16:creationId xmlns:a16="http://schemas.microsoft.com/office/drawing/2014/main" id="{0D51DDF6-3811-49B0-972B-1C4CB441FABD}"/>
                    </a:ext>
                  </a:extLst>
                </p:cNvPr>
                <p:cNvSpPr>
                  <a:spLocks noChangeShapeType="1"/>
                </p:cNvSpPr>
                <p:nvPr/>
              </p:nvSpPr>
              <p:spPr bwMode="auto">
                <a:xfrm rot="16200000" flipH="1">
                  <a:off x="3243" y="1392"/>
                  <a:ext cx="128"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6" name="Line 281">
                  <a:extLst>
                    <a:ext uri="{FF2B5EF4-FFF2-40B4-BE49-F238E27FC236}">
                      <a16:creationId xmlns:a16="http://schemas.microsoft.com/office/drawing/2014/main" id="{C3855043-8113-4B32-A66E-CF1059543B90}"/>
                    </a:ext>
                  </a:extLst>
                </p:cNvPr>
                <p:cNvSpPr>
                  <a:spLocks noChangeShapeType="1"/>
                </p:cNvSpPr>
                <p:nvPr/>
              </p:nvSpPr>
              <p:spPr bwMode="auto">
                <a:xfrm rot="-5400000" flipH="1" flipV="1">
                  <a:off x="3267" y="1178"/>
                  <a:ext cx="0" cy="45"/>
                </a:xfrm>
                <a:prstGeom prst="line">
                  <a:avLst/>
                </a:prstGeom>
                <a:noFill/>
                <a:ln w="127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7" name="Oval 282">
                  <a:extLst>
                    <a:ext uri="{FF2B5EF4-FFF2-40B4-BE49-F238E27FC236}">
                      <a16:creationId xmlns:a16="http://schemas.microsoft.com/office/drawing/2014/main" id="{9C89AF14-C0C7-4273-B911-0B8660C651C6}"/>
                    </a:ext>
                  </a:extLst>
                </p:cNvPr>
                <p:cNvSpPr>
                  <a:spLocks noChangeArrowheads="1"/>
                </p:cNvSpPr>
                <p:nvPr/>
              </p:nvSpPr>
              <p:spPr bwMode="auto">
                <a:xfrm rot="-6281420">
                  <a:off x="3260" y="1120"/>
                  <a:ext cx="57" cy="31"/>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5378" name="Freeform 283">
                <a:extLst>
                  <a:ext uri="{FF2B5EF4-FFF2-40B4-BE49-F238E27FC236}">
                    <a16:creationId xmlns:a16="http://schemas.microsoft.com/office/drawing/2014/main" id="{EAC80896-24DB-46AC-B6F0-AD3F78988C19}"/>
                  </a:ext>
                </a:extLst>
              </p:cNvPr>
              <p:cNvSpPr>
                <a:spLocks/>
              </p:cNvSpPr>
              <p:nvPr/>
            </p:nvSpPr>
            <p:spPr bwMode="auto">
              <a:xfrm rot="-346925">
                <a:off x="3049" y="1415"/>
                <a:ext cx="52" cy="136"/>
              </a:xfrm>
              <a:custGeom>
                <a:avLst/>
                <a:gdLst>
                  <a:gd name="T0" fmla="*/ 45 w 52"/>
                  <a:gd name="T1" fmla="*/ 136 h 136"/>
                  <a:gd name="T2" fmla="*/ 45 w 52"/>
                  <a:gd name="T3" fmla="*/ 45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136"/>
                    </a:moveTo>
                    <a:cubicBezTo>
                      <a:pt x="48" y="102"/>
                      <a:pt x="52" y="68"/>
                      <a:pt x="45" y="45"/>
                    </a:cubicBezTo>
                    <a:cubicBezTo>
                      <a:pt x="38" y="22"/>
                      <a:pt x="19" y="11"/>
                      <a:pt x="0" y="0"/>
                    </a:cubicBezTo>
                  </a:path>
                </a:pathLst>
              </a:custGeom>
              <a:noFill/>
              <a:ln w="3175" cap="flat" cmpd="sng">
                <a:solidFill>
                  <a:srgbClr val="66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9" name="Freeform 284">
                <a:extLst>
                  <a:ext uri="{FF2B5EF4-FFF2-40B4-BE49-F238E27FC236}">
                    <a16:creationId xmlns:a16="http://schemas.microsoft.com/office/drawing/2014/main" id="{3CBAB1A2-79D3-41B2-885B-22E61E313B35}"/>
                  </a:ext>
                </a:extLst>
              </p:cNvPr>
              <p:cNvSpPr>
                <a:spLocks/>
              </p:cNvSpPr>
              <p:nvPr/>
            </p:nvSpPr>
            <p:spPr bwMode="auto">
              <a:xfrm>
                <a:off x="3044" y="1400"/>
                <a:ext cx="131" cy="126"/>
              </a:xfrm>
              <a:custGeom>
                <a:avLst/>
                <a:gdLst>
                  <a:gd name="T0" fmla="*/ 1186415 w 91"/>
                  <a:gd name="T1" fmla="*/ 19 h 136"/>
                  <a:gd name="T2" fmla="*/ 588119 w 91"/>
                  <a:gd name="T3" fmla="*/ 6 h 136"/>
                  <a:gd name="T4" fmla="*/ 0 w 91"/>
                  <a:gd name="T5" fmla="*/ 0 h 136"/>
                  <a:gd name="T6" fmla="*/ 0 60000 65536"/>
                  <a:gd name="T7" fmla="*/ 0 60000 65536"/>
                  <a:gd name="T8" fmla="*/ 0 60000 65536"/>
                </a:gdLst>
                <a:ahLst/>
                <a:cxnLst>
                  <a:cxn ang="T6">
                    <a:pos x="T0" y="T1"/>
                  </a:cxn>
                  <a:cxn ang="T7">
                    <a:pos x="T2" y="T3"/>
                  </a:cxn>
                  <a:cxn ang="T8">
                    <a:pos x="T4" y="T5"/>
                  </a:cxn>
                </a:cxnLst>
                <a:rect l="0" t="0" r="r" b="b"/>
                <a:pathLst>
                  <a:path w="91" h="136">
                    <a:moveTo>
                      <a:pt x="91" y="136"/>
                    </a:moveTo>
                    <a:cubicBezTo>
                      <a:pt x="75" y="102"/>
                      <a:pt x="60" y="68"/>
                      <a:pt x="45" y="45"/>
                    </a:cubicBezTo>
                    <a:cubicBezTo>
                      <a:pt x="30" y="22"/>
                      <a:pt x="15" y="11"/>
                      <a:pt x="0" y="0"/>
                    </a:cubicBezTo>
                  </a:path>
                </a:pathLst>
              </a:custGeom>
              <a:noFill/>
              <a:ln w="3175" cap="flat" cmpd="sng">
                <a:solidFill>
                  <a:srgbClr val="8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0" name="Freeform 285">
                <a:extLst>
                  <a:ext uri="{FF2B5EF4-FFF2-40B4-BE49-F238E27FC236}">
                    <a16:creationId xmlns:a16="http://schemas.microsoft.com/office/drawing/2014/main" id="{57EA2B2C-EEED-4135-9BE6-684369C20294}"/>
                  </a:ext>
                </a:extLst>
              </p:cNvPr>
              <p:cNvSpPr>
                <a:spLocks/>
              </p:cNvSpPr>
              <p:nvPr/>
            </p:nvSpPr>
            <p:spPr bwMode="auto">
              <a:xfrm rot="-151707">
                <a:off x="3094" y="1384"/>
                <a:ext cx="121" cy="96"/>
              </a:xfrm>
              <a:custGeom>
                <a:avLst/>
                <a:gdLst>
                  <a:gd name="T0" fmla="*/ 1 w 181"/>
                  <a:gd name="T1" fmla="*/ 369 h 91"/>
                  <a:gd name="T2" fmla="*/ 1 w 181"/>
                  <a:gd name="T3" fmla="*/ 187 h 91"/>
                  <a:gd name="T4" fmla="*/ 0 w 181"/>
                  <a:gd name="T5" fmla="*/ 0 h 91"/>
                  <a:gd name="T6" fmla="*/ 0 60000 65536"/>
                  <a:gd name="T7" fmla="*/ 0 60000 65536"/>
                  <a:gd name="T8" fmla="*/ 0 60000 65536"/>
                </a:gdLst>
                <a:ahLst/>
                <a:cxnLst>
                  <a:cxn ang="T6">
                    <a:pos x="T0" y="T1"/>
                  </a:cxn>
                  <a:cxn ang="T7">
                    <a:pos x="T2" y="T3"/>
                  </a:cxn>
                  <a:cxn ang="T8">
                    <a:pos x="T4" y="T5"/>
                  </a:cxn>
                </a:cxnLst>
                <a:rect l="0" t="0" r="r" b="b"/>
                <a:pathLst>
                  <a:path w="181" h="91">
                    <a:moveTo>
                      <a:pt x="181" y="91"/>
                    </a:moveTo>
                    <a:cubicBezTo>
                      <a:pt x="128" y="76"/>
                      <a:pt x="75" y="61"/>
                      <a:pt x="45" y="46"/>
                    </a:cubicBezTo>
                    <a:cubicBezTo>
                      <a:pt x="15" y="31"/>
                      <a:pt x="7" y="15"/>
                      <a:pt x="0" y="0"/>
                    </a:cubicBezTo>
                  </a:path>
                </a:pathLst>
              </a:custGeom>
              <a:noFill/>
              <a:ln w="9525">
                <a:solidFill>
                  <a:srgbClr val="66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376" name="Oval 286">
              <a:extLst>
                <a:ext uri="{FF2B5EF4-FFF2-40B4-BE49-F238E27FC236}">
                  <a16:creationId xmlns:a16="http://schemas.microsoft.com/office/drawing/2014/main" id="{5A49972D-915B-4D53-9EB9-849B90F57CE9}"/>
                </a:ext>
              </a:extLst>
            </p:cNvPr>
            <p:cNvSpPr>
              <a:spLocks noChangeArrowheads="1"/>
            </p:cNvSpPr>
            <p:nvPr/>
          </p:nvSpPr>
          <p:spPr bwMode="auto">
            <a:xfrm flipV="1">
              <a:off x="2981" y="2145"/>
              <a:ext cx="81" cy="209"/>
            </a:xfrm>
            <a:prstGeom prst="ellipse">
              <a:avLst/>
            </a:prstGeom>
            <a:solidFill>
              <a:srgbClr val="00FFCC"/>
            </a:solidFill>
            <a:ln w="9525">
              <a:round/>
              <a:headEnd/>
              <a:tailEnd/>
            </a:ln>
            <a:effectLst/>
            <a:scene3d>
              <a:camera prst="legacyObliqueTopRight">
                <a:rot lat="1500000" lon="3900000" rev="0"/>
              </a:camera>
              <a:lightRig rig="legacyFlat3" dir="b"/>
            </a:scene3d>
            <a:sp3d extrusionH="290500" prstMaterial="legacyMatte">
              <a:bevelT w="13500" h="13500" prst="angle"/>
              <a:bevelB w="13500" h="13500" prst="angle"/>
              <a:extrusionClr>
                <a:srgbClr val="00FFCC"/>
              </a:extrusionClr>
              <a:contourClr>
                <a:srgbClr val="00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43" name="Group 342">
            <a:extLst>
              <a:ext uri="{FF2B5EF4-FFF2-40B4-BE49-F238E27FC236}">
                <a16:creationId xmlns:a16="http://schemas.microsoft.com/office/drawing/2014/main" id="{C3042E4C-9638-423A-8675-2A8A9268B6BE}"/>
              </a:ext>
            </a:extLst>
          </p:cNvPr>
          <p:cNvGrpSpPr>
            <a:grpSpLocks/>
          </p:cNvGrpSpPr>
          <p:nvPr/>
        </p:nvGrpSpPr>
        <p:grpSpPr bwMode="auto">
          <a:xfrm rot="-939884">
            <a:off x="6623050" y="5076825"/>
            <a:ext cx="520700" cy="622300"/>
            <a:chOff x="4212" y="2407"/>
            <a:chExt cx="328" cy="392"/>
          </a:xfrm>
        </p:grpSpPr>
        <p:sp>
          <p:nvSpPr>
            <p:cNvPr id="15371" name="AutoShape 337">
              <a:extLst>
                <a:ext uri="{FF2B5EF4-FFF2-40B4-BE49-F238E27FC236}">
                  <a16:creationId xmlns:a16="http://schemas.microsoft.com/office/drawing/2014/main" id="{49AB8243-3D9B-4BA0-BC91-6EC5D18BF9FD}"/>
                </a:ext>
              </a:extLst>
            </p:cNvPr>
            <p:cNvSpPr>
              <a:spLocks noChangeArrowheads="1"/>
            </p:cNvSpPr>
            <p:nvPr/>
          </p:nvSpPr>
          <p:spPr bwMode="auto">
            <a:xfrm>
              <a:off x="4212" y="2580"/>
              <a:ext cx="328" cy="201"/>
            </a:xfrm>
            <a:prstGeom prst="can">
              <a:avLst>
                <a:gd name="adj" fmla="val 47255"/>
              </a:avLst>
            </a:prstGeom>
            <a:solidFill>
              <a:srgbClr val="C0C0C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72" name="Oval 298">
              <a:extLst>
                <a:ext uri="{FF2B5EF4-FFF2-40B4-BE49-F238E27FC236}">
                  <a16:creationId xmlns:a16="http://schemas.microsoft.com/office/drawing/2014/main" id="{8178AD1E-7223-4477-AA52-94F1402BD4D5}"/>
                </a:ext>
              </a:extLst>
            </p:cNvPr>
            <p:cNvSpPr>
              <a:spLocks noChangeArrowheads="1"/>
            </p:cNvSpPr>
            <p:nvPr/>
          </p:nvSpPr>
          <p:spPr bwMode="auto">
            <a:xfrm rot="-5400000">
              <a:off x="4276" y="2509"/>
              <a:ext cx="197" cy="116"/>
            </a:xfrm>
            <a:prstGeom prst="ellipse">
              <a:avLst/>
            </a:prstGeom>
            <a:solidFill>
              <a:srgbClr val="C0C0C0"/>
            </a:solidFill>
            <a:ln>
              <a:noFill/>
            </a:ln>
            <a:effectLst/>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73" name="Oval 299">
              <a:extLst>
                <a:ext uri="{FF2B5EF4-FFF2-40B4-BE49-F238E27FC236}">
                  <a16:creationId xmlns:a16="http://schemas.microsoft.com/office/drawing/2014/main" id="{E96F6BFF-673A-4CFC-8E14-1F1F8A100E10}"/>
                </a:ext>
              </a:extLst>
            </p:cNvPr>
            <p:cNvSpPr>
              <a:spLocks noChangeArrowheads="1"/>
            </p:cNvSpPr>
            <p:nvPr/>
          </p:nvSpPr>
          <p:spPr bwMode="auto">
            <a:xfrm rot="-5533171">
              <a:off x="4314" y="2383"/>
              <a:ext cx="131" cy="179"/>
            </a:xfrm>
            <a:prstGeom prst="ellipse">
              <a:avLst/>
            </a:prstGeom>
            <a:solidFill>
              <a:srgbClr val="C0C0C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5374" name="Text Box 339">
              <a:extLst>
                <a:ext uri="{FF2B5EF4-FFF2-40B4-BE49-F238E27FC236}">
                  <a16:creationId xmlns:a16="http://schemas.microsoft.com/office/drawing/2014/main" id="{44A70D79-53E1-427B-8075-2B38F1F62D1F}"/>
                </a:ext>
              </a:extLst>
            </p:cNvPr>
            <p:cNvSpPr txBox="1">
              <a:spLocks noChangeArrowheads="1"/>
            </p:cNvSpPr>
            <p:nvPr/>
          </p:nvSpPr>
          <p:spPr bwMode="auto">
            <a:xfrm>
              <a:off x="4215" y="2645"/>
              <a:ext cx="31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000">
                  <a:solidFill>
                    <a:srgbClr val="5F5F5F"/>
                  </a:solidFill>
                </a:rPr>
                <a:t>100 g</a:t>
              </a:r>
            </a:p>
          </p:txBody>
        </p:sp>
      </p:grpSp>
      <p:sp>
        <p:nvSpPr>
          <p:cNvPr id="48" name="Rectangle 343">
            <a:extLst>
              <a:ext uri="{FF2B5EF4-FFF2-40B4-BE49-F238E27FC236}">
                <a16:creationId xmlns:a16="http://schemas.microsoft.com/office/drawing/2014/main" id="{64E0A05E-B4C4-4BDB-BA78-A83587D23311}"/>
              </a:ext>
            </a:extLst>
          </p:cNvPr>
          <p:cNvSpPr>
            <a:spLocks noChangeArrowheads="1"/>
          </p:cNvSpPr>
          <p:nvPr/>
        </p:nvSpPr>
        <p:spPr bwMode="auto">
          <a:xfrm>
            <a:off x="341313" y="4587875"/>
            <a:ext cx="8118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CCCCFF"/>
                </a:solidFill>
              </a:rPr>
              <a:t>Place an 100 g on your outstretched palm.  The force you feel is nearly 1 newton !</a:t>
            </a:r>
          </a:p>
        </p:txBody>
      </p:sp>
      <p:sp>
        <p:nvSpPr>
          <p:cNvPr id="15368" name="TextBox 2">
            <a:extLst>
              <a:ext uri="{FF2B5EF4-FFF2-40B4-BE49-F238E27FC236}">
                <a16:creationId xmlns:a16="http://schemas.microsoft.com/office/drawing/2014/main" id="{DFD18FC8-821B-4419-A308-60168F7A174D}"/>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5369" name="TextBox 11">
            <a:extLst>
              <a:ext uri="{FF2B5EF4-FFF2-40B4-BE49-F238E27FC236}">
                <a16:creationId xmlns:a16="http://schemas.microsoft.com/office/drawing/2014/main" id="{A18925F0-A6B8-44E2-8AEC-5AB102ABD95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5370" name="TextBox 12">
            <a:extLst>
              <a:ext uri="{FF2B5EF4-FFF2-40B4-BE49-F238E27FC236}">
                <a16:creationId xmlns:a16="http://schemas.microsoft.com/office/drawing/2014/main" id="{24B0E024-195F-464B-B216-093D4722DE7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wipe(up)">
                                      <p:cBhvr>
                                        <p:cTn id="21" dur="500"/>
                                        <p:tgtEl>
                                          <p:spTgt spid="8">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Effect transition="in" filter="wipe(up)">
                                      <p:cBhvr>
                                        <p:cTn id="26" dur="500"/>
                                        <p:tgtEl>
                                          <p:spTgt spid="8">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animEffect transition="in" filter="wipe(up)">
                                      <p:cBhvr>
                                        <p:cTn id="31" dur="500"/>
                                        <p:tgtEl>
                                          <p:spTgt spid="8">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8">
                                            <p:txEl>
                                              <p:pRg st="3" end="3"/>
                                            </p:txEl>
                                          </p:spTgt>
                                        </p:tgtEl>
                                        <p:attrNameLst>
                                          <p:attrName>style.visibility</p:attrName>
                                        </p:attrNameLst>
                                      </p:cBhvr>
                                      <p:to>
                                        <p:strVal val="visible"/>
                                      </p:to>
                                    </p:set>
                                    <p:animEffect transition="in" filter="wipe(up)">
                                      <p:cBhvr>
                                        <p:cTn id="36" dur="500"/>
                                        <p:tgtEl>
                                          <p:spTgt spid="8">
                                            <p:txEl>
                                              <p:pRg st="3" end="3"/>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animEffect transition="in" filter="wipe(up)">
                                      <p:cBhvr>
                                        <p:cTn id="41" dur="500"/>
                                        <p:tgtEl>
                                          <p:spTgt spid="8">
                                            <p:txEl>
                                              <p:pRg st="4" end="4"/>
                                            </p:txEl>
                                          </p:spTgt>
                                        </p:tgtEl>
                                      </p:cBhvr>
                                    </p:animEffect>
                                  </p:childTnLst>
                                </p:cTn>
                              </p:par>
                            </p:childTnLst>
                          </p:cTn>
                        </p:par>
                        <p:par>
                          <p:cTn id="42" fill="hold" nodeType="afterGroup">
                            <p:stCondLst>
                              <p:cond delay="500"/>
                            </p:stCondLst>
                            <p:childTnLst>
                              <p:par>
                                <p:cTn id="43" presetID="22" presetClass="entr" presetSubtype="1" fill="hold" nodeType="afterEffect">
                                  <p:stCondLst>
                                    <p:cond delay="0"/>
                                  </p:stCondLst>
                                  <p:childTnLst>
                                    <p:set>
                                      <p:cBhvr>
                                        <p:cTn id="44" dur="1" fill="hold">
                                          <p:stCondLst>
                                            <p:cond delay="0"/>
                                          </p:stCondLst>
                                        </p:cTn>
                                        <p:tgtEl>
                                          <p:spTgt spid="8">
                                            <p:txEl>
                                              <p:pRg st="5" end="5"/>
                                            </p:txEl>
                                          </p:spTgt>
                                        </p:tgtEl>
                                        <p:attrNameLst>
                                          <p:attrName>style.visibility</p:attrName>
                                        </p:attrNameLst>
                                      </p:cBhvr>
                                      <p:to>
                                        <p:strVal val="visible"/>
                                      </p:to>
                                    </p:set>
                                    <p:animEffect transition="in" filter="wipe(up)">
                                      <p:cBhvr>
                                        <p:cTn id="45" dur="500"/>
                                        <p:tgtEl>
                                          <p:spTgt spid="8">
                                            <p:txEl>
                                              <p:pRg st="5" end="5"/>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8"/>
                                        </p:tgtEl>
                                        <p:attrNameLst>
                                          <p:attrName>style.visibility</p:attrName>
                                        </p:attrNameLst>
                                      </p:cBhvr>
                                      <p:to>
                                        <p:strVal val="visible"/>
                                      </p:to>
                                    </p:set>
                                    <p:animEffect transition="in" filter="wipe(left)">
                                      <p:cBhvr>
                                        <p:cTn id="50" dur="500"/>
                                        <p:tgtEl>
                                          <p:spTgt spid="4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8"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slide(fromLeft)">
                                      <p:cBhvr>
                                        <p:cTn id="55" dur="500"/>
                                        <p:tgtEl>
                                          <p:spTgt spid="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7" presetClass="entr" presetSubtype="0" fill="hold" nodeType="click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1000"/>
                                        <p:tgtEl>
                                          <p:spTgt spid="43"/>
                                        </p:tgtEl>
                                      </p:cBhvr>
                                    </p:animEffect>
                                    <p:anim calcmode="lin" valueType="num">
                                      <p:cBhvr>
                                        <p:cTn id="61" dur="1000" fill="hold"/>
                                        <p:tgtEl>
                                          <p:spTgt spid="43"/>
                                        </p:tgtEl>
                                        <p:attrNameLst>
                                          <p:attrName>ppt_x</p:attrName>
                                        </p:attrNameLst>
                                      </p:cBhvr>
                                      <p:tavLst>
                                        <p:tav tm="0">
                                          <p:val>
                                            <p:strVal val="#ppt_x"/>
                                          </p:val>
                                        </p:tav>
                                        <p:tav tm="100000">
                                          <p:val>
                                            <p:strVal val="#ppt_x"/>
                                          </p:val>
                                        </p:tav>
                                      </p:tavLst>
                                    </p:anim>
                                    <p:anim calcmode="lin" valueType="num">
                                      <p:cBhvr>
                                        <p:cTn id="6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44">
            <a:extLst>
              <a:ext uri="{FF2B5EF4-FFF2-40B4-BE49-F238E27FC236}">
                <a16:creationId xmlns:a16="http://schemas.microsoft.com/office/drawing/2014/main" id="{82F604B3-BB0E-4237-841E-7762BE7A5990}"/>
              </a:ext>
            </a:extLst>
          </p:cNvPr>
          <p:cNvSpPr>
            <a:spLocks noChangeArrowheads="1"/>
          </p:cNvSpPr>
          <p:nvPr/>
        </p:nvSpPr>
        <p:spPr bwMode="auto">
          <a:xfrm>
            <a:off x="250825" y="115888"/>
            <a:ext cx="5545138"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92D050"/>
                </a:solidFill>
              </a:rPr>
              <a:t>Some important points about Second Law</a:t>
            </a:r>
          </a:p>
        </p:txBody>
      </p:sp>
      <p:sp>
        <p:nvSpPr>
          <p:cNvPr id="3" name="Rectangle 244">
            <a:extLst>
              <a:ext uri="{FF2B5EF4-FFF2-40B4-BE49-F238E27FC236}">
                <a16:creationId xmlns:a16="http://schemas.microsoft.com/office/drawing/2014/main" id="{82DADF4B-DBF1-4E84-99A0-1503945F4241}"/>
              </a:ext>
            </a:extLst>
          </p:cNvPr>
          <p:cNvSpPr>
            <a:spLocks noChangeArrowheads="1"/>
          </p:cNvSpPr>
          <p:nvPr/>
        </p:nvSpPr>
        <p:spPr bwMode="auto">
          <a:xfrm>
            <a:off x="250825" y="627063"/>
            <a:ext cx="8569325" cy="133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a:pPr>
            <a:r>
              <a:rPr lang="en-US" altLang="en-US" b="1">
                <a:solidFill>
                  <a:srgbClr val="FF9966"/>
                </a:solidFill>
              </a:rPr>
              <a:t>In the Second Law, </a:t>
            </a:r>
            <a:r>
              <a:rPr lang="en-US" altLang="en-US" b="1">
                <a:solidFill>
                  <a:srgbClr val="00B0F0"/>
                </a:solidFill>
              </a:rPr>
              <a:t>F = 0 </a:t>
            </a:r>
            <a:r>
              <a:rPr lang="en-US" altLang="en-US" b="1">
                <a:solidFill>
                  <a:srgbClr val="FF9966"/>
                </a:solidFill>
              </a:rPr>
              <a:t>implies </a:t>
            </a:r>
            <a:r>
              <a:rPr lang="en-US" altLang="en-US" b="1">
                <a:solidFill>
                  <a:srgbClr val="00B0F0"/>
                </a:solidFill>
              </a:rPr>
              <a:t>a = 0</a:t>
            </a:r>
            <a:r>
              <a:rPr lang="en-US" altLang="en-US" b="1">
                <a:solidFill>
                  <a:srgbClr val="FF9966"/>
                </a:solidFill>
              </a:rPr>
              <a:t>.  This is obviously consistent with the First Law.</a:t>
            </a:r>
          </a:p>
          <a:p>
            <a:pPr>
              <a:spcBef>
                <a:spcPct val="50000"/>
              </a:spcBef>
              <a:buFontTx/>
              <a:buAutoNum type="arabicPeriod"/>
            </a:pPr>
            <a:r>
              <a:rPr lang="en-US" altLang="en-US" b="1">
                <a:solidFill>
                  <a:srgbClr val="FFFF99"/>
                </a:solidFill>
              </a:rPr>
              <a:t>The Second Law is a vector law.  It is equivalent to three equations, one for each component of the vectors:</a:t>
            </a:r>
          </a:p>
        </p:txBody>
      </p:sp>
      <p:grpSp>
        <p:nvGrpSpPr>
          <p:cNvPr id="4" name="Group 3">
            <a:extLst>
              <a:ext uri="{FF2B5EF4-FFF2-40B4-BE49-F238E27FC236}">
                <a16:creationId xmlns:a16="http://schemas.microsoft.com/office/drawing/2014/main" id="{DDCEAABC-340A-4D2C-B1DE-898FF03513B9}"/>
              </a:ext>
            </a:extLst>
          </p:cNvPr>
          <p:cNvGrpSpPr>
            <a:grpSpLocks/>
          </p:cNvGrpSpPr>
          <p:nvPr/>
        </p:nvGrpSpPr>
        <p:grpSpPr bwMode="auto">
          <a:xfrm>
            <a:off x="1557338" y="2060575"/>
            <a:ext cx="1935162" cy="719138"/>
            <a:chOff x="1557338" y="2133600"/>
            <a:chExt cx="1935162" cy="719138"/>
          </a:xfrm>
        </p:grpSpPr>
        <p:sp>
          <p:nvSpPr>
            <p:cNvPr id="16405" name="TextBox 43">
              <a:extLst>
                <a:ext uri="{FF2B5EF4-FFF2-40B4-BE49-F238E27FC236}">
                  <a16:creationId xmlns:a16="http://schemas.microsoft.com/office/drawing/2014/main" id="{0057FA48-E721-4210-8A29-AEA33534F0D5}"/>
                </a:ext>
              </a:extLst>
            </p:cNvPr>
            <p:cNvSpPr txBox="1">
              <a:spLocks noChangeArrowheads="1"/>
            </p:cNvSpPr>
            <p:nvPr/>
          </p:nvSpPr>
          <p:spPr bwMode="auto">
            <a:xfrm>
              <a:off x="2149192" y="2133600"/>
              <a:ext cx="622898"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rPr>
                <a:t>dp</a:t>
              </a:r>
              <a:r>
                <a:rPr lang="en-US" altLang="en-US" baseline="-25000">
                  <a:solidFill>
                    <a:srgbClr val="FF9900"/>
                  </a:solidFill>
                </a:rPr>
                <a:t>x</a:t>
              </a:r>
              <a:endParaRPr lang="en-IN" altLang="en-US" baseline="-25000">
                <a:solidFill>
                  <a:srgbClr val="FF9900"/>
                </a:solidFill>
              </a:endParaRPr>
            </a:p>
          </p:txBody>
        </p:sp>
        <p:cxnSp>
          <p:nvCxnSpPr>
            <p:cNvPr id="11" name="Straight Connector 10">
              <a:extLst>
                <a:ext uri="{FF2B5EF4-FFF2-40B4-BE49-F238E27FC236}">
                  <a16:creationId xmlns:a16="http://schemas.microsoft.com/office/drawing/2014/main" id="{A240B8C2-3327-4D10-8E7C-295620394FAB}"/>
                </a:ext>
              </a:extLst>
            </p:cNvPr>
            <p:cNvCxnSpPr/>
            <p:nvPr/>
          </p:nvCxnSpPr>
          <p:spPr bwMode="auto">
            <a:xfrm>
              <a:off x="2171700" y="2498725"/>
              <a:ext cx="366713" cy="4763"/>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16407" name="TextBox 43">
              <a:extLst>
                <a:ext uri="{FF2B5EF4-FFF2-40B4-BE49-F238E27FC236}">
                  <a16:creationId xmlns:a16="http://schemas.microsoft.com/office/drawing/2014/main" id="{41EEC6E7-619E-4DB7-A334-B634AEC7BD5C}"/>
                </a:ext>
              </a:extLst>
            </p:cNvPr>
            <p:cNvSpPr txBox="1">
              <a:spLocks noChangeArrowheads="1"/>
            </p:cNvSpPr>
            <p:nvPr/>
          </p:nvSpPr>
          <p:spPr bwMode="auto">
            <a:xfrm>
              <a:off x="2166034" y="2483935"/>
              <a:ext cx="498370" cy="3688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rPr>
                <a:t>dt</a:t>
              </a:r>
              <a:endParaRPr lang="en-IN" altLang="en-US" baseline="-25000">
                <a:solidFill>
                  <a:srgbClr val="FF9900"/>
                </a:solidFill>
              </a:endParaRPr>
            </a:p>
          </p:txBody>
        </p:sp>
        <p:sp>
          <p:nvSpPr>
            <p:cNvPr id="16408" name="Rectangle 39">
              <a:extLst>
                <a:ext uri="{FF2B5EF4-FFF2-40B4-BE49-F238E27FC236}">
                  <a16:creationId xmlns:a16="http://schemas.microsoft.com/office/drawing/2014/main" id="{80A86FB5-51FF-4761-AC47-FE7E69F67E02}"/>
                </a:ext>
              </a:extLst>
            </p:cNvPr>
            <p:cNvSpPr>
              <a:spLocks noChangeArrowheads="1"/>
            </p:cNvSpPr>
            <p:nvPr/>
          </p:nvSpPr>
          <p:spPr bwMode="auto">
            <a:xfrm>
              <a:off x="1557338" y="2302858"/>
              <a:ext cx="782508"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F</a:t>
              </a:r>
              <a:r>
                <a:rPr lang="en-US" altLang="en-US" baseline="-25000">
                  <a:solidFill>
                    <a:srgbClr val="FF9900"/>
                  </a:solidFill>
                  <a:latin typeface="Verdana" panose="020B0604030504040204" pitchFamily="34" charset="0"/>
                  <a:ea typeface="Calibri" panose="020F0502020204030204" pitchFamily="34" charset="0"/>
                  <a:cs typeface="Symbol" panose="05050102010706020507" pitchFamily="18" charset="2"/>
                </a:rPr>
                <a:t>x</a:t>
              </a:r>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 </a:t>
              </a:r>
              <a:endParaRPr lang="en-IN" altLang="en-US">
                <a:solidFill>
                  <a:srgbClr val="FF9900"/>
                </a:solidFill>
                <a:ea typeface="Calibri" panose="020F0502020204030204" pitchFamily="34" charset="0"/>
                <a:cs typeface="Symbol" panose="05050102010706020507" pitchFamily="18" charset="2"/>
              </a:endParaRPr>
            </a:p>
          </p:txBody>
        </p:sp>
        <p:sp>
          <p:nvSpPr>
            <p:cNvPr id="16409" name="Rectangle 39">
              <a:extLst>
                <a:ext uri="{FF2B5EF4-FFF2-40B4-BE49-F238E27FC236}">
                  <a16:creationId xmlns:a16="http://schemas.microsoft.com/office/drawing/2014/main" id="{28EFBD42-FE9B-4CA2-9E6E-F862BE09E685}"/>
                </a:ext>
              </a:extLst>
            </p:cNvPr>
            <p:cNvSpPr>
              <a:spLocks noChangeArrowheads="1"/>
            </p:cNvSpPr>
            <p:nvPr/>
          </p:nvSpPr>
          <p:spPr bwMode="auto">
            <a:xfrm>
              <a:off x="2565911" y="2299958"/>
              <a:ext cx="926589"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ma</a:t>
              </a:r>
              <a:r>
                <a:rPr lang="en-US" altLang="en-US" baseline="-25000">
                  <a:solidFill>
                    <a:srgbClr val="FF9900"/>
                  </a:solidFill>
                  <a:latin typeface="Verdana" panose="020B0604030504040204" pitchFamily="34" charset="0"/>
                  <a:ea typeface="Calibri" panose="020F0502020204030204" pitchFamily="34" charset="0"/>
                  <a:cs typeface="Symbol" panose="05050102010706020507" pitchFamily="18" charset="2"/>
                </a:rPr>
                <a:t>x</a:t>
              </a:r>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a:t>
              </a:r>
              <a:endParaRPr lang="en-IN" altLang="en-US">
                <a:solidFill>
                  <a:srgbClr val="FF9900"/>
                </a:solidFill>
                <a:ea typeface="Calibri" panose="020F0502020204030204" pitchFamily="34" charset="0"/>
                <a:cs typeface="Symbol" panose="05050102010706020507" pitchFamily="18" charset="2"/>
              </a:endParaRPr>
            </a:p>
          </p:txBody>
        </p:sp>
      </p:grpSp>
      <p:grpSp>
        <p:nvGrpSpPr>
          <p:cNvPr id="5" name="Group 4">
            <a:extLst>
              <a:ext uri="{FF2B5EF4-FFF2-40B4-BE49-F238E27FC236}">
                <a16:creationId xmlns:a16="http://schemas.microsoft.com/office/drawing/2014/main" id="{85EA6B34-6513-4649-A36E-4116D07FC77E}"/>
              </a:ext>
            </a:extLst>
          </p:cNvPr>
          <p:cNvGrpSpPr>
            <a:grpSpLocks/>
          </p:cNvGrpSpPr>
          <p:nvPr/>
        </p:nvGrpSpPr>
        <p:grpSpPr bwMode="auto">
          <a:xfrm>
            <a:off x="1547813" y="2781300"/>
            <a:ext cx="1933575" cy="719138"/>
            <a:chOff x="1547813" y="2854325"/>
            <a:chExt cx="1933575" cy="719138"/>
          </a:xfrm>
        </p:grpSpPr>
        <p:sp>
          <p:nvSpPr>
            <p:cNvPr id="16400" name="TextBox 43">
              <a:extLst>
                <a:ext uri="{FF2B5EF4-FFF2-40B4-BE49-F238E27FC236}">
                  <a16:creationId xmlns:a16="http://schemas.microsoft.com/office/drawing/2014/main" id="{74609A72-E782-4030-AFCF-EAEA1C19E060}"/>
                </a:ext>
              </a:extLst>
            </p:cNvPr>
            <p:cNvSpPr txBox="1">
              <a:spLocks noChangeArrowheads="1"/>
            </p:cNvSpPr>
            <p:nvPr/>
          </p:nvSpPr>
          <p:spPr bwMode="auto">
            <a:xfrm>
              <a:off x="2139182" y="2854325"/>
              <a:ext cx="622387"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rPr>
                <a:t>dp</a:t>
              </a:r>
              <a:r>
                <a:rPr lang="en-US" altLang="en-US" baseline="-25000">
                  <a:solidFill>
                    <a:srgbClr val="FF9900"/>
                  </a:solidFill>
                </a:rPr>
                <a:t>y</a:t>
              </a:r>
              <a:endParaRPr lang="en-IN" altLang="en-US" baseline="-25000">
                <a:solidFill>
                  <a:srgbClr val="FF9900"/>
                </a:solidFill>
              </a:endParaRPr>
            </a:p>
          </p:txBody>
        </p:sp>
        <p:cxnSp>
          <p:nvCxnSpPr>
            <p:cNvPr id="22" name="Straight Connector 21">
              <a:extLst>
                <a:ext uri="{FF2B5EF4-FFF2-40B4-BE49-F238E27FC236}">
                  <a16:creationId xmlns:a16="http://schemas.microsoft.com/office/drawing/2014/main" id="{60B1BFC6-6495-4447-86D7-B129072E3F92}"/>
                </a:ext>
              </a:extLst>
            </p:cNvPr>
            <p:cNvCxnSpPr/>
            <p:nvPr/>
          </p:nvCxnSpPr>
          <p:spPr bwMode="auto">
            <a:xfrm>
              <a:off x="2162175" y="3219450"/>
              <a:ext cx="366713" cy="4763"/>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16402" name="TextBox 43">
              <a:extLst>
                <a:ext uri="{FF2B5EF4-FFF2-40B4-BE49-F238E27FC236}">
                  <a16:creationId xmlns:a16="http://schemas.microsoft.com/office/drawing/2014/main" id="{ECAD8AF4-C2BE-4EB0-AF4C-07093534F381}"/>
                </a:ext>
              </a:extLst>
            </p:cNvPr>
            <p:cNvSpPr txBox="1">
              <a:spLocks noChangeArrowheads="1"/>
            </p:cNvSpPr>
            <p:nvPr/>
          </p:nvSpPr>
          <p:spPr bwMode="auto">
            <a:xfrm>
              <a:off x="2156011" y="3204660"/>
              <a:ext cx="497961" cy="3688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rPr>
                <a:t>dt</a:t>
              </a:r>
              <a:endParaRPr lang="en-IN" altLang="en-US" baseline="-25000">
                <a:solidFill>
                  <a:srgbClr val="FF9900"/>
                </a:solidFill>
              </a:endParaRPr>
            </a:p>
          </p:txBody>
        </p:sp>
        <p:sp>
          <p:nvSpPr>
            <p:cNvPr id="16403" name="Rectangle 39">
              <a:extLst>
                <a:ext uri="{FF2B5EF4-FFF2-40B4-BE49-F238E27FC236}">
                  <a16:creationId xmlns:a16="http://schemas.microsoft.com/office/drawing/2014/main" id="{21E38FF8-5058-4796-A53D-FF2460CF0110}"/>
                </a:ext>
              </a:extLst>
            </p:cNvPr>
            <p:cNvSpPr>
              <a:spLocks noChangeArrowheads="1"/>
            </p:cNvSpPr>
            <p:nvPr/>
          </p:nvSpPr>
          <p:spPr bwMode="auto">
            <a:xfrm>
              <a:off x="1547813" y="3023583"/>
              <a:ext cx="781866"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F</a:t>
              </a:r>
              <a:r>
                <a:rPr lang="en-US" altLang="en-US" baseline="-25000">
                  <a:solidFill>
                    <a:srgbClr val="FF9900"/>
                  </a:solidFill>
                  <a:latin typeface="Verdana" panose="020B0604030504040204" pitchFamily="34" charset="0"/>
                  <a:ea typeface="Calibri" panose="020F0502020204030204" pitchFamily="34" charset="0"/>
                  <a:cs typeface="Symbol" panose="05050102010706020507" pitchFamily="18" charset="2"/>
                </a:rPr>
                <a:t>y</a:t>
              </a:r>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 </a:t>
              </a:r>
              <a:endParaRPr lang="en-IN" altLang="en-US">
                <a:solidFill>
                  <a:srgbClr val="FF9900"/>
                </a:solidFill>
                <a:ea typeface="Calibri" panose="020F0502020204030204" pitchFamily="34" charset="0"/>
                <a:cs typeface="Symbol" panose="05050102010706020507" pitchFamily="18" charset="2"/>
              </a:endParaRPr>
            </a:p>
          </p:txBody>
        </p:sp>
        <p:sp>
          <p:nvSpPr>
            <p:cNvPr id="16404" name="Rectangle 39">
              <a:extLst>
                <a:ext uri="{FF2B5EF4-FFF2-40B4-BE49-F238E27FC236}">
                  <a16:creationId xmlns:a16="http://schemas.microsoft.com/office/drawing/2014/main" id="{2EB89C4B-6941-447E-BDED-1EA171DB5440}"/>
                </a:ext>
              </a:extLst>
            </p:cNvPr>
            <p:cNvSpPr>
              <a:spLocks noChangeArrowheads="1"/>
            </p:cNvSpPr>
            <p:nvPr/>
          </p:nvSpPr>
          <p:spPr bwMode="auto">
            <a:xfrm>
              <a:off x="2555559" y="3020683"/>
              <a:ext cx="925829"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ma</a:t>
              </a:r>
              <a:r>
                <a:rPr lang="en-US" altLang="en-US" baseline="-25000">
                  <a:solidFill>
                    <a:srgbClr val="FF9900"/>
                  </a:solidFill>
                  <a:latin typeface="Verdana" panose="020B0604030504040204" pitchFamily="34" charset="0"/>
                  <a:ea typeface="Calibri" panose="020F0502020204030204" pitchFamily="34" charset="0"/>
                  <a:cs typeface="Symbol" panose="05050102010706020507" pitchFamily="18" charset="2"/>
                </a:rPr>
                <a:t>y</a:t>
              </a:r>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a:t>
              </a:r>
              <a:endParaRPr lang="en-IN" altLang="en-US">
                <a:solidFill>
                  <a:srgbClr val="FF9900"/>
                </a:solidFill>
                <a:ea typeface="Calibri" panose="020F0502020204030204" pitchFamily="34" charset="0"/>
                <a:cs typeface="Symbol" panose="05050102010706020507" pitchFamily="18" charset="2"/>
              </a:endParaRPr>
            </a:p>
          </p:txBody>
        </p:sp>
      </p:grpSp>
      <p:grpSp>
        <p:nvGrpSpPr>
          <p:cNvPr id="6" name="Group 5">
            <a:extLst>
              <a:ext uri="{FF2B5EF4-FFF2-40B4-BE49-F238E27FC236}">
                <a16:creationId xmlns:a16="http://schemas.microsoft.com/office/drawing/2014/main" id="{4C334327-1609-4AFA-BF2A-2A1AAB310CB0}"/>
              </a:ext>
            </a:extLst>
          </p:cNvPr>
          <p:cNvGrpSpPr>
            <a:grpSpLocks/>
          </p:cNvGrpSpPr>
          <p:nvPr/>
        </p:nvGrpSpPr>
        <p:grpSpPr bwMode="auto">
          <a:xfrm>
            <a:off x="1547813" y="3500438"/>
            <a:ext cx="1933575" cy="719137"/>
            <a:chOff x="1547813" y="3573463"/>
            <a:chExt cx="1933575" cy="719137"/>
          </a:xfrm>
        </p:grpSpPr>
        <p:sp>
          <p:nvSpPr>
            <p:cNvPr id="16395" name="TextBox 43">
              <a:extLst>
                <a:ext uri="{FF2B5EF4-FFF2-40B4-BE49-F238E27FC236}">
                  <a16:creationId xmlns:a16="http://schemas.microsoft.com/office/drawing/2014/main" id="{8304BE65-FD86-4539-A1EB-FC9CCF5C0C03}"/>
                </a:ext>
              </a:extLst>
            </p:cNvPr>
            <p:cNvSpPr txBox="1">
              <a:spLocks noChangeArrowheads="1"/>
            </p:cNvSpPr>
            <p:nvPr/>
          </p:nvSpPr>
          <p:spPr bwMode="auto">
            <a:xfrm>
              <a:off x="2139182" y="3573463"/>
              <a:ext cx="622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rPr>
                <a:t>dp</a:t>
              </a:r>
              <a:r>
                <a:rPr lang="en-US" altLang="en-US" baseline="-25000">
                  <a:solidFill>
                    <a:srgbClr val="FF9900"/>
                  </a:solidFill>
                </a:rPr>
                <a:t>z</a:t>
              </a:r>
              <a:endParaRPr lang="en-IN" altLang="en-US" baseline="-25000">
                <a:solidFill>
                  <a:srgbClr val="FF9900"/>
                </a:solidFill>
              </a:endParaRPr>
            </a:p>
          </p:txBody>
        </p:sp>
        <p:cxnSp>
          <p:nvCxnSpPr>
            <p:cNvPr id="30" name="Straight Connector 29">
              <a:extLst>
                <a:ext uri="{FF2B5EF4-FFF2-40B4-BE49-F238E27FC236}">
                  <a16:creationId xmlns:a16="http://schemas.microsoft.com/office/drawing/2014/main" id="{EE1DA764-3BCC-4CC3-A025-DEC06860684A}"/>
                </a:ext>
              </a:extLst>
            </p:cNvPr>
            <p:cNvCxnSpPr/>
            <p:nvPr/>
          </p:nvCxnSpPr>
          <p:spPr bwMode="auto">
            <a:xfrm>
              <a:off x="2162175" y="3938588"/>
              <a:ext cx="366713" cy="4762"/>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16397" name="TextBox 43">
              <a:extLst>
                <a:ext uri="{FF2B5EF4-FFF2-40B4-BE49-F238E27FC236}">
                  <a16:creationId xmlns:a16="http://schemas.microsoft.com/office/drawing/2014/main" id="{3F488E97-8861-4397-BB51-2F10686A598C}"/>
                </a:ext>
              </a:extLst>
            </p:cNvPr>
            <p:cNvSpPr txBox="1">
              <a:spLocks noChangeArrowheads="1"/>
            </p:cNvSpPr>
            <p:nvPr/>
          </p:nvSpPr>
          <p:spPr bwMode="auto">
            <a:xfrm>
              <a:off x="2156011" y="3923798"/>
              <a:ext cx="497961" cy="36880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rPr>
                <a:t>dt</a:t>
              </a:r>
              <a:endParaRPr lang="en-IN" altLang="en-US" baseline="-25000">
                <a:solidFill>
                  <a:srgbClr val="FF9900"/>
                </a:solidFill>
              </a:endParaRPr>
            </a:p>
          </p:txBody>
        </p:sp>
        <p:sp>
          <p:nvSpPr>
            <p:cNvPr id="16398" name="Rectangle 39">
              <a:extLst>
                <a:ext uri="{FF2B5EF4-FFF2-40B4-BE49-F238E27FC236}">
                  <a16:creationId xmlns:a16="http://schemas.microsoft.com/office/drawing/2014/main" id="{AB90AB28-00CD-4F12-B00E-25501BD196B3}"/>
                </a:ext>
              </a:extLst>
            </p:cNvPr>
            <p:cNvSpPr>
              <a:spLocks noChangeArrowheads="1"/>
            </p:cNvSpPr>
            <p:nvPr/>
          </p:nvSpPr>
          <p:spPr bwMode="auto">
            <a:xfrm>
              <a:off x="1547813" y="3742721"/>
              <a:ext cx="7818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F</a:t>
              </a:r>
              <a:r>
                <a:rPr lang="en-US" altLang="en-US" baseline="-25000">
                  <a:solidFill>
                    <a:srgbClr val="FF9900"/>
                  </a:solidFill>
                  <a:latin typeface="Verdana" panose="020B0604030504040204" pitchFamily="34" charset="0"/>
                  <a:ea typeface="Calibri" panose="020F0502020204030204" pitchFamily="34" charset="0"/>
                  <a:cs typeface="Symbol" panose="05050102010706020507" pitchFamily="18" charset="2"/>
                </a:rPr>
                <a:t>z</a:t>
              </a:r>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 </a:t>
              </a:r>
              <a:endParaRPr lang="en-IN" altLang="en-US">
                <a:solidFill>
                  <a:srgbClr val="FF9900"/>
                </a:solidFill>
                <a:ea typeface="Calibri" panose="020F0502020204030204" pitchFamily="34" charset="0"/>
                <a:cs typeface="Symbol" panose="05050102010706020507" pitchFamily="18" charset="2"/>
              </a:endParaRPr>
            </a:p>
          </p:txBody>
        </p:sp>
        <p:sp>
          <p:nvSpPr>
            <p:cNvPr id="16399" name="Rectangle 39">
              <a:extLst>
                <a:ext uri="{FF2B5EF4-FFF2-40B4-BE49-F238E27FC236}">
                  <a16:creationId xmlns:a16="http://schemas.microsoft.com/office/drawing/2014/main" id="{BCE07562-709C-4D6C-9B75-3C523C32C57C}"/>
                </a:ext>
              </a:extLst>
            </p:cNvPr>
            <p:cNvSpPr>
              <a:spLocks noChangeArrowheads="1"/>
            </p:cNvSpPr>
            <p:nvPr/>
          </p:nvSpPr>
          <p:spPr bwMode="auto">
            <a:xfrm>
              <a:off x="2555559" y="3739821"/>
              <a:ext cx="9258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ma</a:t>
              </a:r>
              <a:r>
                <a:rPr lang="en-US" altLang="en-US" baseline="-25000">
                  <a:solidFill>
                    <a:srgbClr val="FF9900"/>
                  </a:solidFill>
                  <a:latin typeface="Verdana" panose="020B0604030504040204" pitchFamily="34" charset="0"/>
                  <a:ea typeface="Calibri" panose="020F0502020204030204" pitchFamily="34" charset="0"/>
                  <a:cs typeface="Symbol" panose="05050102010706020507" pitchFamily="18" charset="2"/>
                </a:rPr>
                <a:t>z</a:t>
              </a:r>
              <a:r>
                <a:rPr lang="en-US" altLang="en-US">
                  <a:solidFill>
                    <a:srgbClr val="FF9900"/>
                  </a:solidFill>
                  <a:latin typeface="Verdana" panose="020B0604030504040204" pitchFamily="34" charset="0"/>
                  <a:ea typeface="Calibri" panose="020F0502020204030204" pitchFamily="34" charset="0"/>
                  <a:cs typeface="Symbol" panose="05050102010706020507" pitchFamily="18" charset="2"/>
                </a:rPr>
                <a:t>  </a:t>
              </a:r>
              <a:endParaRPr lang="en-IN" altLang="en-US">
                <a:solidFill>
                  <a:srgbClr val="FF9900"/>
                </a:solidFill>
                <a:ea typeface="Calibri" panose="020F0502020204030204" pitchFamily="34" charset="0"/>
                <a:cs typeface="Symbol" panose="05050102010706020507" pitchFamily="18" charset="2"/>
              </a:endParaRPr>
            </a:p>
          </p:txBody>
        </p:sp>
      </p:grpSp>
      <p:sp>
        <p:nvSpPr>
          <p:cNvPr id="16391" name="Rectangle 31">
            <a:extLst>
              <a:ext uri="{FF2B5EF4-FFF2-40B4-BE49-F238E27FC236}">
                <a16:creationId xmlns:a16="http://schemas.microsoft.com/office/drawing/2014/main" id="{96D79621-2D11-4AFD-836B-38E2D33F51C0}"/>
              </a:ext>
            </a:extLst>
          </p:cNvPr>
          <p:cNvSpPr>
            <a:spLocks noChangeArrowheads="1"/>
          </p:cNvSpPr>
          <p:nvPr/>
        </p:nvSpPr>
        <p:spPr bwMode="auto">
          <a:xfrm>
            <a:off x="576263" y="4305300"/>
            <a:ext cx="824388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CCFF"/>
                </a:solidFill>
              </a:rPr>
              <a:t>This means that if a force is not parallel to the velocity of the body, but makes some angle with it, it changes only the component of velocity along the direction of force. </a:t>
            </a:r>
          </a:p>
          <a:p>
            <a:pPr>
              <a:spcBef>
                <a:spcPct val="50000"/>
              </a:spcBef>
            </a:pPr>
            <a:r>
              <a:rPr lang="en-US" altLang="en-US" b="1">
                <a:solidFill>
                  <a:srgbClr val="CCCC00"/>
                </a:solidFill>
              </a:rPr>
              <a:t>The component of velocity normal to the force remains unchanged.</a:t>
            </a:r>
          </a:p>
          <a:p>
            <a:pPr>
              <a:spcBef>
                <a:spcPct val="50000"/>
              </a:spcBef>
            </a:pPr>
            <a:r>
              <a:rPr lang="en-US" altLang="en-US" b="1">
                <a:solidFill>
                  <a:srgbClr val="00CC00"/>
                </a:solidFill>
              </a:rPr>
              <a:t>For e.g. in the motion of a projectile under the vertical gravitational force, the horizontal component of velocity remains unchanged.</a:t>
            </a:r>
          </a:p>
        </p:txBody>
      </p:sp>
      <p:sp>
        <p:nvSpPr>
          <p:cNvPr id="16392" name="TextBox 2">
            <a:extLst>
              <a:ext uri="{FF2B5EF4-FFF2-40B4-BE49-F238E27FC236}">
                <a16:creationId xmlns:a16="http://schemas.microsoft.com/office/drawing/2014/main" id="{23758430-566C-40A0-A8FB-F79C7C74742D}"/>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6393" name="TextBox 11">
            <a:extLst>
              <a:ext uri="{FF2B5EF4-FFF2-40B4-BE49-F238E27FC236}">
                <a16:creationId xmlns:a16="http://schemas.microsoft.com/office/drawing/2014/main" id="{57E4FA78-AF9D-4B2C-A492-6F9D8FFD22BD}"/>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6394" name="TextBox 12">
            <a:extLst>
              <a:ext uri="{FF2B5EF4-FFF2-40B4-BE49-F238E27FC236}">
                <a16:creationId xmlns:a16="http://schemas.microsoft.com/office/drawing/2014/main" id="{822735C7-C32C-4A1C-B729-9B4023408A90}"/>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up)">
                                      <p:cBhvr>
                                        <p:cTn id="14" dur="500"/>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up)">
                                      <p:cBhvr>
                                        <p:cTn id="19" dur="500"/>
                                        <p:tgtEl>
                                          <p:spTgt spid="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
                                        <p:tgtEl>
                                          <p:spTgt spid="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left)">
                                      <p:cBhvr>
                                        <p:cTn id="29" dur="500"/>
                                        <p:tgtEl>
                                          <p:spTgt spid="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16391">
                                            <p:txEl>
                                              <p:pRg st="0" end="0"/>
                                            </p:txEl>
                                          </p:spTgt>
                                        </p:tgtEl>
                                        <p:attrNameLst>
                                          <p:attrName>style.visibility</p:attrName>
                                        </p:attrNameLst>
                                      </p:cBhvr>
                                      <p:to>
                                        <p:strVal val="visible"/>
                                      </p:to>
                                    </p:set>
                                    <p:animEffect transition="in" filter="wipe(up)">
                                      <p:cBhvr>
                                        <p:cTn id="39" dur="500"/>
                                        <p:tgtEl>
                                          <p:spTgt spid="16391">
                                            <p:txEl>
                                              <p:pRg st="0" end="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16391">
                                            <p:txEl>
                                              <p:pRg st="1" end="1"/>
                                            </p:txEl>
                                          </p:spTgt>
                                        </p:tgtEl>
                                        <p:attrNameLst>
                                          <p:attrName>style.visibility</p:attrName>
                                        </p:attrNameLst>
                                      </p:cBhvr>
                                      <p:to>
                                        <p:strVal val="visible"/>
                                      </p:to>
                                    </p:set>
                                    <p:animEffect transition="in" filter="wipe(up)">
                                      <p:cBhvr>
                                        <p:cTn id="44" dur="500"/>
                                        <p:tgtEl>
                                          <p:spTgt spid="16391">
                                            <p:txEl>
                                              <p:pRg st="1" end="1"/>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1" fill="hold" nodeType="clickEffect">
                                  <p:stCondLst>
                                    <p:cond delay="0"/>
                                  </p:stCondLst>
                                  <p:childTnLst>
                                    <p:set>
                                      <p:cBhvr>
                                        <p:cTn id="48" dur="1" fill="hold">
                                          <p:stCondLst>
                                            <p:cond delay="0"/>
                                          </p:stCondLst>
                                        </p:cTn>
                                        <p:tgtEl>
                                          <p:spTgt spid="16391">
                                            <p:txEl>
                                              <p:pRg st="2" end="2"/>
                                            </p:txEl>
                                          </p:spTgt>
                                        </p:tgtEl>
                                        <p:attrNameLst>
                                          <p:attrName>style.visibility</p:attrName>
                                        </p:attrNameLst>
                                      </p:cBhvr>
                                      <p:to>
                                        <p:strVal val="visible"/>
                                      </p:to>
                                    </p:set>
                                    <p:animEffect transition="in" filter="wipe(up)">
                                      <p:cBhvr>
                                        <p:cTn id="49" dur="500"/>
                                        <p:tgtEl>
                                          <p:spTgt spid="163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1">
            <a:extLst>
              <a:ext uri="{FF2B5EF4-FFF2-40B4-BE49-F238E27FC236}">
                <a16:creationId xmlns:a16="http://schemas.microsoft.com/office/drawing/2014/main" id="{8C7163FC-E733-4EAD-BDA2-BFF6DE849C79}"/>
              </a:ext>
            </a:extLst>
          </p:cNvPr>
          <p:cNvGrpSpPr>
            <a:grpSpLocks/>
          </p:cNvGrpSpPr>
          <p:nvPr/>
        </p:nvGrpSpPr>
        <p:grpSpPr bwMode="auto">
          <a:xfrm>
            <a:off x="250825" y="188913"/>
            <a:ext cx="7850188" cy="719137"/>
            <a:chOff x="250825" y="188913"/>
            <a:chExt cx="7850188" cy="719137"/>
          </a:xfrm>
        </p:grpSpPr>
        <p:sp>
          <p:nvSpPr>
            <p:cNvPr id="17425" name="Rectangle 244">
              <a:extLst>
                <a:ext uri="{FF2B5EF4-FFF2-40B4-BE49-F238E27FC236}">
                  <a16:creationId xmlns:a16="http://schemas.microsoft.com/office/drawing/2014/main" id="{2393863B-30DF-4C72-98FC-2089CE0963C8}"/>
                </a:ext>
              </a:extLst>
            </p:cNvPr>
            <p:cNvSpPr>
              <a:spLocks noChangeArrowheads="1"/>
            </p:cNvSpPr>
            <p:nvPr/>
          </p:nvSpPr>
          <p:spPr bwMode="auto">
            <a:xfrm>
              <a:off x="250825" y="349242"/>
              <a:ext cx="19448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000"/>
                  </a:solidFill>
                </a:rPr>
                <a:t>3.  The equation</a:t>
              </a:r>
            </a:p>
          </p:txBody>
        </p:sp>
        <p:sp>
          <p:nvSpPr>
            <p:cNvPr id="17426" name="TextBox 43">
              <a:extLst>
                <a:ext uri="{FF2B5EF4-FFF2-40B4-BE49-F238E27FC236}">
                  <a16:creationId xmlns:a16="http://schemas.microsoft.com/office/drawing/2014/main" id="{05893B7F-B794-4C7C-B8AA-A7275F7C2FD3}"/>
                </a:ext>
              </a:extLst>
            </p:cNvPr>
            <p:cNvSpPr txBox="1">
              <a:spLocks noChangeArrowheads="1"/>
            </p:cNvSpPr>
            <p:nvPr/>
          </p:nvSpPr>
          <p:spPr bwMode="auto">
            <a:xfrm>
              <a:off x="2616826" y="188913"/>
              <a:ext cx="4974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dp</a:t>
              </a:r>
              <a:endParaRPr lang="en-IN" altLang="en-US" b="1" baseline="-25000">
                <a:solidFill>
                  <a:srgbClr val="FFC000"/>
                </a:solidFill>
              </a:endParaRPr>
            </a:p>
          </p:txBody>
        </p:sp>
        <p:cxnSp>
          <p:nvCxnSpPr>
            <p:cNvPr id="10" name="Straight Connector 9">
              <a:extLst>
                <a:ext uri="{FF2B5EF4-FFF2-40B4-BE49-F238E27FC236}">
                  <a16:creationId xmlns:a16="http://schemas.microsoft.com/office/drawing/2014/main" id="{615C3B08-A7B5-4D7F-977B-0D5A0DB8389D}"/>
                </a:ext>
              </a:extLst>
            </p:cNvPr>
            <p:cNvCxnSpPr/>
            <p:nvPr/>
          </p:nvCxnSpPr>
          <p:spPr bwMode="auto">
            <a:xfrm>
              <a:off x="2659063" y="554038"/>
              <a:ext cx="347662" cy="4762"/>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17428" name="TextBox 43">
              <a:extLst>
                <a:ext uri="{FF2B5EF4-FFF2-40B4-BE49-F238E27FC236}">
                  <a16:creationId xmlns:a16="http://schemas.microsoft.com/office/drawing/2014/main" id="{462D2367-5611-414E-AEC3-F7524B9071FA}"/>
                </a:ext>
              </a:extLst>
            </p:cNvPr>
            <p:cNvSpPr txBox="1">
              <a:spLocks noChangeArrowheads="1"/>
            </p:cNvSpPr>
            <p:nvPr/>
          </p:nvSpPr>
          <p:spPr bwMode="auto">
            <a:xfrm>
              <a:off x="2633662" y="539248"/>
              <a:ext cx="498202" cy="36880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C000"/>
                  </a:solidFill>
                </a:rPr>
                <a:t>dt</a:t>
              </a:r>
              <a:endParaRPr lang="en-IN" altLang="en-US" baseline="-25000">
                <a:solidFill>
                  <a:srgbClr val="FFC000"/>
                </a:solidFill>
              </a:endParaRPr>
            </a:p>
          </p:txBody>
        </p:sp>
        <p:cxnSp>
          <p:nvCxnSpPr>
            <p:cNvPr id="5" name="Straight Arrow Connector 4">
              <a:extLst>
                <a:ext uri="{FF2B5EF4-FFF2-40B4-BE49-F238E27FC236}">
                  <a16:creationId xmlns:a16="http://schemas.microsoft.com/office/drawing/2014/main" id="{938FD06C-2E1D-420F-A95C-189FF1A65A08}"/>
                </a:ext>
              </a:extLst>
            </p:cNvPr>
            <p:cNvCxnSpPr/>
            <p:nvPr/>
          </p:nvCxnSpPr>
          <p:spPr bwMode="auto">
            <a:xfrm>
              <a:off x="2841625" y="276225"/>
              <a:ext cx="192088" cy="0"/>
            </a:xfrm>
            <a:prstGeom prst="straightConnector1">
              <a:avLst/>
            </a:prstGeom>
            <a:ln w="19050">
              <a:solidFill>
                <a:srgbClr val="FF99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7430" name="Group 5">
              <a:extLst>
                <a:ext uri="{FF2B5EF4-FFF2-40B4-BE49-F238E27FC236}">
                  <a16:creationId xmlns:a16="http://schemas.microsoft.com/office/drawing/2014/main" id="{ACA3C543-9644-4C96-A1EA-01008A8BFE01}"/>
                </a:ext>
              </a:extLst>
            </p:cNvPr>
            <p:cNvGrpSpPr>
              <a:grpSpLocks/>
            </p:cNvGrpSpPr>
            <p:nvPr/>
          </p:nvGrpSpPr>
          <p:grpSpPr bwMode="auto">
            <a:xfrm>
              <a:off x="2050632" y="358171"/>
              <a:ext cx="648150" cy="369332"/>
              <a:chOff x="2232025" y="4927982"/>
              <a:chExt cx="648072" cy="369332"/>
            </a:xfrm>
          </p:grpSpPr>
          <p:sp>
            <p:nvSpPr>
              <p:cNvPr id="17434" name="Rectangle 39">
                <a:extLst>
                  <a:ext uri="{FF2B5EF4-FFF2-40B4-BE49-F238E27FC236}">
                    <a16:creationId xmlns:a16="http://schemas.microsoft.com/office/drawing/2014/main" id="{0F91A5ED-90A6-484C-BD31-D8C20D9866FE}"/>
                  </a:ext>
                </a:extLst>
              </p:cNvPr>
              <p:cNvSpPr>
                <a:spLocks noChangeArrowheads="1"/>
              </p:cNvSpPr>
              <p:nvPr/>
            </p:nvSpPr>
            <p:spPr bwMode="auto">
              <a:xfrm>
                <a:off x="2232025" y="4927982"/>
                <a:ext cx="6480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latin typeface="Verdana" panose="020B0604030504040204" pitchFamily="34" charset="0"/>
                    <a:ea typeface="Calibri" panose="020F0502020204030204" pitchFamily="34" charset="0"/>
                    <a:cs typeface="Symbol" panose="05050102010706020507" pitchFamily="18" charset="2"/>
                  </a:rPr>
                  <a:t>F = </a:t>
                </a:r>
                <a:endParaRPr lang="en-IN" altLang="en-US">
                  <a:solidFill>
                    <a:srgbClr val="FFC000"/>
                  </a:solidFill>
                  <a:ea typeface="Calibri" panose="020F0502020204030204" pitchFamily="34" charset="0"/>
                  <a:cs typeface="Symbol" panose="05050102010706020507" pitchFamily="18" charset="2"/>
                </a:endParaRPr>
              </a:p>
            </p:txBody>
          </p:sp>
          <p:cxnSp>
            <p:nvCxnSpPr>
              <p:cNvPr id="8" name="Straight Arrow Connector 7">
                <a:extLst>
                  <a:ext uri="{FF2B5EF4-FFF2-40B4-BE49-F238E27FC236}">
                    <a16:creationId xmlns:a16="http://schemas.microsoft.com/office/drawing/2014/main" id="{4C8569AE-815E-4E9D-B68A-D70E662D9722}"/>
                  </a:ext>
                </a:extLst>
              </p:cNvPr>
              <p:cNvCxnSpPr/>
              <p:nvPr/>
            </p:nvCxnSpPr>
            <p:spPr bwMode="auto">
              <a:xfrm>
                <a:off x="2313396" y="4965099"/>
                <a:ext cx="19047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7431" name="Rectangle 12">
              <a:extLst>
                <a:ext uri="{FF2B5EF4-FFF2-40B4-BE49-F238E27FC236}">
                  <a16:creationId xmlns:a16="http://schemas.microsoft.com/office/drawing/2014/main" id="{40AA128F-DD1A-4C72-A46D-698759726230}"/>
                </a:ext>
              </a:extLst>
            </p:cNvPr>
            <p:cNvSpPr>
              <a:spLocks noChangeArrowheads="1"/>
            </p:cNvSpPr>
            <p:nvPr/>
          </p:nvSpPr>
          <p:spPr bwMode="auto">
            <a:xfrm>
              <a:off x="3780014" y="349242"/>
              <a:ext cx="43209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000"/>
                  </a:solidFill>
                </a:rPr>
                <a:t>is applicable to a single point particle.</a:t>
              </a:r>
            </a:p>
          </p:txBody>
        </p:sp>
        <p:sp>
          <p:nvSpPr>
            <p:cNvPr id="17432" name="Text Box 268">
              <a:extLst>
                <a:ext uri="{FF2B5EF4-FFF2-40B4-BE49-F238E27FC236}">
                  <a16:creationId xmlns:a16="http://schemas.microsoft.com/office/drawing/2014/main" id="{23C09204-8897-45A2-A3F5-6EF2758C8B77}"/>
                </a:ext>
              </a:extLst>
            </p:cNvPr>
            <p:cNvSpPr txBox="1">
              <a:spLocks noChangeArrowheads="1"/>
            </p:cNvSpPr>
            <p:nvPr/>
          </p:nvSpPr>
          <p:spPr bwMode="auto">
            <a:xfrm>
              <a:off x="2987831" y="362450"/>
              <a:ext cx="864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000"/>
                  </a:solidFill>
                  <a:cs typeface="Arial" panose="020B0604020202020204" pitchFamily="34" charset="0"/>
                </a:rPr>
                <a:t>= m a</a:t>
              </a:r>
              <a:endParaRPr lang="el-GR" altLang="en-US" b="1" baseline="-25000">
                <a:solidFill>
                  <a:srgbClr val="FFC000"/>
                </a:solidFill>
                <a:cs typeface="Arial" panose="020B0604020202020204" pitchFamily="34" charset="0"/>
              </a:endParaRPr>
            </a:p>
          </p:txBody>
        </p:sp>
        <p:cxnSp>
          <p:nvCxnSpPr>
            <p:cNvPr id="19" name="Straight Arrow Connector 18">
              <a:extLst>
                <a:ext uri="{FF2B5EF4-FFF2-40B4-BE49-F238E27FC236}">
                  <a16:creationId xmlns:a16="http://schemas.microsoft.com/office/drawing/2014/main" id="{A88A9623-96B3-4D3C-85B4-8F973AB121D4}"/>
                </a:ext>
              </a:extLst>
            </p:cNvPr>
            <p:cNvCxnSpPr/>
            <p:nvPr/>
          </p:nvCxnSpPr>
          <p:spPr bwMode="auto">
            <a:xfrm>
              <a:off x="3536950" y="45720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7411" name="Group 34">
            <a:extLst>
              <a:ext uri="{FF2B5EF4-FFF2-40B4-BE49-F238E27FC236}">
                <a16:creationId xmlns:a16="http://schemas.microsoft.com/office/drawing/2014/main" id="{9376E502-2005-4136-BEA2-1B5622043E16}"/>
              </a:ext>
            </a:extLst>
          </p:cNvPr>
          <p:cNvGrpSpPr>
            <a:grpSpLocks/>
          </p:cNvGrpSpPr>
          <p:nvPr/>
        </p:nvGrpSpPr>
        <p:grpSpPr bwMode="auto">
          <a:xfrm>
            <a:off x="250825" y="2605088"/>
            <a:ext cx="8569325" cy="1616075"/>
            <a:chOff x="251147" y="2234188"/>
            <a:chExt cx="8569325" cy="1615827"/>
          </a:xfrm>
        </p:grpSpPr>
        <p:sp>
          <p:nvSpPr>
            <p:cNvPr id="17422" name="Rectangle 244">
              <a:extLst>
                <a:ext uri="{FF2B5EF4-FFF2-40B4-BE49-F238E27FC236}">
                  <a16:creationId xmlns:a16="http://schemas.microsoft.com/office/drawing/2014/main" id="{E56A9629-D8A0-4FD9-8BF8-8B5D0FD67E61}"/>
                </a:ext>
              </a:extLst>
            </p:cNvPr>
            <p:cNvSpPr>
              <a:spLocks noChangeArrowheads="1"/>
            </p:cNvSpPr>
            <p:nvPr/>
          </p:nvSpPr>
          <p:spPr bwMode="auto">
            <a:xfrm>
              <a:off x="251147" y="2234188"/>
              <a:ext cx="8569325"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startAt="4"/>
              </a:pPr>
              <a:r>
                <a:rPr lang="en-US" altLang="en-US" b="1">
                  <a:solidFill>
                    <a:srgbClr val="00CC00"/>
                  </a:solidFill>
                </a:rPr>
                <a:t>The Second Law is a </a:t>
              </a:r>
              <a:r>
                <a:rPr lang="en-US" altLang="en-US" b="1">
                  <a:solidFill>
                    <a:srgbClr val="00B0F0"/>
                  </a:solidFill>
                </a:rPr>
                <a:t>local relation </a:t>
              </a:r>
              <a:r>
                <a:rPr lang="en-US" altLang="en-US" b="1">
                  <a:solidFill>
                    <a:srgbClr val="00CC00"/>
                  </a:solidFill>
                </a:rPr>
                <a:t>which means that force F at a point in                       space at a certain instant of time is related to a at that point at that instant.  Acceleration here and now is determined by the force here and now,</a:t>
              </a:r>
              <a:r>
                <a:rPr lang="en-US" altLang="en-US" b="1">
                  <a:solidFill>
                    <a:srgbClr val="00CCFF"/>
                  </a:solidFill>
                </a:rPr>
                <a:t> </a:t>
              </a:r>
              <a:r>
                <a:rPr lang="en-US" altLang="en-US" b="1">
                  <a:solidFill>
                    <a:srgbClr val="FF0000"/>
                  </a:solidFill>
                </a:rPr>
                <a:t>not by any history of the motion of the particle.</a:t>
              </a:r>
              <a:r>
                <a:rPr lang="en-US" altLang="en-US" b="1">
                  <a:solidFill>
                    <a:srgbClr val="00CCFF"/>
                  </a:solidFill>
                </a:rPr>
                <a:t> </a:t>
              </a:r>
            </a:p>
            <a:p>
              <a:pPr>
                <a:spcBef>
                  <a:spcPct val="50000"/>
                </a:spcBef>
                <a:buFontTx/>
                <a:buAutoNum type="arabicPeriod" startAt="4"/>
              </a:pPr>
              <a:endParaRPr lang="en-US" altLang="en-US" b="1">
                <a:solidFill>
                  <a:srgbClr val="00CCFF"/>
                </a:solidFill>
              </a:endParaRPr>
            </a:p>
          </p:txBody>
        </p:sp>
        <p:cxnSp>
          <p:nvCxnSpPr>
            <p:cNvPr id="33" name="Straight Arrow Connector 32">
              <a:extLst>
                <a:ext uri="{FF2B5EF4-FFF2-40B4-BE49-F238E27FC236}">
                  <a16:creationId xmlns:a16="http://schemas.microsoft.com/office/drawing/2014/main" id="{BCB3B64B-295F-44FC-960C-E24316DE1C5F}"/>
                </a:ext>
              </a:extLst>
            </p:cNvPr>
            <p:cNvCxnSpPr/>
            <p:nvPr/>
          </p:nvCxnSpPr>
          <p:spPr bwMode="auto">
            <a:xfrm>
              <a:off x="7051997" y="2277043"/>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70AD28B-785F-405D-B495-40116545C4E6}"/>
                </a:ext>
              </a:extLst>
            </p:cNvPr>
            <p:cNvCxnSpPr/>
            <p:nvPr/>
          </p:nvCxnSpPr>
          <p:spPr bwMode="auto">
            <a:xfrm>
              <a:off x="5610547" y="2599257"/>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7412" name="Group 1">
            <a:extLst>
              <a:ext uri="{FF2B5EF4-FFF2-40B4-BE49-F238E27FC236}">
                <a16:creationId xmlns:a16="http://schemas.microsoft.com/office/drawing/2014/main" id="{EAD2A95D-D63D-496D-8F46-8F45F0A991E7}"/>
              </a:ext>
            </a:extLst>
          </p:cNvPr>
          <p:cNvGrpSpPr>
            <a:grpSpLocks/>
          </p:cNvGrpSpPr>
          <p:nvPr/>
        </p:nvGrpSpPr>
        <p:grpSpPr bwMode="auto">
          <a:xfrm>
            <a:off x="665163" y="900113"/>
            <a:ext cx="8010525" cy="1477962"/>
            <a:chOff x="665163" y="900113"/>
            <a:chExt cx="8010525" cy="1477328"/>
          </a:xfrm>
        </p:grpSpPr>
        <p:grpSp>
          <p:nvGrpSpPr>
            <p:cNvPr id="17418" name="Group 30">
              <a:extLst>
                <a:ext uri="{FF2B5EF4-FFF2-40B4-BE49-F238E27FC236}">
                  <a16:creationId xmlns:a16="http://schemas.microsoft.com/office/drawing/2014/main" id="{5C74493D-2C19-43DB-AE52-F458956A993A}"/>
                </a:ext>
              </a:extLst>
            </p:cNvPr>
            <p:cNvGrpSpPr>
              <a:grpSpLocks/>
            </p:cNvGrpSpPr>
            <p:nvPr/>
          </p:nvGrpSpPr>
          <p:grpSpPr bwMode="auto">
            <a:xfrm>
              <a:off x="665163" y="900113"/>
              <a:ext cx="8010525" cy="1477328"/>
              <a:chOff x="664605" y="899428"/>
              <a:chExt cx="8011851" cy="1477548"/>
            </a:xfrm>
          </p:grpSpPr>
          <p:sp>
            <p:nvSpPr>
              <p:cNvPr id="2" name="Rectangle 14">
                <a:extLst>
                  <a:ext uri="{FF2B5EF4-FFF2-40B4-BE49-F238E27FC236}">
                    <a16:creationId xmlns:a16="http://schemas.microsoft.com/office/drawing/2014/main" id="{DB2B25C5-AE71-4740-A861-F2FAFCB4A115}"/>
                  </a:ext>
                </a:extLst>
              </p:cNvPr>
              <p:cNvSpPr>
                <a:spLocks noChangeArrowheads="1"/>
              </p:cNvSpPr>
              <p:nvPr/>
            </p:nvSpPr>
            <p:spPr bwMode="auto">
              <a:xfrm>
                <a:off x="664605" y="899428"/>
                <a:ext cx="8011851" cy="1477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defRPr/>
                </a:pPr>
                <a:r>
                  <a:rPr lang="en-US" b="1" dirty="0">
                    <a:solidFill>
                      <a:schemeClr val="accent2">
                        <a:lumMod val="60000"/>
                        <a:lumOff val="40000"/>
                      </a:schemeClr>
                    </a:solidFill>
                  </a:rPr>
                  <a:t>However, it is same for a rigid body or, even more generally, to a system of particles.  In this case, m refers to the mass of rigid body or total mass of the system of the particles and a refers to the acceleration of the </a:t>
                </a:r>
                <a:r>
                  <a:rPr lang="en-US" b="1" dirty="0" err="1">
                    <a:solidFill>
                      <a:schemeClr val="accent2">
                        <a:lumMod val="60000"/>
                        <a:lumOff val="40000"/>
                      </a:schemeClr>
                    </a:solidFill>
                  </a:rPr>
                  <a:t>centre</a:t>
                </a:r>
                <a:r>
                  <a:rPr lang="en-US" b="1" dirty="0">
                    <a:solidFill>
                      <a:schemeClr val="accent2">
                        <a:lumMod val="60000"/>
                        <a:lumOff val="40000"/>
                      </a:schemeClr>
                    </a:solidFill>
                  </a:rPr>
                  <a:t> of mass of the system.  Any internal forces in the system are not to be included in F.</a:t>
                </a:r>
              </a:p>
            </p:txBody>
          </p:sp>
          <p:cxnSp>
            <p:nvCxnSpPr>
              <p:cNvPr id="30" name="Straight Arrow Connector 29">
                <a:extLst>
                  <a:ext uri="{FF2B5EF4-FFF2-40B4-BE49-F238E27FC236}">
                    <a16:creationId xmlns:a16="http://schemas.microsoft.com/office/drawing/2014/main" id="{E26A2F11-4226-462B-B3A3-1E6F885AD3E4}"/>
                  </a:ext>
                </a:extLst>
              </p:cNvPr>
              <p:cNvCxnSpPr/>
              <p:nvPr/>
            </p:nvCxnSpPr>
            <p:spPr bwMode="auto">
              <a:xfrm>
                <a:off x="5083348" y="1529488"/>
                <a:ext cx="1889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29" name="Straight Arrow Connector 28">
              <a:extLst>
                <a:ext uri="{FF2B5EF4-FFF2-40B4-BE49-F238E27FC236}">
                  <a16:creationId xmlns:a16="http://schemas.microsoft.com/office/drawing/2014/main" id="{4491D248-345C-44CF-AC53-B9FE563EECFE}"/>
                </a:ext>
              </a:extLst>
            </p:cNvPr>
            <p:cNvCxnSpPr/>
            <p:nvPr/>
          </p:nvCxnSpPr>
          <p:spPr bwMode="auto">
            <a:xfrm>
              <a:off x="3046413" y="2034688"/>
              <a:ext cx="18891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1" name="Rectangle 244">
            <a:extLst>
              <a:ext uri="{FF2B5EF4-FFF2-40B4-BE49-F238E27FC236}">
                <a16:creationId xmlns:a16="http://schemas.microsoft.com/office/drawing/2014/main" id="{FA91FFB6-77A5-4EB4-8D15-D1EDFA0A7DB1}"/>
              </a:ext>
            </a:extLst>
          </p:cNvPr>
          <p:cNvSpPr>
            <a:spLocks noChangeArrowheads="1"/>
          </p:cNvSpPr>
          <p:nvPr/>
        </p:nvSpPr>
        <p:spPr bwMode="auto">
          <a:xfrm>
            <a:off x="250825" y="3963988"/>
            <a:ext cx="144145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defRPr/>
            </a:pPr>
            <a:r>
              <a:rPr lang="en-US" sz="2000" b="1" dirty="0">
                <a:solidFill>
                  <a:schemeClr val="accent6">
                    <a:lumMod val="60000"/>
                    <a:lumOff val="40000"/>
                  </a:schemeClr>
                </a:solidFill>
              </a:rPr>
              <a:t>IMPULSE</a:t>
            </a:r>
          </a:p>
        </p:txBody>
      </p:sp>
      <p:sp>
        <p:nvSpPr>
          <p:cNvPr id="17414" name="Rectangle 14">
            <a:extLst>
              <a:ext uri="{FF2B5EF4-FFF2-40B4-BE49-F238E27FC236}">
                <a16:creationId xmlns:a16="http://schemas.microsoft.com/office/drawing/2014/main" id="{80751885-1BF3-4A64-ADE7-AE0FD28298DB}"/>
              </a:ext>
            </a:extLst>
          </p:cNvPr>
          <p:cNvSpPr>
            <a:spLocks noChangeArrowheads="1"/>
          </p:cNvSpPr>
          <p:nvPr/>
        </p:nvSpPr>
        <p:spPr bwMode="auto">
          <a:xfrm>
            <a:off x="250825" y="4437063"/>
            <a:ext cx="85693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66"/>
                </a:solidFill>
              </a:rPr>
              <a:t>When a ball hits a wall and bounces back, the force on the ball by the wall acts for a </a:t>
            </a:r>
            <a:r>
              <a:rPr lang="en-US" altLang="en-US" b="1">
                <a:solidFill>
                  <a:srgbClr val="FF3399"/>
                </a:solidFill>
              </a:rPr>
              <a:t>very short time</a:t>
            </a:r>
            <a:r>
              <a:rPr lang="en-US" altLang="en-US" b="1">
                <a:solidFill>
                  <a:srgbClr val="FF9966"/>
                </a:solidFill>
              </a:rPr>
              <a:t> when the two are in contact, yet the </a:t>
            </a:r>
            <a:r>
              <a:rPr lang="en-US" altLang="en-US" b="1">
                <a:solidFill>
                  <a:srgbClr val="FF3399"/>
                </a:solidFill>
              </a:rPr>
              <a:t>force is large</a:t>
            </a:r>
            <a:r>
              <a:rPr lang="en-US" altLang="en-US" b="1">
                <a:solidFill>
                  <a:srgbClr val="FF9966"/>
                </a:solidFill>
              </a:rPr>
              <a:t> enough to reverse the momentum on the ball.</a:t>
            </a:r>
          </a:p>
          <a:p>
            <a:pPr>
              <a:spcBef>
                <a:spcPct val="50000"/>
              </a:spcBef>
            </a:pPr>
            <a:r>
              <a:rPr lang="en-US" altLang="en-US" b="1">
                <a:solidFill>
                  <a:srgbClr val="00B050"/>
                </a:solidFill>
              </a:rPr>
              <a:t>In these situations, it is difficult to ascertain the force and time duration separately.</a:t>
            </a:r>
          </a:p>
          <a:p>
            <a:pPr>
              <a:spcBef>
                <a:spcPct val="50000"/>
              </a:spcBef>
            </a:pPr>
            <a:r>
              <a:rPr lang="en-US" altLang="en-US" b="1">
                <a:solidFill>
                  <a:srgbClr val="FFFF99"/>
                </a:solidFill>
              </a:rPr>
              <a:t>However, </a:t>
            </a:r>
            <a:r>
              <a:rPr lang="en-US" altLang="en-US" b="1" i="1">
                <a:solidFill>
                  <a:srgbClr val="FFFF99"/>
                </a:solidFill>
              </a:rPr>
              <a:t>the product of force and time, which is the change in momentum is a measurable quantity.  This product is called ‘</a:t>
            </a:r>
            <a:r>
              <a:rPr lang="en-US" altLang="en-US" b="1" i="1">
                <a:solidFill>
                  <a:srgbClr val="FF00FF"/>
                </a:solidFill>
              </a:rPr>
              <a:t>impulse</a:t>
            </a:r>
            <a:r>
              <a:rPr lang="en-US" altLang="en-US" b="1" i="1">
                <a:solidFill>
                  <a:srgbClr val="FFFF99"/>
                </a:solidFill>
              </a:rPr>
              <a:t>’.</a:t>
            </a:r>
          </a:p>
        </p:txBody>
      </p:sp>
      <p:sp>
        <p:nvSpPr>
          <p:cNvPr id="17415" name="TextBox 2">
            <a:extLst>
              <a:ext uri="{FF2B5EF4-FFF2-40B4-BE49-F238E27FC236}">
                <a16:creationId xmlns:a16="http://schemas.microsoft.com/office/drawing/2014/main" id="{D63802D8-7E15-429C-9374-968EB5BEBB05}"/>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7416" name="TextBox 11">
            <a:extLst>
              <a:ext uri="{FF2B5EF4-FFF2-40B4-BE49-F238E27FC236}">
                <a16:creationId xmlns:a16="http://schemas.microsoft.com/office/drawing/2014/main" id="{D1B77E04-5F51-4B1F-B1AA-1A1DB76CA07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7417" name="TextBox 12">
            <a:extLst>
              <a:ext uri="{FF2B5EF4-FFF2-40B4-BE49-F238E27FC236}">
                <a16:creationId xmlns:a16="http://schemas.microsoft.com/office/drawing/2014/main" id="{EF883D90-C1E9-437B-B2BA-808EE715FE0C}"/>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wipe(left)">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wipe(up)">
                                      <p:cBhvr>
                                        <p:cTn id="12" dur="500"/>
                                        <p:tgtEl>
                                          <p:spTgt spid="17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7411"/>
                                        </p:tgtEl>
                                        <p:attrNameLst>
                                          <p:attrName>style.visibility</p:attrName>
                                        </p:attrNameLst>
                                      </p:cBhvr>
                                      <p:to>
                                        <p:strVal val="visible"/>
                                      </p:to>
                                    </p:set>
                                    <p:animEffect transition="in" filter="wipe(up)">
                                      <p:cBhvr>
                                        <p:cTn id="17" dur="500"/>
                                        <p:tgtEl>
                                          <p:spTgt spid="174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p:cTn id="22" dur="500" fill="hold"/>
                                        <p:tgtEl>
                                          <p:spTgt spid="31"/>
                                        </p:tgtEl>
                                        <p:attrNameLst>
                                          <p:attrName>ppt_w</p:attrName>
                                        </p:attrNameLst>
                                      </p:cBhvr>
                                      <p:tavLst>
                                        <p:tav tm="0">
                                          <p:val>
                                            <p:fltVal val="0"/>
                                          </p:val>
                                        </p:tav>
                                        <p:tav tm="100000">
                                          <p:val>
                                            <p:strVal val="#ppt_w"/>
                                          </p:val>
                                        </p:tav>
                                      </p:tavLst>
                                    </p:anim>
                                    <p:anim calcmode="lin" valueType="num">
                                      <p:cBhvr>
                                        <p:cTn id="23" dur="500" fill="hold"/>
                                        <p:tgtEl>
                                          <p:spTgt spid="31"/>
                                        </p:tgtEl>
                                        <p:attrNameLst>
                                          <p:attrName>ppt_h</p:attrName>
                                        </p:attrNameLst>
                                      </p:cBhvr>
                                      <p:tavLst>
                                        <p:tav tm="0">
                                          <p:val>
                                            <p:fltVal val="0"/>
                                          </p:val>
                                        </p:tav>
                                        <p:tav tm="100000">
                                          <p:val>
                                            <p:strVal val="#ppt_h"/>
                                          </p:val>
                                        </p:tav>
                                      </p:tavLst>
                                    </p:anim>
                                    <p:animEffect transition="in" filter="fade">
                                      <p:cBhvr>
                                        <p:cTn id="24" dur="500"/>
                                        <p:tgtEl>
                                          <p:spTgt spid="3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17414">
                                            <p:txEl>
                                              <p:pRg st="0" end="0"/>
                                            </p:txEl>
                                          </p:spTgt>
                                        </p:tgtEl>
                                        <p:attrNameLst>
                                          <p:attrName>style.visibility</p:attrName>
                                        </p:attrNameLst>
                                      </p:cBhvr>
                                      <p:to>
                                        <p:strVal val="visible"/>
                                      </p:to>
                                    </p:set>
                                    <p:animEffect transition="in" filter="wipe(up)">
                                      <p:cBhvr>
                                        <p:cTn id="29" dur="500"/>
                                        <p:tgtEl>
                                          <p:spTgt spid="17414">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17414">
                                            <p:txEl>
                                              <p:pRg st="1" end="1"/>
                                            </p:txEl>
                                          </p:spTgt>
                                        </p:tgtEl>
                                        <p:attrNameLst>
                                          <p:attrName>style.visibility</p:attrName>
                                        </p:attrNameLst>
                                      </p:cBhvr>
                                      <p:to>
                                        <p:strVal val="visible"/>
                                      </p:to>
                                    </p:set>
                                    <p:animEffect transition="in" filter="wipe(up)">
                                      <p:cBhvr>
                                        <p:cTn id="34" dur="500"/>
                                        <p:tgtEl>
                                          <p:spTgt spid="17414">
                                            <p:txEl>
                                              <p:pRg st="1" end="1"/>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17414">
                                            <p:txEl>
                                              <p:pRg st="2" end="2"/>
                                            </p:txEl>
                                          </p:spTgt>
                                        </p:tgtEl>
                                        <p:attrNameLst>
                                          <p:attrName>style.visibility</p:attrName>
                                        </p:attrNameLst>
                                      </p:cBhvr>
                                      <p:to>
                                        <p:strVal val="visible"/>
                                      </p:to>
                                    </p:set>
                                    <p:animEffect transition="in" filter="wipe(up)">
                                      <p:cBhvr>
                                        <p:cTn id="39" dur="500"/>
                                        <p:tgtEl>
                                          <p:spTgt spid="174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4">
            <a:extLst>
              <a:ext uri="{FF2B5EF4-FFF2-40B4-BE49-F238E27FC236}">
                <a16:creationId xmlns:a16="http://schemas.microsoft.com/office/drawing/2014/main" id="{EA78A14C-639B-46EA-9522-1F1B09B9F14C}"/>
              </a:ext>
            </a:extLst>
          </p:cNvPr>
          <p:cNvSpPr>
            <a:spLocks noChangeArrowheads="1"/>
          </p:cNvSpPr>
          <p:nvPr/>
        </p:nvSpPr>
        <p:spPr bwMode="auto">
          <a:xfrm>
            <a:off x="250825" y="44450"/>
            <a:ext cx="38163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CCFF"/>
                </a:solidFill>
              </a:rPr>
              <a:t>Impulse = Force x time duration</a:t>
            </a:r>
          </a:p>
          <a:p>
            <a:pPr>
              <a:spcBef>
                <a:spcPct val="50000"/>
              </a:spcBef>
            </a:pPr>
            <a:r>
              <a:rPr lang="en-US" altLang="en-US" b="1">
                <a:solidFill>
                  <a:srgbClr val="00CCFF"/>
                </a:solidFill>
              </a:rPr>
              <a:t>	= Change in momentum</a:t>
            </a:r>
          </a:p>
        </p:txBody>
      </p:sp>
      <p:grpSp>
        <p:nvGrpSpPr>
          <p:cNvPr id="18435" name="Group 19">
            <a:extLst>
              <a:ext uri="{FF2B5EF4-FFF2-40B4-BE49-F238E27FC236}">
                <a16:creationId xmlns:a16="http://schemas.microsoft.com/office/drawing/2014/main" id="{C1C0D1EC-1A9B-490E-AF2D-2BACDB027F1B}"/>
              </a:ext>
            </a:extLst>
          </p:cNvPr>
          <p:cNvGrpSpPr>
            <a:grpSpLocks/>
          </p:cNvGrpSpPr>
          <p:nvPr/>
        </p:nvGrpSpPr>
        <p:grpSpPr bwMode="auto">
          <a:xfrm>
            <a:off x="990600" y="971550"/>
            <a:ext cx="860425" cy="441325"/>
            <a:chOff x="1174596" y="919042"/>
            <a:chExt cx="860342" cy="441325"/>
          </a:xfrm>
        </p:grpSpPr>
        <p:grpSp>
          <p:nvGrpSpPr>
            <p:cNvPr id="18443" name="Group 18">
              <a:extLst>
                <a:ext uri="{FF2B5EF4-FFF2-40B4-BE49-F238E27FC236}">
                  <a16:creationId xmlns:a16="http://schemas.microsoft.com/office/drawing/2014/main" id="{B9706801-6389-42E4-8EDF-AD69863A08E3}"/>
                </a:ext>
              </a:extLst>
            </p:cNvPr>
            <p:cNvGrpSpPr>
              <a:grpSpLocks/>
            </p:cNvGrpSpPr>
            <p:nvPr/>
          </p:nvGrpSpPr>
          <p:grpSpPr bwMode="auto">
            <a:xfrm>
              <a:off x="1227380" y="958184"/>
              <a:ext cx="807558" cy="369332"/>
              <a:chOff x="2252274" y="1988840"/>
              <a:chExt cx="807558" cy="369332"/>
            </a:xfrm>
          </p:grpSpPr>
          <p:sp>
            <p:nvSpPr>
              <p:cNvPr id="18445" name="Text Box 268">
                <a:extLst>
                  <a:ext uri="{FF2B5EF4-FFF2-40B4-BE49-F238E27FC236}">
                    <a16:creationId xmlns:a16="http://schemas.microsoft.com/office/drawing/2014/main" id="{6EBDFF97-62A0-485C-B660-CC742F81E6BC}"/>
                  </a:ext>
                </a:extLst>
              </p:cNvPr>
              <p:cNvSpPr txBox="1">
                <a:spLocks noChangeArrowheads="1"/>
              </p:cNvSpPr>
              <p:nvPr/>
            </p:nvSpPr>
            <p:spPr bwMode="auto">
              <a:xfrm>
                <a:off x="2252274" y="1988840"/>
                <a:ext cx="8075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cs typeface="Arial" panose="020B0604020202020204" pitchFamily="34" charset="0"/>
                  </a:rPr>
                  <a:t>j = F t</a:t>
                </a:r>
                <a:endParaRPr lang="el-GR" altLang="en-US" b="1" baseline="-25000">
                  <a:solidFill>
                    <a:srgbClr val="FF6600"/>
                  </a:solidFill>
                  <a:cs typeface="Arial" panose="020B0604020202020204" pitchFamily="34" charset="0"/>
                </a:endParaRPr>
              </a:p>
            </p:txBody>
          </p:sp>
          <p:cxnSp>
            <p:nvCxnSpPr>
              <p:cNvPr id="11" name="Straight Arrow Connector 10">
                <a:extLst>
                  <a:ext uri="{FF2B5EF4-FFF2-40B4-BE49-F238E27FC236}">
                    <a16:creationId xmlns:a16="http://schemas.microsoft.com/office/drawing/2014/main" id="{34BB159E-E866-4BD2-932B-424D89F42398}"/>
                  </a:ext>
                </a:extLst>
              </p:cNvPr>
              <p:cNvCxnSpPr/>
              <p:nvPr/>
            </p:nvCxnSpPr>
            <p:spPr bwMode="auto">
              <a:xfrm>
                <a:off x="2286795" y="2035423"/>
                <a:ext cx="19206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7F779B5-E03E-4EB7-96B0-F6593CC95A4B}"/>
                  </a:ext>
                </a:extLst>
              </p:cNvPr>
              <p:cNvCxnSpPr/>
              <p:nvPr/>
            </p:nvCxnSpPr>
            <p:spPr bwMode="auto">
              <a:xfrm>
                <a:off x="2661408" y="2025898"/>
                <a:ext cx="1888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9" name="Rounded Rectangle 8">
              <a:extLst>
                <a:ext uri="{FF2B5EF4-FFF2-40B4-BE49-F238E27FC236}">
                  <a16:creationId xmlns:a16="http://schemas.microsoft.com/office/drawing/2014/main" id="{94283D78-5490-45DA-BF19-8676993D8C64}"/>
                </a:ext>
              </a:extLst>
            </p:cNvPr>
            <p:cNvSpPr/>
            <p:nvPr/>
          </p:nvSpPr>
          <p:spPr bwMode="auto">
            <a:xfrm>
              <a:off x="1174596" y="919042"/>
              <a:ext cx="860342" cy="441325"/>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8436" name="Rectangle 14">
            <a:extLst>
              <a:ext uri="{FF2B5EF4-FFF2-40B4-BE49-F238E27FC236}">
                <a16:creationId xmlns:a16="http://schemas.microsoft.com/office/drawing/2014/main" id="{71A60C4B-ED29-4A6A-8E17-F466D781CE76}"/>
              </a:ext>
            </a:extLst>
          </p:cNvPr>
          <p:cNvSpPr>
            <a:spLocks noChangeArrowheads="1"/>
          </p:cNvSpPr>
          <p:nvPr/>
        </p:nvSpPr>
        <p:spPr bwMode="auto">
          <a:xfrm>
            <a:off x="250825" y="1565275"/>
            <a:ext cx="8569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FF99"/>
                </a:solidFill>
              </a:rPr>
              <a:t>A large force acting for a short time to produce change in momentum is called ‘</a:t>
            </a:r>
            <a:r>
              <a:rPr lang="en-US" altLang="en-US" b="1">
                <a:solidFill>
                  <a:srgbClr val="FF9966"/>
                </a:solidFill>
              </a:rPr>
              <a:t>impulsive force</a:t>
            </a:r>
            <a:r>
              <a:rPr lang="en-US" altLang="en-US" b="1">
                <a:solidFill>
                  <a:srgbClr val="00FF99"/>
                </a:solidFill>
              </a:rPr>
              <a:t>’.</a:t>
            </a:r>
          </a:p>
        </p:txBody>
      </p:sp>
      <p:sp>
        <p:nvSpPr>
          <p:cNvPr id="22" name="Rectangle 220">
            <a:extLst>
              <a:ext uri="{FF2B5EF4-FFF2-40B4-BE49-F238E27FC236}">
                <a16:creationId xmlns:a16="http://schemas.microsoft.com/office/drawing/2014/main" id="{CDDE9E75-FB61-4E5B-9F8B-D47CCD34829D}"/>
              </a:ext>
            </a:extLst>
          </p:cNvPr>
          <p:cNvSpPr>
            <a:spLocks noChangeArrowheads="1"/>
          </p:cNvSpPr>
          <p:nvPr/>
        </p:nvSpPr>
        <p:spPr bwMode="auto">
          <a:xfrm>
            <a:off x="250825" y="2749550"/>
            <a:ext cx="8355013"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a:pPr>
            <a:r>
              <a:rPr lang="en-US" altLang="en-US" b="1">
                <a:solidFill>
                  <a:srgbClr val="00CC00"/>
                </a:solidFill>
              </a:rPr>
              <a:t>A high jumping or long jumping athlete is provided either a cushion or a heap of sand on the ground to fall upon.</a:t>
            </a:r>
          </a:p>
          <a:p>
            <a:pPr>
              <a:spcBef>
                <a:spcPct val="50000"/>
              </a:spcBef>
            </a:pPr>
            <a:r>
              <a:rPr lang="en-US" altLang="en-US" b="1">
                <a:solidFill>
                  <a:srgbClr val="FFCC99"/>
                </a:solidFill>
              </a:rPr>
              <a:t>     </a:t>
            </a:r>
            <a:r>
              <a:rPr lang="en-US" altLang="en-US" b="1">
                <a:solidFill>
                  <a:srgbClr val="99FF99"/>
                </a:solidFill>
              </a:rPr>
              <a:t>The cushion or sand helps to increase the time in which the momentum comes to zero.  This decreases the rate of change of momentum and hence the force.  So, the athlete does not get hurt.</a:t>
            </a:r>
          </a:p>
        </p:txBody>
      </p:sp>
      <p:sp>
        <p:nvSpPr>
          <p:cNvPr id="23" name="Rectangle 221">
            <a:extLst>
              <a:ext uri="{FF2B5EF4-FFF2-40B4-BE49-F238E27FC236}">
                <a16:creationId xmlns:a16="http://schemas.microsoft.com/office/drawing/2014/main" id="{52A9C717-5636-454C-BA81-34FD217B3465}"/>
              </a:ext>
            </a:extLst>
          </p:cNvPr>
          <p:cNvSpPr>
            <a:spLocks noChangeArrowheads="1"/>
          </p:cNvSpPr>
          <p:nvPr/>
        </p:nvSpPr>
        <p:spPr bwMode="auto">
          <a:xfrm>
            <a:off x="250825" y="4518025"/>
            <a:ext cx="8355013" cy="216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startAt="2"/>
            </a:pPr>
            <a:r>
              <a:rPr lang="en-US" altLang="en-US" b="1">
                <a:solidFill>
                  <a:srgbClr val="0099FF"/>
                </a:solidFill>
              </a:rPr>
              <a:t>Packing materials like thermocoal, corrugated sheets, bubbled plastic sheet, straw, paper strands, etc. are used while packing glassware, chinaware, electronic devices, etc.</a:t>
            </a:r>
          </a:p>
          <a:p>
            <a:pPr>
              <a:spcBef>
                <a:spcPct val="50000"/>
              </a:spcBef>
            </a:pPr>
            <a:r>
              <a:rPr lang="en-US" altLang="en-US" b="1">
                <a:solidFill>
                  <a:srgbClr val="FFCC99"/>
                </a:solidFill>
              </a:rPr>
              <a:t>     </a:t>
            </a:r>
            <a:r>
              <a:rPr lang="en-US" altLang="en-US" b="1">
                <a:solidFill>
                  <a:srgbClr val="66FFFF"/>
                </a:solidFill>
              </a:rPr>
              <a:t>These materials help to increase the time in which the momentum comes to zero when jolting and jerking take place.  This decreases the rate of change of momentum and hence the force.  So, the articles do not get broken.</a:t>
            </a:r>
          </a:p>
        </p:txBody>
      </p:sp>
      <p:sp>
        <p:nvSpPr>
          <p:cNvPr id="24" name="Rectangle 244">
            <a:extLst>
              <a:ext uri="{FF2B5EF4-FFF2-40B4-BE49-F238E27FC236}">
                <a16:creationId xmlns:a16="http://schemas.microsoft.com/office/drawing/2014/main" id="{2B0AA2EA-75AB-4E2F-8030-CAEDAC1E6220}"/>
              </a:ext>
            </a:extLst>
          </p:cNvPr>
          <p:cNvSpPr>
            <a:spLocks noChangeArrowheads="1"/>
          </p:cNvSpPr>
          <p:nvPr/>
        </p:nvSpPr>
        <p:spPr bwMode="auto">
          <a:xfrm>
            <a:off x="250825" y="2247900"/>
            <a:ext cx="4392613"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FFCCCC"/>
                </a:solidFill>
              </a:rPr>
              <a:t>Importance of Impulse in Practice</a:t>
            </a:r>
          </a:p>
        </p:txBody>
      </p:sp>
      <p:sp>
        <p:nvSpPr>
          <p:cNvPr id="18440" name="TextBox 2">
            <a:extLst>
              <a:ext uri="{FF2B5EF4-FFF2-40B4-BE49-F238E27FC236}">
                <a16:creationId xmlns:a16="http://schemas.microsoft.com/office/drawing/2014/main" id="{2F213ABE-D68F-43A8-95EC-5D364EA09CE3}"/>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8441" name="TextBox 11">
            <a:extLst>
              <a:ext uri="{FF2B5EF4-FFF2-40B4-BE49-F238E27FC236}">
                <a16:creationId xmlns:a16="http://schemas.microsoft.com/office/drawing/2014/main" id="{CD6BACA0-A757-4D0B-8837-12E55752C845}"/>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8442" name="TextBox 12">
            <a:extLst>
              <a:ext uri="{FF2B5EF4-FFF2-40B4-BE49-F238E27FC236}">
                <a16:creationId xmlns:a16="http://schemas.microsoft.com/office/drawing/2014/main" id="{854EF010-ED55-443A-AD9A-2E3E6F6DD919}"/>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wipe(left)">
                                      <p:cBhvr>
                                        <p:cTn id="12" dur="500"/>
                                        <p:tgtEl>
                                          <p:spTgt spid="1843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16" fill="hold" nodeType="clickEffect">
                                  <p:stCondLst>
                                    <p:cond delay="0"/>
                                  </p:stCondLst>
                                  <p:childTnLst>
                                    <p:set>
                                      <p:cBhvr>
                                        <p:cTn id="16" dur="1" fill="hold">
                                          <p:stCondLst>
                                            <p:cond delay="0"/>
                                          </p:stCondLst>
                                        </p:cTn>
                                        <p:tgtEl>
                                          <p:spTgt spid="18435"/>
                                        </p:tgtEl>
                                        <p:attrNameLst>
                                          <p:attrName>style.visibility</p:attrName>
                                        </p:attrNameLst>
                                      </p:cBhvr>
                                      <p:to>
                                        <p:strVal val="visible"/>
                                      </p:to>
                                    </p:set>
                                    <p:anim calcmode="lin" valueType="num">
                                      <p:cBhvr>
                                        <p:cTn id="17" dur="500" fill="hold"/>
                                        <p:tgtEl>
                                          <p:spTgt spid="18435"/>
                                        </p:tgtEl>
                                        <p:attrNameLst>
                                          <p:attrName>ppt_w</p:attrName>
                                        </p:attrNameLst>
                                      </p:cBhvr>
                                      <p:tavLst>
                                        <p:tav tm="0">
                                          <p:val>
                                            <p:fltVal val="0"/>
                                          </p:val>
                                        </p:tav>
                                        <p:tav tm="100000">
                                          <p:val>
                                            <p:strVal val="#ppt_w"/>
                                          </p:val>
                                        </p:tav>
                                      </p:tavLst>
                                    </p:anim>
                                    <p:anim calcmode="lin" valueType="num">
                                      <p:cBhvr>
                                        <p:cTn id="18" dur="500" fill="hold"/>
                                        <p:tgtEl>
                                          <p:spTgt spid="18435"/>
                                        </p:tgtEl>
                                        <p:attrNameLst>
                                          <p:attrName>ppt_h</p:attrName>
                                        </p:attrNameLst>
                                      </p:cBhvr>
                                      <p:tavLst>
                                        <p:tav tm="0">
                                          <p:val>
                                            <p:fltVal val="0"/>
                                          </p:val>
                                        </p:tav>
                                        <p:tav tm="100000">
                                          <p:val>
                                            <p:strVal val="#ppt_h"/>
                                          </p:val>
                                        </p:tav>
                                      </p:tavLst>
                                    </p:anim>
                                    <p:animEffect transition="in" filter="fade">
                                      <p:cBhvr>
                                        <p:cTn id="19" dur="500"/>
                                        <p:tgtEl>
                                          <p:spTgt spid="1843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8436"/>
                                        </p:tgtEl>
                                        <p:attrNameLst>
                                          <p:attrName>style.visibility</p:attrName>
                                        </p:attrNameLst>
                                      </p:cBhvr>
                                      <p:to>
                                        <p:strVal val="visible"/>
                                      </p:to>
                                    </p:set>
                                    <p:animEffect transition="in" filter="wipe(up)">
                                      <p:cBhvr>
                                        <p:cTn id="24" dur="500"/>
                                        <p:tgtEl>
                                          <p:spTgt spid="1843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p:cTn id="29" dur="500" fill="hold"/>
                                        <p:tgtEl>
                                          <p:spTgt spid="24"/>
                                        </p:tgtEl>
                                        <p:attrNameLst>
                                          <p:attrName>ppt_w</p:attrName>
                                        </p:attrNameLst>
                                      </p:cBhvr>
                                      <p:tavLst>
                                        <p:tav tm="0">
                                          <p:val>
                                            <p:fltVal val="0"/>
                                          </p:val>
                                        </p:tav>
                                        <p:tav tm="100000">
                                          <p:val>
                                            <p:strVal val="#ppt_w"/>
                                          </p:val>
                                        </p:tav>
                                      </p:tavLst>
                                    </p:anim>
                                    <p:anim calcmode="lin" valueType="num">
                                      <p:cBhvr>
                                        <p:cTn id="30" dur="500" fill="hold"/>
                                        <p:tgtEl>
                                          <p:spTgt spid="24"/>
                                        </p:tgtEl>
                                        <p:attrNameLst>
                                          <p:attrName>ppt_h</p:attrName>
                                        </p:attrNameLst>
                                      </p:cBhvr>
                                      <p:tavLst>
                                        <p:tav tm="0">
                                          <p:val>
                                            <p:fltVal val="0"/>
                                          </p:val>
                                        </p:tav>
                                        <p:tav tm="100000">
                                          <p:val>
                                            <p:strVal val="#ppt_h"/>
                                          </p:val>
                                        </p:tav>
                                      </p:tavLst>
                                    </p:anim>
                                    <p:animEffect transition="in" filter="fade">
                                      <p:cBhvr>
                                        <p:cTn id="31" dur="500"/>
                                        <p:tgtEl>
                                          <p:spTgt spid="2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22">
                                            <p:txEl>
                                              <p:pRg st="0" end="0"/>
                                            </p:txEl>
                                          </p:spTgt>
                                        </p:tgtEl>
                                        <p:attrNameLst>
                                          <p:attrName>style.visibility</p:attrName>
                                        </p:attrNameLst>
                                      </p:cBhvr>
                                      <p:to>
                                        <p:strVal val="visible"/>
                                      </p:to>
                                    </p:set>
                                    <p:animEffect transition="in" filter="wipe(up)">
                                      <p:cBhvr>
                                        <p:cTn id="36" dur="500"/>
                                        <p:tgtEl>
                                          <p:spTgt spid="22">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22">
                                            <p:txEl>
                                              <p:pRg st="1" end="1"/>
                                            </p:txEl>
                                          </p:spTgt>
                                        </p:tgtEl>
                                        <p:attrNameLst>
                                          <p:attrName>style.visibility</p:attrName>
                                        </p:attrNameLst>
                                      </p:cBhvr>
                                      <p:to>
                                        <p:strVal val="visible"/>
                                      </p:to>
                                    </p:set>
                                    <p:animEffect transition="in" filter="wipe(up)">
                                      <p:cBhvr>
                                        <p:cTn id="41" dur="500"/>
                                        <p:tgtEl>
                                          <p:spTgt spid="22">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23">
                                            <p:txEl>
                                              <p:pRg st="0" end="0"/>
                                            </p:txEl>
                                          </p:spTgt>
                                        </p:tgtEl>
                                        <p:attrNameLst>
                                          <p:attrName>style.visibility</p:attrName>
                                        </p:attrNameLst>
                                      </p:cBhvr>
                                      <p:to>
                                        <p:strVal val="visible"/>
                                      </p:to>
                                    </p:set>
                                    <p:animEffect transition="in" filter="wipe(up)">
                                      <p:cBhvr>
                                        <p:cTn id="46" dur="500"/>
                                        <p:tgtEl>
                                          <p:spTgt spid="23">
                                            <p:txEl>
                                              <p:pRg st="0" end="0"/>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23">
                                            <p:txEl>
                                              <p:pRg st="1" end="1"/>
                                            </p:txEl>
                                          </p:spTgt>
                                        </p:tgtEl>
                                        <p:attrNameLst>
                                          <p:attrName>style.visibility</p:attrName>
                                        </p:attrNameLst>
                                      </p:cBhvr>
                                      <p:to>
                                        <p:strVal val="visible"/>
                                      </p:to>
                                    </p:set>
                                    <p:animEffect transition="in" filter="wipe(up)">
                                      <p:cBhvr>
                                        <p:cTn id="51" dur="500"/>
                                        <p:tgtEl>
                                          <p:spTgt spid="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0">
            <a:extLst>
              <a:ext uri="{FF2B5EF4-FFF2-40B4-BE49-F238E27FC236}">
                <a16:creationId xmlns:a16="http://schemas.microsoft.com/office/drawing/2014/main" id="{DBA4E465-9481-4771-87CD-855BF02E1900}"/>
              </a:ext>
            </a:extLst>
          </p:cNvPr>
          <p:cNvGrpSpPr>
            <a:grpSpLocks/>
          </p:cNvGrpSpPr>
          <p:nvPr/>
        </p:nvGrpSpPr>
        <p:grpSpPr bwMode="auto">
          <a:xfrm rot="-2899841">
            <a:off x="6552407" y="2543969"/>
            <a:ext cx="411162" cy="1879600"/>
            <a:chOff x="930" y="1164"/>
            <a:chExt cx="259" cy="1184"/>
          </a:xfrm>
        </p:grpSpPr>
        <p:grpSp>
          <p:nvGrpSpPr>
            <p:cNvPr id="19523" name="Group 301">
              <a:extLst>
                <a:ext uri="{FF2B5EF4-FFF2-40B4-BE49-F238E27FC236}">
                  <a16:creationId xmlns:a16="http://schemas.microsoft.com/office/drawing/2014/main" id="{3756DB98-DDBE-48ED-BAED-E4FAD640F53C}"/>
                </a:ext>
              </a:extLst>
            </p:cNvPr>
            <p:cNvGrpSpPr>
              <a:grpSpLocks/>
            </p:cNvGrpSpPr>
            <p:nvPr/>
          </p:nvGrpSpPr>
          <p:grpSpPr bwMode="auto">
            <a:xfrm>
              <a:off x="930" y="1164"/>
              <a:ext cx="259" cy="1147"/>
              <a:chOff x="930" y="1164"/>
              <a:chExt cx="259" cy="1147"/>
            </a:xfrm>
          </p:grpSpPr>
          <p:grpSp>
            <p:nvGrpSpPr>
              <p:cNvPr id="19525" name="Group 302">
                <a:extLst>
                  <a:ext uri="{FF2B5EF4-FFF2-40B4-BE49-F238E27FC236}">
                    <a16:creationId xmlns:a16="http://schemas.microsoft.com/office/drawing/2014/main" id="{DD175343-1D0B-4CAA-951A-0B7C2FFEC2B8}"/>
                  </a:ext>
                </a:extLst>
              </p:cNvPr>
              <p:cNvGrpSpPr>
                <a:grpSpLocks/>
              </p:cNvGrpSpPr>
              <p:nvPr/>
            </p:nvGrpSpPr>
            <p:grpSpPr bwMode="auto">
              <a:xfrm>
                <a:off x="930" y="1164"/>
                <a:ext cx="259" cy="1147"/>
                <a:chOff x="3236" y="507"/>
                <a:chExt cx="259" cy="1147"/>
              </a:xfrm>
            </p:grpSpPr>
            <p:sp>
              <p:nvSpPr>
                <p:cNvPr id="19529" name="AutoShape 303">
                  <a:extLst>
                    <a:ext uri="{FF2B5EF4-FFF2-40B4-BE49-F238E27FC236}">
                      <a16:creationId xmlns:a16="http://schemas.microsoft.com/office/drawing/2014/main" id="{B86F0F3F-68D4-453A-84B8-1A64878C1D77}"/>
                    </a:ext>
                  </a:extLst>
                </p:cNvPr>
                <p:cNvSpPr>
                  <a:spLocks noChangeArrowheads="1"/>
                </p:cNvSpPr>
                <p:nvPr/>
              </p:nvSpPr>
              <p:spPr bwMode="auto">
                <a:xfrm rot="136634" flipV="1">
                  <a:off x="3425" y="1060"/>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0" name="AutoShape 304">
                  <a:extLst>
                    <a:ext uri="{FF2B5EF4-FFF2-40B4-BE49-F238E27FC236}">
                      <a16:creationId xmlns:a16="http://schemas.microsoft.com/office/drawing/2014/main" id="{A515D3B4-7EDF-411A-9402-B35F699C5C13}"/>
                    </a:ext>
                  </a:extLst>
                </p:cNvPr>
                <p:cNvSpPr>
                  <a:spLocks noChangeArrowheads="1"/>
                </p:cNvSpPr>
                <p:nvPr/>
              </p:nvSpPr>
              <p:spPr bwMode="auto">
                <a:xfrm rot="241861" flipV="1">
                  <a:off x="3318" y="991"/>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1" name="AutoShape 305">
                  <a:extLst>
                    <a:ext uri="{FF2B5EF4-FFF2-40B4-BE49-F238E27FC236}">
                      <a16:creationId xmlns:a16="http://schemas.microsoft.com/office/drawing/2014/main" id="{75C6AA6D-702F-48AA-B551-5EDD8D205829}"/>
                    </a:ext>
                  </a:extLst>
                </p:cNvPr>
                <p:cNvSpPr>
                  <a:spLocks noChangeArrowheads="1"/>
                </p:cNvSpPr>
                <p:nvPr/>
              </p:nvSpPr>
              <p:spPr bwMode="auto">
                <a:xfrm flipV="1">
                  <a:off x="3399" y="981"/>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2" name="AutoShape 306">
                  <a:extLst>
                    <a:ext uri="{FF2B5EF4-FFF2-40B4-BE49-F238E27FC236}">
                      <a16:creationId xmlns:a16="http://schemas.microsoft.com/office/drawing/2014/main" id="{1B621D43-FA64-4D01-8BD4-508D5C5D93F6}"/>
                    </a:ext>
                  </a:extLst>
                </p:cNvPr>
                <p:cNvSpPr>
                  <a:spLocks noChangeArrowheads="1"/>
                </p:cNvSpPr>
                <p:nvPr/>
              </p:nvSpPr>
              <p:spPr bwMode="auto">
                <a:xfrm flipV="1">
                  <a:off x="3364" y="954"/>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3" name="AutoShape 307">
                  <a:extLst>
                    <a:ext uri="{FF2B5EF4-FFF2-40B4-BE49-F238E27FC236}">
                      <a16:creationId xmlns:a16="http://schemas.microsoft.com/office/drawing/2014/main" id="{DA75258A-C7E8-40D8-B254-0B303BA4AE4F}"/>
                    </a:ext>
                  </a:extLst>
                </p:cNvPr>
                <p:cNvSpPr>
                  <a:spLocks noChangeArrowheads="1"/>
                </p:cNvSpPr>
                <p:nvPr/>
              </p:nvSpPr>
              <p:spPr bwMode="auto">
                <a:xfrm rot="14608460" flipH="1">
                  <a:off x="3394" y="1322"/>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4" name="Rectangle 308">
                  <a:extLst>
                    <a:ext uri="{FF2B5EF4-FFF2-40B4-BE49-F238E27FC236}">
                      <a16:creationId xmlns:a16="http://schemas.microsoft.com/office/drawing/2014/main" id="{8F1C098F-D9E4-41C7-95B5-ECF0E14BA927}"/>
                    </a:ext>
                  </a:extLst>
                </p:cNvPr>
                <p:cNvSpPr>
                  <a:spLocks noChangeArrowheads="1"/>
                </p:cNvSpPr>
                <p:nvPr/>
              </p:nvSpPr>
              <p:spPr bwMode="auto">
                <a:xfrm rot="16143913" flipH="1">
                  <a:off x="3214" y="140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5" name="Rectangle 309">
                  <a:extLst>
                    <a:ext uri="{FF2B5EF4-FFF2-40B4-BE49-F238E27FC236}">
                      <a16:creationId xmlns:a16="http://schemas.microsoft.com/office/drawing/2014/main" id="{294B9A00-5D9F-452D-A702-C7BF89F2FC28}"/>
                    </a:ext>
                  </a:extLst>
                </p:cNvPr>
                <p:cNvSpPr>
                  <a:spLocks noChangeArrowheads="1"/>
                </p:cNvSpPr>
                <p:nvPr/>
              </p:nvSpPr>
              <p:spPr bwMode="auto">
                <a:xfrm rot="16200000" flipH="1">
                  <a:off x="3147" y="1368"/>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6" name="AutoShape 310">
                  <a:extLst>
                    <a:ext uri="{FF2B5EF4-FFF2-40B4-BE49-F238E27FC236}">
                      <a16:creationId xmlns:a16="http://schemas.microsoft.com/office/drawing/2014/main" id="{91057C9E-21DB-4D8D-AAF2-809F4E7CFFF2}"/>
                    </a:ext>
                  </a:extLst>
                </p:cNvPr>
                <p:cNvSpPr>
                  <a:spLocks noChangeArrowheads="1"/>
                </p:cNvSpPr>
                <p:nvPr/>
              </p:nvSpPr>
              <p:spPr bwMode="auto">
                <a:xfrm flipH="1" flipV="1">
                  <a:off x="3339" y="118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7" name="Rectangle 311">
                  <a:extLst>
                    <a:ext uri="{FF2B5EF4-FFF2-40B4-BE49-F238E27FC236}">
                      <a16:creationId xmlns:a16="http://schemas.microsoft.com/office/drawing/2014/main" id="{9F3375CA-C999-4362-8708-61205CFF0107}"/>
                    </a:ext>
                  </a:extLst>
                </p:cNvPr>
                <p:cNvSpPr>
                  <a:spLocks noChangeArrowheads="1"/>
                </p:cNvSpPr>
                <p:nvPr/>
              </p:nvSpPr>
              <p:spPr bwMode="auto">
                <a:xfrm rot="16334850" flipH="1">
                  <a:off x="3277" y="139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8" name="Oval 312">
                  <a:extLst>
                    <a:ext uri="{FF2B5EF4-FFF2-40B4-BE49-F238E27FC236}">
                      <a16:creationId xmlns:a16="http://schemas.microsoft.com/office/drawing/2014/main" id="{2F904479-14B5-475D-A03E-9D01AA0EE183}"/>
                    </a:ext>
                  </a:extLst>
                </p:cNvPr>
                <p:cNvSpPr>
                  <a:spLocks noChangeArrowheads="1"/>
                </p:cNvSpPr>
                <p:nvPr/>
              </p:nvSpPr>
              <p:spPr bwMode="auto">
                <a:xfrm rot="-5400000" flipH="1" flipV="1">
                  <a:off x="3242" y="126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39" name="Oval 313">
                  <a:extLst>
                    <a:ext uri="{FF2B5EF4-FFF2-40B4-BE49-F238E27FC236}">
                      <a16:creationId xmlns:a16="http://schemas.microsoft.com/office/drawing/2014/main" id="{5646D57E-1C8F-4721-8EFE-F5693C9FF820}"/>
                    </a:ext>
                  </a:extLst>
                </p:cNvPr>
                <p:cNvSpPr>
                  <a:spLocks noChangeArrowheads="1"/>
                </p:cNvSpPr>
                <p:nvPr/>
              </p:nvSpPr>
              <p:spPr bwMode="auto">
                <a:xfrm rot="-5400000" flipH="1" flipV="1">
                  <a:off x="3339" y="123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40" name="Freeform 314">
                  <a:extLst>
                    <a:ext uri="{FF2B5EF4-FFF2-40B4-BE49-F238E27FC236}">
                      <a16:creationId xmlns:a16="http://schemas.microsoft.com/office/drawing/2014/main" id="{30467E45-AFFC-4B0A-B11D-D1A590048C01}"/>
                    </a:ext>
                  </a:extLst>
                </p:cNvPr>
                <p:cNvSpPr>
                  <a:spLocks/>
                </p:cNvSpPr>
                <p:nvPr/>
              </p:nvSpPr>
              <p:spPr bwMode="auto">
                <a:xfrm rot="15940763" flipH="1">
                  <a:off x="3169" y="1326"/>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41" name="Arc 315">
                  <a:extLst>
                    <a:ext uri="{FF2B5EF4-FFF2-40B4-BE49-F238E27FC236}">
                      <a16:creationId xmlns:a16="http://schemas.microsoft.com/office/drawing/2014/main" id="{3178260D-CBD1-4449-92E5-B0047D4957D0}"/>
                    </a:ext>
                  </a:extLst>
                </p:cNvPr>
                <p:cNvSpPr>
                  <a:spLocks/>
                </p:cNvSpPr>
                <p:nvPr/>
              </p:nvSpPr>
              <p:spPr bwMode="auto">
                <a:xfrm flipH="1" flipV="1">
                  <a:off x="332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42" name="Arc 316">
                  <a:extLst>
                    <a:ext uri="{FF2B5EF4-FFF2-40B4-BE49-F238E27FC236}">
                      <a16:creationId xmlns:a16="http://schemas.microsoft.com/office/drawing/2014/main" id="{4329EC6B-A465-43AB-9102-508FD4F97BA6}"/>
                    </a:ext>
                  </a:extLst>
                </p:cNvPr>
                <p:cNvSpPr>
                  <a:spLocks/>
                </p:cNvSpPr>
                <p:nvPr/>
              </p:nvSpPr>
              <p:spPr bwMode="auto">
                <a:xfrm flipH="1" flipV="1">
                  <a:off x="3369" y="50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43" name="Arc 317">
                  <a:extLst>
                    <a:ext uri="{FF2B5EF4-FFF2-40B4-BE49-F238E27FC236}">
                      <a16:creationId xmlns:a16="http://schemas.microsoft.com/office/drawing/2014/main" id="{59FE6A88-9946-4D21-B1EA-69130E5DDD98}"/>
                    </a:ext>
                  </a:extLst>
                </p:cNvPr>
                <p:cNvSpPr>
                  <a:spLocks/>
                </p:cNvSpPr>
                <p:nvPr/>
              </p:nvSpPr>
              <p:spPr bwMode="auto">
                <a:xfrm flipH="1" flipV="1">
                  <a:off x="340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44" name="Arc 318">
                  <a:extLst>
                    <a:ext uri="{FF2B5EF4-FFF2-40B4-BE49-F238E27FC236}">
                      <a16:creationId xmlns:a16="http://schemas.microsoft.com/office/drawing/2014/main" id="{3BC9006F-6719-4BA9-9DB6-BE249FC8CEBB}"/>
                    </a:ext>
                  </a:extLst>
                </p:cNvPr>
                <p:cNvSpPr>
                  <a:spLocks/>
                </p:cNvSpPr>
                <p:nvPr/>
              </p:nvSpPr>
              <p:spPr bwMode="auto">
                <a:xfrm flipH="1" flipV="1">
                  <a:off x="3450" y="56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45" name="Freeform 319">
                  <a:extLst>
                    <a:ext uri="{FF2B5EF4-FFF2-40B4-BE49-F238E27FC236}">
                      <a16:creationId xmlns:a16="http://schemas.microsoft.com/office/drawing/2014/main" id="{CEDB5FE3-5A14-4B0D-AA83-6B1B86E59F42}"/>
                    </a:ext>
                  </a:extLst>
                </p:cNvPr>
                <p:cNvSpPr>
                  <a:spLocks/>
                </p:cNvSpPr>
                <p:nvPr/>
              </p:nvSpPr>
              <p:spPr bwMode="auto">
                <a:xfrm rot="-5400000" flipH="1" flipV="1">
                  <a:off x="3045" y="1392"/>
                  <a:ext cx="468" cy="55"/>
                </a:xfrm>
                <a:custGeom>
                  <a:avLst/>
                  <a:gdLst>
                    <a:gd name="T0" fmla="*/ 0 w 635"/>
                    <a:gd name="T1" fmla="*/ 0 h 121"/>
                    <a:gd name="T2" fmla="*/ 1 w 635"/>
                    <a:gd name="T3" fmla="*/ 0 h 121"/>
                    <a:gd name="T4" fmla="*/ 1 w 635"/>
                    <a:gd name="T5" fmla="*/ 0 h 121"/>
                    <a:gd name="T6" fmla="*/ 1 w 635"/>
                    <a:gd name="T7" fmla="*/ 0 h 121"/>
                    <a:gd name="T8" fmla="*/ 1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46" name="AutoShape 320">
                  <a:extLst>
                    <a:ext uri="{FF2B5EF4-FFF2-40B4-BE49-F238E27FC236}">
                      <a16:creationId xmlns:a16="http://schemas.microsoft.com/office/drawing/2014/main" id="{1648CBBD-66E5-4D50-AC7D-C7FAA7E4E884}"/>
                    </a:ext>
                  </a:extLst>
                </p:cNvPr>
                <p:cNvSpPr>
                  <a:spLocks noChangeArrowheads="1"/>
                </p:cNvSpPr>
                <p:nvPr/>
              </p:nvSpPr>
              <p:spPr bwMode="auto">
                <a:xfrm rot="16667073" flipH="1">
                  <a:off x="3217" y="1181"/>
                  <a:ext cx="101" cy="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47" name="Oval 321">
                  <a:extLst>
                    <a:ext uri="{FF2B5EF4-FFF2-40B4-BE49-F238E27FC236}">
                      <a16:creationId xmlns:a16="http://schemas.microsoft.com/office/drawing/2014/main" id="{9E93326C-54E6-44A1-8C4F-93B21A09A182}"/>
                    </a:ext>
                  </a:extLst>
                </p:cNvPr>
                <p:cNvSpPr>
                  <a:spLocks noChangeArrowheads="1"/>
                </p:cNvSpPr>
                <p:nvPr/>
              </p:nvSpPr>
              <p:spPr bwMode="auto">
                <a:xfrm rot="17693914" flipH="1">
                  <a:off x="3257" y="1129"/>
                  <a:ext cx="54" cy="31"/>
                </a:xfrm>
                <a:prstGeom prst="ellipse">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48" name="Freeform 322">
                  <a:extLst>
                    <a:ext uri="{FF2B5EF4-FFF2-40B4-BE49-F238E27FC236}">
                      <a16:creationId xmlns:a16="http://schemas.microsoft.com/office/drawing/2014/main" id="{268C3F14-29D9-471E-A4C6-6C348D23DC43}"/>
                    </a:ext>
                  </a:extLst>
                </p:cNvPr>
                <p:cNvSpPr>
                  <a:spLocks/>
                </p:cNvSpPr>
                <p:nvPr/>
              </p:nvSpPr>
              <p:spPr bwMode="auto">
                <a:xfrm rot="-4882863" flipH="1" flipV="1">
                  <a:off x="3168" y="1227"/>
                  <a:ext cx="201" cy="65"/>
                </a:xfrm>
                <a:custGeom>
                  <a:avLst/>
                  <a:gdLst>
                    <a:gd name="T0" fmla="*/ 0 w 318"/>
                    <a:gd name="T1" fmla="*/ 1 h 106"/>
                    <a:gd name="T2" fmla="*/ 1 w 318"/>
                    <a:gd name="T3" fmla="*/ 1 h 106"/>
                    <a:gd name="T4" fmla="*/ 1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49" name="Freeform 323">
                  <a:extLst>
                    <a:ext uri="{FF2B5EF4-FFF2-40B4-BE49-F238E27FC236}">
                      <a16:creationId xmlns:a16="http://schemas.microsoft.com/office/drawing/2014/main" id="{77B947CD-6F7A-4B0B-B3DC-0D7D308A7B39}"/>
                    </a:ext>
                  </a:extLst>
                </p:cNvPr>
                <p:cNvSpPr>
                  <a:spLocks/>
                </p:cNvSpPr>
                <p:nvPr/>
              </p:nvSpPr>
              <p:spPr bwMode="auto">
                <a:xfrm rot="17487468" flipH="1">
                  <a:off x="3200" y="1149"/>
                  <a:ext cx="173" cy="80"/>
                </a:xfrm>
                <a:custGeom>
                  <a:avLst/>
                  <a:gdLst>
                    <a:gd name="T0" fmla="*/ 1 w 235"/>
                    <a:gd name="T1" fmla="*/ 2 h 97"/>
                    <a:gd name="T2" fmla="*/ 1 w 235"/>
                    <a:gd name="T3" fmla="*/ 2 h 97"/>
                    <a:gd name="T4" fmla="*/ 1 w 235"/>
                    <a:gd name="T5" fmla="*/ 2 h 97"/>
                    <a:gd name="T6" fmla="*/ 1 w 235"/>
                    <a:gd name="T7" fmla="*/ 2 h 97"/>
                    <a:gd name="T8" fmla="*/ 1 w 235"/>
                    <a:gd name="T9" fmla="*/ 2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50" name="AutoShape 324">
                  <a:extLst>
                    <a:ext uri="{FF2B5EF4-FFF2-40B4-BE49-F238E27FC236}">
                      <a16:creationId xmlns:a16="http://schemas.microsoft.com/office/drawing/2014/main" id="{4D2C97E5-4747-4657-A66A-A6A95AF16D12}"/>
                    </a:ext>
                  </a:extLst>
                </p:cNvPr>
                <p:cNvSpPr>
                  <a:spLocks noChangeArrowheads="1"/>
                </p:cNvSpPr>
                <p:nvPr/>
              </p:nvSpPr>
              <p:spPr bwMode="auto">
                <a:xfrm rot="15535869" flipH="1">
                  <a:off x="3228" y="1267"/>
                  <a:ext cx="100" cy="42"/>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51" name="AutoShape 325">
                  <a:extLst>
                    <a:ext uri="{FF2B5EF4-FFF2-40B4-BE49-F238E27FC236}">
                      <a16:creationId xmlns:a16="http://schemas.microsoft.com/office/drawing/2014/main" id="{90497E95-8008-40A9-BCB4-8B12D1DECFCC}"/>
                    </a:ext>
                  </a:extLst>
                </p:cNvPr>
                <p:cNvSpPr>
                  <a:spLocks noChangeArrowheads="1"/>
                </p:cNvSpPr>
                <p:nvPr/>
              </p:nvSpPr>
              <p:spPr bwMode="auto">
                <a:xfrm rot="11287838" flipH="1">
                  <a:off x="3244" y="1230"/>
                  <a:ext cx="31" cy="68"/>
                </a:xfrm>
                <a:prstGeom prst="can">
                  <a:avLst>
                    <a:gd name="adj" fmla="val 5483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52" name="AutoShape 326">
                  <a:extLst>
                    <a:ext uri="{FF2B5EF4-FFF2-40B4-BE49-F238E27FC236}">
                      <a16:creationId xmlns:a16="http://schemas.microsoft.com/office/drawing/2014/main" id="{29581C1A-9205-4888-ABF0-DD0FB6C4981E}"/>
                    </a:ext>
                  </a:extLst>
                </p:cNvPr>
                <p:cNvSpPr>
                  <a:spLocks noChangeArrowheads="1"/>
                </p:cNvSpPr>
                <p:nvPr/>
              </p:nvSpPr>
              <p:spPr bwMode="auto">
                <a:xfrm rot="15985589" flipH="1">
                  <a:off x="3246" y="1319"/>
                  <a:ext cx="85"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53" name="Line 327">
                  <a:extLst>
                    <a:ext uri="{FF2B5EF4-FFF2-40B4-BE49-F238E27FC236}">
                      <a16:creationId xmlns:a16="http://schemas.microsoft.com/office/drawing/2014/main" id="{89954138-3C8B-4806-AB4E-AEC6001C19E7}"/>
                    </a:ext>
                  </a:extLst>
                </p:cNvPr>
                <p:cNvSpPr>
                  <a:spLocks noChangeShapeType="1"/>
                </p:cNvSpPr>
                <p:nvPr/>
              </p:nvSpPr>
              <p:spPr bwMode="auto">
                <a:xfrm rot="16200000" flipH="1">
                  <a:off x="3243" y="1392"/>
                  <a:ext cx="128"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54" name="Line 328">
                  <a:extLst>
                    <a:ext uri="{FF2B5EF4-FFF2-40B4-BE49-F238E27FC236}">
                      <a16:creationId xmlns:a16="http://schemas.microsoft.com/office/drawing/2014/main" id="{AF9D4987-DF59-43FE-9243-A171E78C2356}"/>
                    </a:ext>
                  </a:extLst>
                </p:cNvPr>
                <p:cNvSpPr>
                  <a:spLocks noChangeShapeType="1"/>
                </p:cNvSpPr>
                <p:nvPr/>
              </p:nvSpPr>
              <p:spPr bwMode="auto">
                <a:xfrm rot="-5400000" flipH="1" flipV="1">
                  <a:off x="3267" y="1178"/>
                  <a:ext cx="0" cy="45"/>
                </a:xfrm>
                <a:prstGeom prst="line">
                  <a:avLst/>
                </a:prstGeom>
                <a:noFill/>
                <a:ln w="127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55" name="Oval 329">
                  <a:extLst>
                    <a:ext uri="{FF2B5EF4-FFF2-40B4-BE49-F238E27FC236}">
                      <a16:creationId xmlns:a16="http://schemas.microsoft.com/office/drawing/2014/main" id="{E57733A3-D459-4932-9BB3-72B028071657}"/>
                    </a:ext>
                  </a:extLst>
                </p:cNvPr>
                <p:cNvSpPr>
                  <a:spLocks noChangeArrowheads="1"/>
                </p:cNvSpPr>
                <p:nvPr/>
              </p:nvSpPr>
              <p:spPr bwMode="auto">
                <a:xfrm rot="-6281420">
                  <a:off x="3260" y="1120"/>
                  <a:ext cx="57" cy="31"/>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9526" name="Freeform 330">
                <a:extLst>
                  <a:ext uri="{FF2B5EF4-FFF2-40B4-BE49-F238E27FC236}">
                    <a16:creationId xmlns:a16="http://schemas.microsoft.com/office/drawing/2014/main" id="{246798DA-E24B-4120-A3FE-5EB602B43778}"/>
                  </a:ext>
                </a:extLst>
              </p:cNvPr>
              <p:cNvSpPr>
                <a:spLocks/>
              </p:cNvSpPr>
              <p:nvPr/>
            </p:nvSpPr>
            <p:spPr bwMode="auto">
              <a:xfrm rot="-346925">
                <a:off x="1008" y="1870"/>
                <a:ext cx="52" cy="136"/>
              </a:xfrm>
              <a:custGeom>
                <a:avLst/>
                <a:gdLst>
                  <a:gd name="T0" fmla="*/ 45 w 52"/>
                  <a:gd name="T1" fmla="*/ 136 h 136"/>
                  <a:gd name="T2" fmla="*/ 45 w 52"/>
                  <a:gd name="T3" fmla="*/ 45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136"/>
                    </a:moveTo>
                    <a:cubicBezTo>
                      <a:pt x="48" y="102"/>
                      <a:pt x="52" y="68"/>
                      <a:pt x="45" y="45"/>
                    </a:cubicBezTo>
                    <a:cubicBezTo>
                      <a:pt x="38" y="22"/>
                      <a:pt x="19" y="11"/>
                      <a:pt x="0" y="0"/>
                    </a:cubicBezTo>
                  </a:path>
                </a:pathLst>
              </a:custGeom>
              <a:noFill/>
              <a:ln w="3175" cap="flat" cmpd="sng">
                <a:solidFill>
                  <a:srgbClr val="66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27" name="Freeform 331">
                <a:extLst>
                  <a:ext uri="{FF2B5EF4-FFF2-40B4-BE49-F238E27FC236}">
                    <a16:creationId xmlns:a16="http://schemas.microsoft.com/office/drawing/2014/main" id="{800F8885-2C74-4BD2-8B47-A0DA54690B10}"/>
                  </a:ext>
                </a:extLst>
              </p:cNvPr>
              <p:cNvSpPr>
                <a:spLocks/>
              </p:cNvSpPr>
              <p:nvPr/>
            </p:nvSpPr>
            <p:spPr bwMode="auto">
              <a:xfrm>
                <a:off x="1003" y="1855"/>
                <a:ext cx="131" cy="126"/>
              </a:xfrm>
              <a:custGeom>
                <a:avLst/>
                <a:gdLst>
                  <a:gd name="T0" fmla="*/ 1186415 w 91"/>
                  <a:gd name="T1" fmla="*/ 19 h 136"/>
                  <a:gd name="T2" fmla="*/ 588119 w 91"/>
                  <a:gd name="T3" fmla="*/ 6 h 136"/>
                  <a:gd name="T4" fmla="*/ 0 w 91"/>
                  <a:gd name="T5" fmla="*/ 0 h 136"/>
                  <a:gd name="T6" fmla="*/ 0 60000 65536"/>
                  <a:gd name="T7" fmla="*/ 0 60000 65536"/>
                  <a:gd name="T8" fmla="*/ 0 60000 65536"/>
                </a:gdLst>
                <a:ahLst/>
                <a:cxnLst>
                  <a:cxn ang="T6">
                    <a:pos x="T0" y="T1"/>
                  </a:cxn>
                  <a:cxn ang="T7">
                    <a:pos x="T2" y="T3"/>
                  </a:cxn>
                  <a:cxn ang="T8">
                    <a:pos x="T4" y="T5"/>
                  </a:cxn>
                </a:cxnLst>
                <a:rect l="0" t="0" r="r" b="b"/>
                <a:pathLst>
                  <a:path w="91" h="136">
                    <a:moveTo>
                      <a:pt x="91" y="136"/>
                    </a:moveTo>
                    <a:cubicBezTo>
                      <a:pt x="75" y="102"/>
                      <a:pt x="60" y="68"/>
                      <a:pt x="45" y="45"/>
                    </a:cubicBezTo>
                    <a:cubicBezTo>
                      <a:pt x="30" y="22"/>
                      <a:pt x="15" y="11"/>
                      <a:pt x="0" y="0"/>
                    </a:cubicBezTo>
                  </a:path>
                </a:pathLst>
              </a:custGeom>
              <a:noFill/>
              <a:ln w="3175" cap="flat" cmpd="sng">
                <a:solidFill>
                  <a:srgbClr val="8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28" name="Freeform 332">
                <a:extLst>
                  <a:ext uri="{FF2B5EF4-FFF2-40B4-BE49-F238E27FC236}">
                    <a16:creationId xmlns:a16="http://schemas.microsoft.com/office/drawing/2014/main" id="{AD0E6DBC-2F2E-4A5B-99FA-05C40C309176}"/>
                  </a:ext>
                </a:extLst>
              </p:cNvPr>
              <p:cNvSpPr>
                <a:spLocks/>
              </p:cNvSpPr>
              <p:nvPr/>
            </p:nvSpPr>
            <p:spPr bwMode="auto">
              <a:xfrm rot="-151707">
                <a:off x="1053" y="1839"/>
                <a:ext cx="121" cy="96"/>
              </a:xfrm>
              <a:custGeom>
                <a:avLst/>
                <a:gdLst>
                  <a:gd name="T0" fmla="*/ 1 w 181"/>
                  <a:gd name="T1" fmla="*/ 369 h 91"/>
                  <a:gd name="T2" fmla="*/ 1 w 181"/>
                  <a:gd name="T3" fmla="*/ 187 h 91"/>
                  <a:gd name="T4" fmla="*/ 0 w 181"/>
                  <a:gd name="T5" fmla="*/ 0 h 91"/>
                  <a:gd name="T6" fmla="*/ 0 60000 65536"/>
                  <a:gd name="T7" fmla="*/ 0 60000 65536"/>
                  <a:gd name="T8" fmla="*/ 0 60000 65536"/>
                </a:gdLst>
                <a:ahLst/>
                <a:cxnLst>
                  <a:cxn ang="T6">
                    <a:pos x="T0" y="T1"/>
                  </a:cxn>
                  <a:cxn ang="T7">
                    <a:pos x="T2" y="T3"/>
                  </a:cxn>
                  <a:cxn ang="T8">
                    <a:pos x="T4" y="T5"/>
                  </a:cxn>
                </a:cxnLst>
                <a:rect l="0" t="0" r="r" b="b"/>
                <a:pathLst>
                  <a:path w="181" h="91">
                    <a:moveTo>
                      <a:pt x="181" y="91"/>
                    </a:moveTo>
                    <a:cubicBezTo>
                      <a:pt x="128" y="76"/>
                      <a:pt x="75" y="61"/>
                      <a:pt x="45" y="46"/>
                    </a:cubicBezTo>
                    <a:cubicBezTo>
                      <a:pt x="15" y="31"/>
                      <a:pt x="7" y="15"/>
                      <a:pt x="0" y="0"/>
                    </a:cubicBezTo>
                  </a:path>
                </a:pathLst>
              </a:custGeom>
              <a:noFill/>
              <a:ln w="9525">
                <a:solidFill>
                  <a:srgbClr val="66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524" name="AutoShape 333">
              <a:extLst>
                <a:ext uri="{FF2B5EF4-FFF2-40B4-BE49-F238E27FC236}">
                  <a16:creationId xmlns:a16="http://schemas.microsoft.com/office/drawing/2014/main" id="{A114C744-CEAF-4B84-8570-CDACC88A6728}"/>
                </a:ext>
              </a:extLst>
            </p:cNvPr>
            <p:cNvSpPr>
              <a:spLocks noChangeArrowheads="1"/>
            </p:cNvSpPr>
            <p:nvPr/>
          </p:nvSpPr>
          <p:spPr bwMode="auto">
            <a:xfrm>
              <a:off x="960" y="2075"/>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6" name="Group 299">
            <a:extLst>
              <a:ext uri="{FF2B5EF4-FFF2-40B4-BE49-F238E27FC236}">
                <a16:creationId xmlns:a16="http://schemas.microsoft.com/office/drawing/2014/main" id="{3A62E8F4-4E26-4CE7-AE97-847A31DCEC7E}"/>
              </a:ext>
            </a:extLst>
          </p:cNvPr>
          <p:cNvGrpSpPr>
            <a:grpSpLocks/>
          </p:cNvGrpSpPr>
          <p:nvPr/>
        </p:nvGrpSpPr>
        <p:grpSpPr bwMode="auto">
          <a:xfrm>
            <a:off x="889000" y="2917825"/>
            <a:ext cx="568325" cy="576263"/>
            <a:chOff x="1252" y="3349"/>
            <a:chExt cx="358" cy="363"/>
          </a:xfrm>
        </p:grpSpPr>
        <p:grpSp>
          <p:nvGrpSpPr>
            <p:cNvPr id="19516" name="Group 291">
              <a:extLst>
                <a:ext uri="{FF2B5EF4-FFF2-40B4-BE49-F238E27FC236}">
                  <a16:creationId xmlns:a16="http://schemas.microsoft.com/office/drawing/2014/main" id="{B3B7902C-26F2-4219-BCAE-1EDA1928426A}"/>
                </a:ext>
              </a:extLst>
            </p:cNvPr>
            <p:cNvGrpSpPr>
              <a:grpSpLocks/>
            </p:cNvGrpSpPr>
            <p:nvPr/>
          </p:nvGrpSpPr>
          <p:grpSpPr bwMode="auto">
            <a:xfrm flipV="1">
              <a:off x="1252" y="3430"/>
              <a:ext cx="356" cy="91"/>
              <a:chOff x="476" y="3022"/>
              <a:chExt cx="295" cy="83"/>
            </a:xfrm>
          </p:grpSpPr>
          <p:sp>
            <p:nvSpPr>
              <p:cNvPr id="19521" name="Arc 292">
                <a:extLst>
                  <a:ext uri="{FF2B5EF4-FFF2-40B4-BE49-F238E27FC236}">
                    <a16:creationId xmlns:a16="http://schemas.microsoft.com/office/drawing/2014/main" id="{292BA8FF-D24C-480B-A6E1-5B3C3300F77B}"/>
                  </a:ext>
                </a:extLst>
              </p:cNvPr>
              <p:cNvSpPr>
                <a:spLocks/>
              </p:cNvSpPr>
              <p:nvPr/>
            </p:nvSpPr>
            <p:spPr bwMode="auto">
              <a:xfrm rot="5400000" flipV="1">
                <a:off x="514"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22" name="Arc 293">
                <a:extLst>
                  <a:ext uri="{FF2B5EF4-FFF2-40B4-BE49-F238E27FC236}">
                    <a16:creationId xmlns:a16="http://schemas.microsoft.com/office/drawing/2014/main" id="{BF58DAEE-ED41-4517-9523-B116B8B5252F}"/>
                  </a:ext>
                </a:extLst>
              </p:cNvPr>
              <p:cNvSpPr>
                <a:spLocks/>
              </p:cNvSpPr>
              <p:nvPr/>
            </p:nvSpPr>
            <p:spPr bwMode="auto">
              <a:xfrm rot="-5400000" flipH="1" flipV="1">
                <a:off x="650"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517" name="Oval 294">
              <a:extLst>
                <a:ext uri="{FF2B5EF4-FFF2-40B4-BE49-F238E27FC236}">
                  <a16:creationId xmlns:a16="http://schemas.microsoft.com/office/drawing/2014/main" id="{0A651E1B-D400-4442-A8D5-D2C05313629F}"/>
                </a:ext>
              </a:extLst>
            </p:cNvPr>
            <p:cNvSpPr>
              <a:spLocks noChangeArrowheads="1"/>
            </p:cNvSpPr>
            <p:nvPr/>
          </p:nvSpPr>
          <p:spPr bwMode="auto">
            <a:xfrm>
              <a:off x="1257" y="3349"/>
              <a:ext cx="353" cy="363"/>
            </a:xfrm>
            <a:prstGeom prst="ellipse">
              <a:avLst/>
            </a:prstGeom>
            <a:solidFill>
              <a:srgbClr val="990000"/>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9518" name="Group 295">
              <a:extLst>
                <a:ext uri="{FF2B5EF4-FFF2-40B4-BE49-F238E27FC236}">
                  <a16:creationId xmlns:a16="http://schemas.microsoft.com/office/drawing/2014/main" id="{B8B28B7C-C985-4DF6-86FD-BEED7870BB56}"/>
                </a:ext>
              </a:extLst>
            </p:cNvPr>
            <p:cNvGrpSpPr>
              <a:grpSpLocks/>
            </p:cNvGrpSpPr>
            <p:nvPr/>
          </p:nvGrpSpPr>
          <p:grpSpPr bwMode="auto">
            <a:xfrm>
              <a:off x="1254" y="3520"/>
              <a:ext cx="356" cy="91"/>
              <a:chOff x="476" y="3022"/>
              <a:chExt cx="295" cy="83"/>
            </a:xfrm>
          </p:grpSpPr>
          <p:sp>
            <p:nvSpPr>
              <p:cNvPr id="19519" name="Arc 296">
                <a:extLst>
                  <a:ext uri="{FF2B5EF4-FFF2-40B4-BE49-F238E27FC236}">
                    <a16:creationId xmlns:a16="http://schemas.microsoft.com/office/drawing/2014/main" id="{2D7E00B9-18AE-4648-82CD-50A42B07405F}"/>
                  </a:ext>
                </a:extLst>
              </p:cNvPr>
              <p:cNvSpPr>
                <a:spLocks/>
              </p:cNvSpPr>
              <p:nvPr/>
            </p:nvSpPr>
            <p:spPr bwMode="auto">
              <a:xfrm rot="5400000" flipV="1">
                <a:off x="514"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20" name="Arc 297">
                <a:extLst>
                  <a:ext uri="{FF2B5EF4-FFF2-40B4-BE49-F238E27FC236}">
                    <a16:creationId xmlns:a16="http://schemas.microsoft.com/office/drawing/2014/main" id="{B7F246AA-68B9-4E85-BE18-C73A8513C22F}"/>
                  </a:ext>
                </a:extLst>
              </p:cNvPr>
              <p:cNvSpPr>
                <a:spLocks/>
              </p:cNvSpPr>
              <p:nvPr/>
            </p:nvSpPr>
            <p:spPr bwMode="auto">
              <a:xfrm rot="-5400000" flipH="1" flipV="1">
                <a:off x="650"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44" name="Group 376">
            <a:extLst>
              <a:ext uri="{FF2B5EF4-FFF2-40B4-BE49-F238E27FC236}">
                <a16:creationId xmlns:a16="http://schemas.microsoft.com/office/drawing/2014/main" id="{94AA99AE-94AD-49B7-B1FF-389989720E21}"/>
              </a:ext>
            </a:extLst>
          </p:cNvPr>
          <p:cNvGrpSpPr>
            <a:grpSpLocks/>
          </p:cNvGrpSpPr>
          <p:nvPr/>
        </p:nvGrpSpPr>
        <p:grpSpPr bwMode="auto">
          <a:xfrm>
            <a:off x="6505575" y="3349625"/>
            <a:ext cx="568325" cy="576263"/>
            <a:chOff x="1252" y="3349"/>
            <a:chExt cx="358" cy="363"/>
          </a:xfrm>
        </p:grpSpPr>
        <p:grpSp>
          <p:nvGrpSpPr>
            <p:cNvPr id="19509" name="Group 377">
              <a:extLst>
                <a:ext uri="{FF2B5EF4-FFF2-40B4-BE49-F238E27FC236}">
                  <a16:creationId xmlns:a16="http://schemas.microsoft.com/office/drawing/2014/main" id="{524DC1CF-0775-4003-BB25-56F24EB73442}"/>
                </a:ext>
              </a:extLst>
            </p:cNvPr>
            <p:cNvGrpSpPr>
              <a:grpSpLocks/>
            </p:cNvGrpSpPr>
            <p:nvPr/>
          </p:nvGrpSpPr>
          <p:grpSpPr bwMode="auto">
            <a:xfrm flipV="1">
              <a:off x="1252" y="3430"/>
              <a:ext cx="356" cy="91"/>
              <a:chOff x="476" y="3022"/>
              <a:chExt cx="295" cy="83"/>
            </a:xfrm>
          </p:grpSpPr>
          <p:sp>
            <p:nvSpPr>
              <p:cNvPr id="19514" name="Arc 378">
                <a:extLst>
                  <a:ext uri="{FF2B5EF4-FFF2-40B4-BE49-F238E27FC236}">
                    <a16:creationId xmlns:a16="http://schemas.microsoft.com/office/drawing/2014/main" id="{267279C6-16FF-4A22-AE8F-0DC9AED11AF8}"/>
                  </a:ext>
                </a:extLst>
              </p:cNvPr>
              <p:cNvSpPr>
                <a:spLocks/>
              </p:cNvSpPr>
              <p:nvPr/>
            </p:nvSpPr>
            <p:spPr bwMode="auto">
              <a:xfrm rot="5400000" flipV="1">
                <a:off x="514"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15" name="Arc 379">
                <a:extLst>
                  <a:ext uri="{FF2B5EF4-FFF2-40B4-BE49-F238E27FC236}">
                    <a16:creationId xmlns:a16="http://schemas.microsoft.com/office/drawing/2014/main" id="{AE8EFF4E-4BDF-4A1C-90CD-B46AAC0A7B69}"/>
                  </a:ext>
                </a:extLst>
              </p:cNvPr>
              <p:cNvSpPr>
                <a:spLocks/>
              </p:cNvSpPr>
              <p:nvPr/>
            </p:nvSpPr>
            <p:spPr bwMode="auto">
              <a:xfrm rot="-5400000" flipH="1" flipV="1">
                <a:off x="650"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510" name="Oval 380">
              <a:extLst>
                <a:ext uri="{FF2B5EF4-FFF2-40B4-BE49-F238E27FC236}">
                  <a16:creationId xmlns:a16="http://schemas.microsoft.com/office/drawing/2014/main" id="{6A5F2DBA-64EA-43A6-A21D-BD63C1E30DD5}"/>
                </a:ext>
              </a:extLst>
            </p:cNvPr>
            <p:cNvSpPr>
              <a:spLocks noChangeArrowheads="1"/>
            </p:cNvSpPr>
            <p:nvPr/>
          </p:nvSpPr>
          <p:spPr bwMode="auto">
            <a:xfrm>
              <a:off x="1257" y="3349"/>
              <a:ext cx="353" cy="363"/>
            </a:xfrm>
            <a:prstGeom prst="ellipse">
              <a:avLst/>
            </a:prstGeom>
            <a:solidFill>
              <a:srgbClr val="990000"/>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9511" name="Group 381">
              <a:extLst>
                <a:ext uri="{FF2B5EF4-FFF2-40B4-BE49-F238E27FC236}">
                  <a16:creationId xmlns:a16="http://schemas.microsoft.com/office/drawing/2014/main" id="{D2EE4235-93E1-4C46-9AFA-123776F6F26E}"/>
                </a:ext>
              </a:extLst>
            </p:cNvPr>
            <p:cNvGrpSpPr>
              <a:grpSpLocks/>
            </p:cNvGrpSpPr>
            <p:nvPr/>
          </p:nvGrpSpPr>
          <p:grpSpPr bwMode="auto">
            <a:xfrm>
              <a:off x="1254" y="3520"/>
              <a:ext cx="356" cy="91"/>
              <a:chOff x="476" y="3022"/>
              <a:chExt cx="295" cy="83"/>
            </a:xfrm>
          </p:grpSpPr>
          <p:sp>
            <p:nvSpPr>
              <p:cNvPr id="19512" name="Arc 382">
                <a:extLst>
                  <a:ext uri="{FF2B5EF4-FFF2-40B4-BE49-F238E27FC236}">
                    <a16:creationId xmlns:a16="http://schemas.microsoft.com/office/drawing/2014/main" id="{87E7DA89-5194-41BE-AE6E-35E3304AE1D9}"/>
                  </a:ext>
                </a:extLst>
              </p:cNvPr>
              <p:cNvSpPr>
                <a:spLocks/>
              </p:cNvSpPr>
              <p:nvPr/>
            </p:nvSpPr>
            <p:spPr bwMode="auto">
              <a:xfrm rot="5400000" flipV="1">
                <a:off x="514"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13" name="Arc 383">
                <a:extLst>
                  <a:ext uri="{FF2B5EF4-FFF2-40B4-BE49-F238E27FC236}">
                    <a16:creationId xmlns:a16="http://schemas.microsoft.com/office/drawing/2014/main" id="{10F12583-7E83-4D48-BB70-219AACB2B44E}"/>
                  </a:ext>
                </a:extLst>
              </p:cNvPr>
              <p:cNvSpPr>
                <a:spLocks/>
              </p:cNvSpPr>
              <p:nvPr/>
            </p:nvSpPr>
            <p:spPr bwMode="auto">
              <a:xfrm rot="-5400000" flipH="1" flipV="1">
                <a:off x="650" y="2984"/>
                <a:ext cx="83" cy="1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pattFill prst="shingle">
                  <a:fgClr>
                    <a:srgbClr val="660033"/>
                  </a:fgClr>
                  <a:bgClr>
                    <a:srgbClr val="FF0000"/>
                  </a:bgClr>
                </a:patt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52" name="Group 334">
            <a:extLst>
              <a:ext uri="{FF2B5EF4-FFF2-40B4-BE49-F238E27FC236}">
                <a16:creationId xmlns:a16="http://schemas.microsoft.com/office/drawing/2014/main" id="{508E7950-1334-4F45-98C0-7127DA70EA3B}"/>
              </a:ext>
            </a:extLst>
          </p:cNvPr>
          <p:cNvGrpSpPr>
            <a:grpSpLocks/>
          </p:cNvGrpSpPr>
          <p:nvPr/>
        </p:nvGrpSpPr>
        <p:grpSpPr bwMode="auto">
          <a:xfrm rot="-2764897">
            <a:off x="6447632" y="2723356"/>
            <a:ext cx="404812" cy="1851025"/>
            <a:chOff x="2925" y="1207"/>
            <a:chExt cx="255" cy="1166"/>
          </a:xfrm>
        </p:grpSpPr>
        <p:grpSp>
          <p:nvGrpSpPr>
            <p:cNvPr id="19468" name="Group 335">
              <a:extLst>
                <a:ext uri="{FF2B5EF4-FFF2-40B4-BE49-F238E27FC236}">
                  <a16:creationId xmlns:a16="http://schemas.microsoft.com/office/drawing/2014/main" id="{6AE4D4A2-470E-4964-A80E-764948F10D4B}"/>
                </a:ext>
              </a:extLst>
            </p:cNvPr>
            <p:cNvGrpSpPr>
              <a:grpSpLocks/>
            </p:cNvGrpSpPr>
            <p:nvPr/>
          </p:nvGrpSpPr>
          <p:grpSpPr bwMode="auto">
            <a:xfrm>
              <a:off x="2925" y="1207"/>
              <a:ext cx="255" cy="1134"/>
              <a:chOff x="3748" y="557"/>
              <a:chExt cx="255" cy="1134"/>
            </a:xfrm>
          </p:grpSpPr>
          <p:grpSp>
            <p:nvGrpSpPr>
              <p:cNvPr id="19470" name="Group 336">
                <a:extLst>
                  <a:ext uri="{FF2B5EF4-FFF2-40B4-BE49-F238E27FC236}">
                    <a16:creationId xmlns:a16="http://schemas.microsoft.com/office/drawing/2014/main" id="{609D5040-8879-45A5-9EAE-A55FA87098BD}"/>
                  </a:ext>
                </a:extLst>
              </p:cNvPr>
              <p:cNvGrpSpPr>
                <a:grpSpLocks/>
              </p:cNvGrpSpPr>
              <p:nvPr/>
            </p:nvGrpSpPr>
            <p:grpSpPr bwMode="auto">
              <a:xfrm rot="5400000">
                <a:off x="3864" y="1151"/>
                <a:ext cx="191" cy="45"/>
                <a:chOff x="3224" y="1489"/>
                <a:chExt cx="191" cy="45"/>
              </a:xfrm>
            </p:grpSpPr>
            <p:sp>
              <p:nvSpPr>
                <p:cNvPr id="19507" name="AutoShape 337">
                  <a:extLst>
                    <a:ext uri="{FF2B5EF4-FFF2-40B4-BE49-F238E27FC236}">
                      <a16:creationId xmlns:a16="http://schemas.microsoft.com/office/drawing/2014/main" id="{C69AAA2E-DE5C-41E9-AE27-64FB81F2377F}"/>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08" name="Oval 338">
                  <a:extLst>
                    <a:ext uri="{FF2B5EF4-FFF2-40B4-BE49-F238E27FC236}">
                      <a16:creationId xmlns:a16="http://schemas.microsoft.com/office/drawing/2014/main" id="{0980B6E1-4ECA-4616-80CA-3948803781FC}"/>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9471" name="Group 339">
                <a:extLst>
                  <a:ext uri="{FF2B5EF4-FFF2-40B4-BE49-F238E27FC236}">
                    <a16:creationId xmlns:a16="http://schemas.microsoft.com/office/drawing/2014/main" id="{CADA6D42-6989-4F52-89CF-EAC500912EBF}"/>
                  </a:ext>
                </a:extLst>
              </p:cNvPr>
              <p:cNvGrpSpPr>
                <a:grpSpLocks/>
              </p:cNvGrpSpPr>
              <p:nvPr/>
            </p:nvGrpSpPr>
            <p:grpSpPr bwMode="auto">
              <a:xfrm rot="5698185">
                <a:off x="3731" y="1096"/>
                <a:ext cx="246" cy="46"/>
                <a:chOff x="411" y="1026"/>
                <a:chExt cx="246" cy="46"/>
              </a:xfrm>
            </p:grpSpPr>
            <p:sp>
              <p:nvSpPr>
                <p:cNvPr id="19505" name="AutoShape 340">
                  <a:extLst>
                    <a:ext uri="{FF2B5EF4-FFF2-40B4-BE49-F238E27FC236}">
                      <a16:creationId xmlns:a16="http://schemas.microsoft.com/office/drawing/2014/main" id="{E10D4510-06CD-47FE-94F2-DE1CA176067A}"/>
                    </a:ext>
                  </a:extLst>
                </p:cNvPr>
                <p:cNvSpPr>
                  <a:spLocks noChangeArrowheads="1"/>
                </p:cNvSpPr>
                <p:nvPr/>
              </p:nvSpPr>
              <p:spPr bwMode="auto">
                <a:xfrm rot="5400000" flipH="1" flipV="1">
                  <a:off x="511" y="926"/>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06" name="Oval 341">
                  <a:extLst>
                    <a:ext uri="{FF2B5EF4-FFF2-40B4-BE49-F238E27FC236}">
                      <a16:creationId xmlns:a16="http://schemas.microsoft.com/office/drawing/2014/main" id="{FBDE1AAC-3ACB-462C-8326-024958C15CFA}"/>
                    </a:ext>
                  </a:extLst>
                </p:cNvPr>
                <p:cNvSpPr>
                  <a:spLocks noChangeArrowheads="1"/>
                </p:cNvSpPr>
                <p:nvPr/>
              </p:nvSpPr>
              <p:spPr bwMode="auto">
                <a:xfrm flipH="1" flipV="1">
                  <a:off x="411" y="1026"/>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9472" name="Group 342">
                <a:extLst>
                  <a:ext uri="{FF2B5EF4-FFF2-40B4-BE49-F238E27FC236}">
                    <a16:creationId xmlns:a16="http://schemas.microsoft.com/office/drawing/2014/main" id="{40765942-09CF-461D-8FEA-31E5D7FF02A4}"/>
                  </a:ext>
                </a:extLst>
              </p:cNvPr>
              <p:cNvGrpSpPr>
                <a:grpSpLocks/>
              </p:cNvGrpSpPr>
              <p:nvPr/>
            </p:nvGrpSpPr>
            <p:grpSpPr bwMode="auto">
              <a:xfrm rot="5400000">
                <a:off x="3789" y="1101"/>
                <a:ext cx="272" cy="46"/>
                <a:chOff x="385" y="935"/>
                <a:chExt cx="272" cy="46"/>
              </a:xfrm>
            </p:grpSpPr>
            <p:sp>
              <p:nvSpPr>
                <p:cNvPr id="19503" name="AutoShape 343">
                  <a:extLst>
                    <a:ext uri="{FF2B5EF4-FFF2-40B4-BE49-F238E27FC236}">
                      <a16:creationId xmlns:a16="http://schemas.microsoft.com/office/drawing/2014/main" id="{6C093211-F2D9-4457-A9AC-EF3D70C2A03C}"/>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04" name="Oval 344">
                  <a:extLst>
                    <a:ext uri="{FF2B5EF4-FFF2-40B4-BE49-F238E27FC236}">
                      <a16:creationId xmlns:a16="http://schemas.microsoft.com/office/drawing/2014/main" id="{980E5668-16CB-469D-89B0-55FDB42B3744}"/>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9473" name="Group 345">
                <a:extLst>
                  <a:ext uri="{FF2B5EF4-FFF2-40B4-BE49-F238E27FC236}">
                    <a16:creationId xmlns:a16="http://schemas.microsoft.com/office/drawing/2014/main" id="{4CB98D6C-BC10-465E-855B-098D339F2D89}"/>
                  </a:ext>
                </a:extLst>
              </p:cNvPr>
              <p:cNvGrpSpPr>
                <a:grpSpLocks/>
              </p:cNvGrpSpPr>
              <p:nvPr/>
            </p:nvGrpSpPr>
            <p:grpSpPr bwMode="auto">
              <a:xfrm rot="5400000">
                <a:off x="3744" y="1083"/>
                <a:ext cx="290" cy="46"/>
                <a:chOff x="2163" y="981"/>
                <a:chExt cx="290" cy="46"/>
              </a:xfrm>
            </p:grpSpPr>
            <p:sp>
              <p:nvSpPr>
                <p:cNvPr id="19501" name="AutoShape 346">
                  <a:extLst>
                    <a:ext uri="{FF2B5EF4-FFF2-40B4-BE49-F238E27FC236}">
                      <a16:creationId xmlns:a16="http://schemas.microsoft.com/office/drawing/2014/main" id="{5BD7704C-CA02-4A88-8D82-1200771A600D}"/>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02" name="Oval 347">
                  <a:extLst>
                    <a:ext uri="{FF2B5EF4-FFF2-40B4-BE49-F238E27FC236}">
                      <a16:creationId xmlns:a16="http://schemas.microsoft.com/office/drawing/2014/main" id="{E8F70839-7509-42EE-B61C-4325AF5073BF}"/>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9474" name="AutoShape 348">
                <a:extLst>
                  <a:ext uri="{FF2B5EF4-FFF2-40B4-BE49-F238E27FC236}">
                    <a16:creationId xmlns:a16="http://schemas.microsoft.com/office/drawing/2014/main" id="{B7141776-9F55-4B9C-B13F-C6EB0D8B196E}"/>
                  </a:ext>
                </a:extLst>
              </p:cNvPr>
              <p:cNvSpPr>
                <a:spLocks noChangeArrowheads="1"/>
              </p:cNvSpPr>
              <p:nvPr/>
            </p:nvSpPr>
            <p:spPr bwMode="auto">
              <a:xfrm rot="3808460" flipV="1">
                <a:off x="3897" y="1359"/>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75" name="Rectangle 349">
                <a:extLst>
                  <a:ext uri="{FF2B5EF4-FFF2-40B4-BE49-F238E27FC236}">
                    <a16:creationId xmlns:a16="http://schemas.microsoft.com/office/drawing/2014/main" id="{9C98DB22-7DDE-46CB-BE82-C2DA9893FA3B}"/>
                  </a:ext>
                </a:extLst>
              </p:cNvPr>
              <p:cNvSpPr>
                <a:spLocks noChangeArrowheads="1"/>
              </p:cNvSpPr>
              <p:nvPr/>
            </p:nvSpPr>
            <p:spPr bwMode="auto">
              <a:xfrm rot="5343913" flipV="1">
                <a:off x="3716" y="1445"/>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76" name="Rectangle 350">
                <a:extLst>
                  <a:ext uri="{FF2B5EF4-FFF2-40B4-BE49-F238E27FC236}">
                    <a16:creationId xmlns:a16="http://schemas.microsoft.com/office/drawing/2014/main" id="{26C3911E-F461-48E6-BA0F-26205351EF5F}"/>
                  </a:ext>
                </a:extLst>
              </p:cNvPr>
              <p:cNvSpPr>
                <a:spLocks noChangeArrowheads="1"/>
              </p:cNvSpPr>
              <p:nvPr/>
            </p:nvSpPr>
            <p:spPr bwMode="auto">
              <a:xfrm rot="5400000" flipV="1">
                <a:off x="3639" y="140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77" name="AutoShape 351">
                <a:extLst>
                  <a:ext uri="{FF2B5EF4-FFF2-40B4-BE49-F238E27FC236}">
                    <a16:creationId xmlns:a16="http://schemas.microsoft.com/office/drawing/2014/main" id="{DB47EF33-B394-413C-A3AC-4141BDD7AEAD}"/>
                  </a:ext>
                </a:extLst>
              </p:cNvPr>
              <p:cNvSpPr>
                <a:spLocks noChangeArrowheads="1"/>
              </p:cNvSpPr>
              <p:nvPr/>
            </p:nvSpPr>
            <p:spPr bwMode="auto">
              <a:xfrm rot="10800000">
                <a:off x="3841" y="1223"/>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78" name="Rectangle 352">
                <a:extLst>
                  <a:ext uri="{FF2B5EF4-FFF2-40B4-BE49-F238E27FC236}">
                    <a16:creationId xmlns:a16="http://schemas.microsoft.com/office/drawing/2014/main" id="{87F64D9D-29EE-45E2-98A6-D317352043D3}"/>
                  </a:ext>
                </a:extLst>
              </p:cNvPr>
              <p:cNvSpPr>
                <a:spLocks noChangeArrowheads="1"/>
              </p:cNvSpPr>
              <p:nvPr/>
            </p:nvSpPr>
            <p:spPr bwMode="auto">
              <a:xfrm rot="5534850" flipV="1">
                <a:off x="3779" y="143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9479" name="Group 353">
                <a:extLst>
                  <a:ext uri="{FF2B5EF4-FFF2-40B4-BE49-F238E27FC236}">
                    <a16:creationId xmlns:a16="http://schemas.microsoft.com/office/drawing/2014/main" id="{C05395CB-5906-4961-BD2A-21F14668F08A}"/>
                  </a:ext>
                </a:extLst>
              </p:cNvPr>
              <p:cNvGrpSpPr>
                <a:grpSpLocks/>
              </p:cNvGrpSpPr>
              <p:nvPr/>
            </p:nvGrpSpPr>
            <p:grpSpPr bwMode="auto">
              <a:xfrm rot="5400000" flipV="1">
                <a:off x="3515" y="1367"/>
                <a:ext cx="557" cy="91"/>
                <a:chOff x="1681" y="799"/>
                <a:chExt cx="594" cy="91"/>
              </a:xfrm>
            </p:grpSpPr>
            <p:sp>
              <p:nvSpPr>
                <p:cNvPr id="19488" name="Freeform 354">
                  <a:extLst>
                    <a:ext uri="{FF2B5EF4-FFF2-40B4-BE49-F238E27FC236}">
                      <a16:creationId xmlns:a16="http://schemas.microsoft.com/office/drawing/2014/main" id="{7FA119F4-7D09-4042-A832-867C6891C896}"/>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9489" name="Group 355">
                  <a:extLst>
                    <a:ext uri="{FF2B5EF4-FFF2-40B4-BE49-F238E27FC236}">
                      <a16:creationId xmlns:a16="http://schemas.microsoft.com/office/drawing/2014/main" id="{C5C4401E-8A61-4D3E-B5AC-1A54F7D1BBAE}"/>
                    </a:ext>
                  </a:extLst>
                </p:cNvPr>
                <p:cNvGrpSpPr>
                  <a:grpSpLocks/>
                </p:cNvGrpSpPr>
                <p:nvPr/>
              </p:nvGrpSpPr>
              <p:grpSpPr bwMode="auto">
                <a:xfrm>
                  <a:off x="1681" y="799"/>
                  <a:ext cx="282" cy="91"/>
                  <a:chOff x="1701" y="572"/>
                  <a:chExt cx="358" cy="132"/>
                </a:xfrm>
              </p:grpSpPr>
              <p:grpSp>
                <p:nvGrpSpPr>
                  <p:cNvPr id="19492" name="Group 356">
                    <a:extLst>
                      <a:ext uri="{FF2B5EF4-FFF2-40B4-BE49-F238E27FC236}">
                        <a16:creationId xmlns:a16="http://schemas.microsoft.com/office/drawing/2014/main" id="{80D0EA4C-E176-4A58-8A86-769CDD1B3D21}"/>
                      </a:ext>
                    </a:extLst>
                  </p:cNvPr>
                  <p:cNvGrpSpPr>
                    <a:grpSpLocks/>
                  </p:cNvGrpSpPr>
                  <p:nvPr/>
                </p:nvGrpSpPr>
                <p:grpSpPr bwMode="auto">
                  <a:xfrm>
                    <a:off x="1701" y="572"/>
                    <a:ext cx="358" cy="132"/>
                    <a:chOff x="1676" y="663"/>
                    <a:chExt cx="358" cy="132"/>
                  </a:xfrm>
                </p:grpSpPr>
                <p:sp>
                  <p:nvSpPr>
                    <p:cNvPr id="19495" name="AutoShape 357">
                      <a:extLst>
                        <a:ext uri="{FF2B5EF4-FFF2-40B4-BE49-F238E27FC236}">
                          <a16:creationId xmlns:a16="http://schemas.microsoft.com/office/drawing/2014/main" id="{2262111A-EACF-4AFF-AB3F-F1375F423FC4}"/>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96" name="Oval 358">
                      <a:extLst>
                        <a:ext uri="{FF2B5EF4-FFF2-40B4-BE49-F238E27FC236}">
                          <a16:creationId xmlns:a16="http://schemas.microsoft.com/office/drawing/2014/main" id="{0AD0C828-83A0-4762-BBB0-AA6BD40B22D5}"/>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97" name="Freeform 359">
                      <a:extLst>
                        <a:ext uri="{FF2B5EF4-FFF2-40B4-BE49-F238E27FC236}">
                          <a16:creationId xmlns:a16="http://schemas.microsoft.com/office/drawing/2014/main" id="{D29EBA32-FFDB-47F5-A3E3-E820117C7F2D}"/>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98" name="Freeform 360">
                      <a:extLst>
                        <a:ext uri="{FF2B5EF4-FFF2-40B4-BE49-F238E27FC236}">
                          <a16:creationId xmlns:a16="http://schemas.microsoft.com/office/drawing/2014/main" id="{1EEB1049-E6D6-4325-980D-66B8FDA09240}"/>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99" name="Oval 361">
                      <a:extLst>
                        <a:ext uri="{FF2B5EF4-FFF2-40B4-BE49-F238E27FC236}">
                          <a16:creationId xmlns:a16="http://schemas.microsoft.com/office/drawing/2014/main" id="{1907D714-4385-4FDE-8BB8-49C6B68D0F1E}"/>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500" name="AutoShape 362">
                      <a:extLst>
                        <a:ext uri="{FF2B5EF4-FFF2-40B4-BE49-F238E27FC236}">
                          <a16:creationId xmlns:a16="http://schemas.microsoft.com/office/drawing/2014/main" id="{BAC30F36-03F4-4268-9B23-4D741A5DBB47}"/>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9493" name="AutoShape 363">
                    <a:extLst>
                      <a:ext uri="{FF2B5EF4-FFF2-40B4-BE49-F238E27FC236}">
                        <a16:creationId xmlns:a16="http://schemas.microsoft.com/office/drawing/2014/main" id="{69AFA8EB-A48B-412E-B41E-5AC7F2C08CB2}"/>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94" name="AutoShape 364">
                    <a:extLst>
                      <a:ext uri="{FF2B5EF4-FFF2-40B4-BE49-F238E27FC236}">
                        <a16:creationId xmlns:a16="http://schemas.microsoft.com/office/drawing/2014/main" id="{0D61FC05-352D-46C7-82C3-D6A08E76D025}"/>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9490" name="AutoShape 365">
                  <a:extLst>
                    <a:ext uri="{FF2B5EF4-FFF2-40B4-BE49-F238E27FC236}">
                      <a16:creationId xmlns:a16="http://schemas.microsoft.com/office/drawing/2014/main" id="{BA127865-5E17-45A9-8B54-116D900D6201}"/>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91" name="Line 366">
                  <a:extLst>
                    <a:ext uri="{FF2B5EF4-FFF2-40B4-BE49-F238E27FC236}">
                      <a16:creationId xmlns:a16="http://schemas.microsoft.com/office/drawing/2014/main" id="{21571DB0-55F2-4A17-A7B8-7EE172A7E0FE}"/>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480" name="Oval 367">
                <a:extLst>
                  <a:ext uri="{FF2B5EF4-FFF2-40B4-BE49-F238E27FC236}">
                    <a16:creationId xmlns:a16="http://schemas.microsoft.com/office/drawing/2014/main" id="{DD96D0B8-1C43-4CA4-BE8B-54DB5988C955}"/>
                  </a:ext>
                </a:extLst>
              </p:cNvPr>
              <p:cNvSpPr>
                <a:spLocks noChangeArrowheads="1"/>
              </p:cNvSpPr>
              <p:nvPr/>
            </p:nvSpPr>
            <p:spPr bwMode="auto">
              <a:xfrm rot="5400000">
                <a:off x="3744" y="1300"/>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81" name="Line 368">
                <a:extLst>
                  <a:ext uri="{FF2B5EF4-FFF2-40B4-BE49-F238E27FC236}">
                    <a16:creationId xmlns:a16="http://schemas.microsoft.com/office/drawing/2014/main" id="{492F00C9-0584-4F30-8626-143EA91FE240}"/>
                  </a:ext>
                </a:extLst>
              </p:cNvPr>
              <p:cNvSpPr>
                <a:spLocks noChangeShapeType="1"/>
              </p:cNvSpPr>
              <p:nvPr/>
            </p:nvSpPr>
            <p:spPr bwMode="auto">
              <a:xfrm rot="5400000">
                <a:off x="3854" y="110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2" name="Line 369">
                <a:extLst>
                  <a:ext uri="{FF2B5EF4-FFF2-40B4-BE49-F238E27FC236}">
                    <a16:creationId xmlns:a16="http://schemas.microsoft.com/office/drawing/2014/main" id="{C76D4784-7EE3-4508-97F2-272DE48258B2}"/>
                  </a:ext>
                </a:extLst>
              </p:cNvPr>
              <p:cNvSpPr>
                <a:spLocks noChangeShapeType="1"/>
              </p:cNvSpPr>
              <p:nvPr/>
            </p:nvSpPr>
            <p:spPr bwMode="auto">
              <a:xfrm rot="5400000">
                <a:off x="3890" y="1104"/>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3" name="Oval 370">
                <a:extLst>
                  <a:ext uri="{FF2B5EF4-FFF2-40B4-BE49-F238E27FC236}">
                    <a16:creationId xmlns:a16="http://schemas.microsoft.com/office/drawing/2014/main" id="{06B12631-53C8-4887-887C-3236D7AC801F}"/>
                  </a:ext>
                </a:extLst>
              </p:cNvPr>
              <p:cNvSpPr>
                <a:spLocks noChangeArrowheads="1"/>
              </p:cNvSpPr>
              <p:nvPr/>
            </p:nvSpPr>
            <p:spPr bwMode="auto">
              <a:xfrm rot="5400000">
                <a:off x="3851" y="1253"/>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9484" name="Line 371">
                <a:extLst>
                  <a:ext uri="{FF2B5EF4-FFF2-40B4-BE49-F238E27FC236}">
                    <a16:creationId xmlns:a16="http://schemas.microsoft.com/office/drawing/2014/main" id="{55472D82-C09A-4705-8F95-B7AF689B62AE}"/>
                  </a:ext>
                </a:extLst>
              </p:cNvPr>
              <p:cNvSpPr>
                <a:spLocks noChangeShapeType="1"/>
              </p:cNvSpPr>
              <p:nvPr/>
            </p:nvSpPr>
            <p:spPr bwMode="auto">
              <a:xfrm rot="5400000">
                <a:off x="3779" y="1215"/>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5" name="Freeform 372">
                <a:extLst>
                  <a:ext uri="{FF2B5EF4-FFF2-40B4-BE49-F238E27FC236}">
                    <a16:creationId xmlns:a16="http://schemas.microsoft.com/office/drawing/2014/main" id="{1941B95F-7494-448F-8636-E5C17469F634}"/>
                  </a:ext>
                </a:extLst>
              </p:cNvPr>
              <p:cNvSpPr>
                <a:spLocks/>
              </p:cNvSpPr>
              <p:nvPr/>
            </p:nvSpPr>
            <p:spPr bwMode="auto">
              <a:xfrm rot="5140763" flipV="1">
                <a:off x="3677" y="1362"/>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6" name="Arc 373">
                <a:extLst>
                  <a:ext uri="{FF2B5EF4-FFF2-40B4-BE49-F238E27FC236}">
                    <a16:creationId xmlns:a16="http://schemas.microsoft.com/office/drawing/2014/main" id="{2A16ED2A-52C8-4141-88A1-A87E85097989}"/>
                  </a:ext>
                </a:extLst>
              </p:cNvPr>
              <p:cNvSpPr>
                <a:spLocks/>
              </p:cNvSpPr>
              <p:nvPr/>
            </p:nvSpPr>
            <p:spPr bwMode="auto">
              <a:xfrm rot="10800000">
                <a:off x="3952" y="599"/>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7" name="Arc 374">
                <a:extLst>
                  <a:ext uri="{FF2B5EF4-FFF2-40B4-BE49-F238E27FC236}">
                    <a16:creationId xmlns:a16="http://schemas.microsoft.com/office/drawing/2014/main" id="{E9EB2551-7531-461A-B056-AE655CAB5E2E}"/>
                  </a:ext>
                </a:extLst>
              </p:cNvPr>
              <p:cNvSpPr>
                <a:spLocks/>
              </p:cNvSpPr>
              <p:nvPr/>
            </p:nvSpPr>
            <p:spPr bwMode="auto">
              <a:xfrm rot="10800000">
                <a:off x="3908" y="55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469" name="AutoShape 375">
              <a:extLst>
                <a:ext uri="{FF2B5EF4-FFF2-40B4-BE49-F238E27FC236}">
                  <a16:creationId xmlns:a16="http://schemas.microsoft.com/office/drawing/2014/main" id="{10148800-C4EE-4CA3-BDEA-FD0D7EFD7AFA}"/>
                </a:ext>
              </a:extLst>
            </p:cNvPr>
            <p:cNvSpPr>
              <a:spLocks noChangeArrowheads="1"/>
            </p:cNvSpPr>
            <p:nvPr/>
          </p:nvSpPr>
          <p:spPr bwMode="auto">
            <a:xfrm>
              <a:off x="2945" y="2100"/>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4" name="Rectangle 386">
            <a:extLst>
              <a:ext uri="{FF2B5EF4-FFF2-40B4-BE49-F238E27FC236}">
                <a16:creationId xmlns:a16="http://schemas.microsoft.com/office/drawing/2014/main" id="{9BCB8C06-8B3E-4EA5-8597-2A3584FC957C}"/>
              </a:ext>
            </a:extLst>
          </p:cNvPr>
          <p:cNvSpPr>
            <a:spLocks noChangeArrowheads="1"/>
          </p:cNvSpPr>
          <p:nvPr/>
        </p:nvSpPr>
        <p:spPr bwMode="auto">
          <a:xfrm>
            <a:off x="323850" y="4941888"/>
            <a:ext cx="8569325" cy="175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99"/>
                </a:solidFill>
              </a:rPr>
              <a:t>A fast moving cricket ball has a large momentum.                                             </a:t>
            </a:r>
            <a:r>
              <a:rPr lang="en-US" altLang="en-US" b="1">
                <a:solidFill>
                  <a:srgbClr val="CCCCFF"/>
                </a:solidFill>
              </a:rPr>
              <a:t>In stopping the cricket ball, its momentum has to be reduced to zero.</a:t>
            </a:r>
            <a:r>
              <a:rPr lang="en-US" altLang="en-US" b="1">
                <a:solidFill>
                  <a:srgbClr val="FFCCCC"/>
                </a:solidFill>
              </a:rPr>
              <a:t>              </a:t>
            </a:r>
            <a:r>
              <a:rPr lang="en-US" altLang="en-US" b="1">
                <a:solidFill>
                  <a:srgbClr val="FF3399"/>
                </a:solidFill>
              </a:rPr>
              <a:t>When a player moves his hands back, the time taken to stop the ball increases and hence the rate of change of momentum decreases.                                 </a:t>
            </a:r>
            <a:r>
              <a:rPr lang="en-US" altLang="en-US" b="1">
                <a:solidFill>
                  <a:srgbClr val="FFCCCC"/>
                </a:solidFill>
              </a:rPr>
              <a:t>i.e. the force exerted by the ball on the hands decreases.                                                 So, the hands of the player do not get hurt.</a:t>
            </a:r>
          </a:p>
        </p:txBody>
      </p:sp>
      <p:sp>
        <p:nvSpPr>
          <p:cNvPr id="19463" name="Rectangle 94">
            <a:extLst>
              <a:ext uri="{FF2B5EF4-FFF2-40B4-BE49-F238E27FC236}">
                <a16:creationId xmlns:a16="http://schemas.microsoft.com/office/drawing/2014/main" id="{1148453D-7847-49FB-8553-B0721F3512E4}"/>
              </a:ext>
            </a:extLst>
          </p:cNvPr>
          <p:cNvSpPr>
            <a:spLocks noChangeArrowheads="1"/>
          </p:cNvSpPr>
          <p:nvPr/>
        </p:nvSpPr>
        <p:spPr bwMode="auto">
          <a:xfrm>
            <a:off x="323850" y="692150"/>
            <a:ext cx="8424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startAt="4"/>
            </a:pPr>
            <a:r>
              <a:rPr lang="en-US" altLang="en-US" b="1">
                <a:solidFill>
                  <a:srgbClr val="CCFF33"/>
                </a:solidFill>
              </a:rPr>
              <a:t>A seasoned cricket player stops the ball (catches) by drawing his hands  along the direction of motion of the ball thus by allowing more time and to apply less force.  </a:t>
            </a:r>
          </a:p>
        </p:txBody>
      </p:sp>
      <p:sp>
        <p:nvSpPr>
          <p:cNvPr id="19464" name="Rectangle 95">
            <a:extLst>
              <a:ext uri="{FF2B5EF4-FFF2-40B4-BE49-F238E27FC236}">
                <a16:creationId xmlns:a16="http://schemas.microsoft.com/office/drawing/2014/main" id="{E4981610-A6BA-44B3-A25A-8779A08FE7B3}"/>
              </a:ext>
            </a:extLst>
          </p:cNvPr>
          <p:cNvSpPr>
            <a:spLocks noChangeArrowheads="1"/>
          </p:cNvSpPr>
          <p:nvPr/>
        </p:nvSpPr>
        <p:spPr bwMode="auto">
          <a:xfrm>
            <a:off x="323850" y="44450"/>
            <a:ext cx="84248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startAt="3"/>
            </a:pPr>
            <a:r>
              <a:rPr lang="en-US" altLang="en-US" b="1">
                <a:solidFill>
                  <a:srgbClr val="66FFCC"/>
                </a:solidFill>
              </a:rPr>
              <a:t>Shock absorbers are provided in vehicles to allow more time during the bumps and jerks.</a:t>
            </a:r>
          </a:p>
        </p:txBody>
      </p:sp>
      <p:sp>
        <p:nvSpPr>
          <p:cNvPr id="19465" name="TextBox 2">
            <a:extLst>
              <a:ext uri="{FF2B5EF4-FFF2-40B4-BE49-F238E27FC236}">
                <a16:creationId xmlns:a16="http://schemas.microsoft.com/office/drawing/2014/main" id="{0F218688-F750-4F8A-8202-A5A3D2B830D5}"/>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9466" name="TextBox 11">
            <a:extLst>
              <a:ext uri="{FF2B5EF4-FFF2-40B4-BE49-F238E27FC236}">
                <a16:creationId xmlns:a16="http://schemas.microsoft.com/office/drawing/2014/main" id="{6B46DE9B-F2DC-46DC-80A1-49A372C0F64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9467" name="TextBox 12">
            <a:extLst>
              <a:ext uri="{FF2B5EF4-FFF2-40B4-BE49-F238E27FC236}">
                <a16:creationId xmlns:a16="http://schemas.microsoft.com/office/drawing/2014/main" id="{D8B4C5F6-4B96-4C08-83F7-2771F56E8CEA}"/>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9464"/>
                                        </p:tgtEl>
                                        <p:attrNameLst>
                                          <p:attrName>style.visibility</p:attrName>
                                        </p:attrNameLst>
                                      </p:cBhvr>
                                      <p:to>
                                        <p:strVal val="visible"/>
                                      </p:to>
                                    </p:set>
                                    <p:anim calcmode="lin" valueType="num">
                                      <p:cBhvr>
                                        <p:cTn id="7" dur="500" fill="hold"/>
                                        <p:tgtEl>
                                          <p:spTgt spid="19464"/>
                                        </p:tgtEl>
                                        <p:attrNameLst>
                                          <p:attrName>ppt_w</p:attrName>
                                        </p:attrNameLst>
                                      </p:cBhvr>
                                      <p:tavLst>
                                        <p:tav tm="0">
                                          <p:val>
                                            <p:fltVal val="0"/>
                                          </p:val>
                                        </p:tav>
                                        <p:tav tm="100000">
                                          <p:val>
                                            <p:strVal val="#ppt_w"/>
                                          </p:val>
                                        </p:tav>
                                      </p:tavLst>
                                    </p:anim>
                                    <p:anim calcmode="lin" valueType="num">
                                      <p:cBhvr>
                                        <p:cTn id="8" dur="500" fill="hold"/>
                                        <p:tgtEl>
                                          <p:spTgt spid="19464"/>
                                        </p:tgtEl>
                                        <p:attrNameLst>
                                          <p:attrName>ppt_h</p:attrName>
                                        </p:attrNameLst>
                                      </p:cBhvr>
                                      <p:tavLst>
                                        <p:tav tm="0">
                                          <p:val>
                                            <p:fltVal val="0"/>
                                          </p:val>
                                        </p:tav>
                                        <p:tav tm="100000">
                                          <p:val>
                                            <p:strVal val="#ppt_h"/>
                                          </p:val>
                                        </p:tav>
                                      </p:tavLst>
                                    </p:anim>
                                    <p:animEffect transition="in" filter="fade">
                                      <p:cBhvr>
                                        <p:cTn id="9" dur="500"/>
                                        <p:tgtEl>
                                          <p:spTgt spid="1946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9463"/>
                                        </p:tgtEl>
                                        <p:attrNameLst>
                                          <p:attrName>style.visibility</p:attrName>
                                        </p:attrNameLst>
                                      </p:cBhvr>
                                      <p:to>
                                        <p:strVal val="visible"/>
                                      </p:to>
                                    </p:set>
                                    <p:anim calcmode="lin" valueType="num">
                                      <p:cBhvr>
                                        <p:cTn id="14" dur="500" fill="hold"/>
                                        <p:tgtEl>
                                          <p:spTgt spid="19463"/>
                                        </p:tgtEl>
                                        <p:attrNameLst>
                                          <p:attrName>ppt_w</p:attrName>
                                        </p:attrNameLst>
                                      </p:cBhvr>
                                      <p:tavLst>
                                        <p:tav tm="0">
                                          <p:val>
                                            <p:fltVal val="0"/>
                                          </p:val>
                                        </p:tav>
                                        <p:tav tm="100000">
                                          <p:val>
                                            <p:strVal val="#ppt_w"/>
                                          </p:val>
                                        </p:tav>
                                      </p:tavLst>
                                    </p:anim>
                                    <p:anim calcmode="lin" valueType="num">
                                      <p:cBhvr>
                                        <p:cTn id="15" dur="500" fill="hold"/>
                                        <p:tgtEl>
                                          <p:spTgt spid="19463"/>
                                        </p:tgtEl>
                                        <p:attrNameLst>
                                          <p:attrName>ppt_h</p:attrName>
                                        </p:attrNameLst>
                                      </p:cBhvr>
                                      <p:tavLst>
                                        <p:tav tm="0">
                                          <p:val>
                                            <p:fltVal val="0"/>
                                          </p:val>
                                        </p:tav>
                                        <p:tav tm="100000">
                                          <p:val>
                                            <p:strVal val="#ppt_h"/>
                                          </p:val>
                                        </p:tav>
                                      </p:tavLst>
                                    </p:anim>
                                    <p:animEffect transition="in" filter="fade">
                                      <p:cBhvr>
                                        <p:cTn id="16" dur="500"/>
                                        <p:tgtEl>
                                          <p:spTgt spid="1946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0" presetClass="path" presetSubtype="0" accel="50000" fill="hold" nodeType="clickEffect">
                                  <p:stCondLst>
                                    <p:cond delay="0"/>
                                  </p:stCondLst>
                                  <p:childTnLst>
                                    <p:animMotion origin="layout" path="M -2.5E-6 -7.40741E-6 C 0.09879 -0.12362 0.19775 -0.24723 0.3 -0.23681 C 0.40226 -0.22639 0.50799 -0.08218 0.61372 0.06203 " pathEditMode="relative" ptsTypes="aaA">
                                      <p:cBhvr>
                                        <p:cTn id="24" dur="500" fill="hold"/>
                                        <p:tgtEl>
                                          <p:spTgt spid="36"/>
                                        </p:tgtEl>
                                        <p:attrNameLst>
                                          <p:attrName>ppt_x</p:attrName>
                                          <p:attrName>ppt_y</p:attrName>
                                        </p:attrNameLst>
                                      </p:cBhvr>
                                    </p:animMotion>
                                  </p:childTnLst>
                                </p:cTn>
                              </p:par>
                              <p:par>
                                <p:cTn id="25" presetID="1" presetClass="entr" presetSubtype="0" fill="hold" nodeType="withEffect">
                                  <p:stCondLst>
                                    <p:cond delay="0"/>
                                  </p:stCondLst>
                                  <p:childTnLst>
                                    <p:set>
                                      <p:cBhvr>
                                        <p:cTn id="26" dur="1" fill="hold">
                                          <p:stCondLst>
                                            <p:cond delay="0"/>
                                          </p:stCondLst>
                                        </p:cTn>
                                        <p:tgtEl>
                                          <p:spTgt spid="5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gtEl>
                                        <p:attrNameLst>
                                          <p:attrName>style.visibility</p:attrName>
                                        </p:attrNameLst>
                                      </p:cBhvr>
                                      <p:to>
                                        <p:strVal val="visible"/>
                                      </p:to>
                                    </p:set>
                                  </p:childTnLst>
                                </p:cTn>
                              </p:par>
                              <p:par>
                                <p:cTn id="29" presetID="12" presetClass="entr" presetSubtype="8" fill="hold" nodeType="with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slide(fromLeft)">
                                      <p:cBhvr>
                                        <p:cTn id="31" dur="500"/>
                                        <p:tgtEl>
                                          <p:spTgt spid="52"/>
                                        </p:tgtEl>
                                      </p:cBhvr>
                                    </p:animEffect>
                                  </p:childTnLst>
                                </p:cTn>
                              </p:par>
                              <p:par>
                                <p:cTn id="32" presetID="12" presetClass="entr" presetSubtype="2" fill="hold" nodeType="with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slide(fromRight)">
                                      <p:cBhvr>
                                        <p:cTn id="34" dur="500"/>
                                        <p:tgtEl>
                                          <p:spTgt spid="2"/>
                                        </p:tgtEl>
                                      </p:cBhvr>
                                    </p:animEffect>
                                  </p:childTnLst>
                                </p:cTn>
                              </p:par>
                              <p:par>
                                <p:cTn id="35" presetID="8" presetClass="emph" presetSubtype="0" fill="hold" nodeType="withEffect">
                                  <p:stCondLst>
                                    <p:cond delay="0"/>
                                  </p:stCondLst>
                                  <p:childTnLst>
                                    <p:animRot by="21600000">
                                      <p:cBhvr>
                                        <p:cTn id="36" dur="500" fill="hold"/>
                                        <p:tgtEl>
                                          <p:spTgt spid="36"/>
                                        </p:tgtEl>
                                        <p:attrNameLst>
                                          <p:attrName>r</p:attrName>
                                        </p:attrNameLst>
                                      </p:cBhvr>
                                    </p:animRot>
                                  </p:childTnLst>
                                  <p:subTnLst>
                                    <p:set>
                                      <p:cBhvr override="childStyle">
                                        <p:cTn dur="1" fill="hold" display="0" masterRel="sameClick" afterEffect="1">
                                          <p:stCondLst>
                                            <p:cond evt="end" delay="0">
                                              <p:tn val="35"/>
                                            </p:cond>
                                          </p:stCondLst>
                                        </p:cTn>
                                        <p:tgtEl>
                                          <p:spTgt spid="36"/>
                                        </p:tgtEl>
                                        <p:attrNameLst>
                                          <p:attrName>style.visibility</p:attrName>
                                        </p:attrNameLst>
                                      </p:cBhvr>
                                      <p:to>
                                        <p:strVal val="hidden"/>
                                      </p:to>
                                    </p:set>
                                  </p:subTnLst>
                                </p:cTn>
                              </p:par>
                            </p:childTnLst>
                          </p:cTn>
                        </p:par>
                        <p:par>
                          <p:cTn id="37" fill="hold" nodeType="afterGroup">
                            <p:stCondLst>
                              <p:cond delay="500"/>
                            </p:stCondLst>
                            <p:childTnLst>
                              <p:par>
                                <p:cTn id="38" presetID="1" presetClass="entr" presetSubtype="0" fill="hold" nodeType="afterEffect">
                                  <p:stCondLst>
                                    <p:cond delay="0"/>
                                  </p:stCondLst>
                                  <p:childTnLst>
                                    <p:set>
                                      <p:cBhvr>
                                        <p:cTn id="39" dur="1" fill="hold">
                                          <p:stCondLst>
                                            <p:cond delay="0"/>
                                          </p:stCondLst>
                                        </p:cTn>
                                        <p:tgtEl>
                                          <p:spTgt spid="44"/>
                                        </p:tgtEl>
                                        <p:attrNameLst>
                                          <p:attrName>style.visibility</p:attrName>
                                        </p:attrNameLst>
                                      </p:cBhvr>
                                      <p:to>
                                        <p:strVal val="visible"/>
                                      </p:to>
                                    </p:set>
                                  </p:childTnLst>
                                </p:cTn>
                              </p:par>
                            </p:childTnLst>
                          </p:cTn>
                        </p:par>
                        <p:par>
                          <p:cTn id="40" fill="hold" nodeType="afterGroup">
                            <p:stCondLst>
                              <p:cond delay="500"/>
                            </p:stCondLst>
                            <p:childTnLst>
                              <p:par>
                                <p:cTn id="41" presetID="0" presetClass="path" presetSubtype="0" decel="50000" fill="hold" nodeType="afterEffect">
                                  <p:stCondLst>
                                    <p:cond delay="0"/>
                                  </p:stCondLst>
                                  <p:childTnLst>
                                    <p:animMotion origin="layout" path="M 0.0 0.0 L 0.11024 0.14699 " pathEditMode="relative" ptsTypes="AA">
                                      <p:cBhvr>
                                        <p:cTn id="42" dur="1000" fill="hold"/>
                                        <p:tgtEl>
                                          <p:spTgt spid="2"/>
                                        </p:tgtEl>
                                        <p:attrNameLst>
                                          <p:attrName>ppt_x</p:attrName>
                                          <p:attrName>ppt_y</p:attrName>
                                        </p:attrNameLst>
                                      </p:cBhvr>
                                    </p:animMotion>
                                  </p:childTnLst>
                                </p:cTn>
                              </p:par>
                              <p:par>
                                <p:cTn id="43" presetID="0" presetClass="path" presetSubtype="0" decel="50000" fill="hold" nodeType="withEffect">
                                  <p:stCondLst>
                                    <p:cond delay="0"/>
                                  </p:stCondLst>
                                  <p:childTnLst>
                                    <p:animMotion origin="layout" path="M 0.0 0.0 L 0.11024 0.14699 " pathEditMode="relative" ptsTypes="AA">
                                      <p:cBhvr>
                                        <p:cTn id="44" dur="1000" fill="hold"/>
                                        <p:tgtEl>
                                          <p:spTgt spid="44"/>
                                        </p:tgtEl>
                                        <p:attrNameLst>
                                          <p:attrName>ppt_x</p:attrName>
                                          <p:attrName>ppt_y</p:attrName>
                                        </p:attrNameLst>
                                      </p:cBhvr>
                                    </p:animMotion>
                                  </p:childTnLst>
                                </p:cTn>
                              </p:par>
                              <p:par>
                                <p:cTn id="45" presetID="0" presetClass="path" presetSubtype="0" decel="50000" fill="hold" nodeType="withEffect">
                                  <p:stCondLst>
                                    <p:cond delay="0"/>
                                  </p:stCondLst>
                                  <p:childTnLst>
                                    <p:animMotion origin="layout" path="M 0.0 0.0 L 0.11024 0.14699 " pathEditMode="relative" ptsTypes="AA">
                                      <p:cBhvr>
                                        <p:cTn id="46" dur="1000" fill="hold"/>
                                        <p:tgtEl>
                                          <p:spTgt spid="52"/>
                                        </p:tgtEl>
                                        <p:attrNameLst>
                                          <p:attrName>ppt_x</p:attrName>
                                          <p:attrName>ppt_y</p:attrName>
                                        </p:attrNameLst>
                                      </p:cBhvr>
                                    </p:animMotion>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94">
                                            <p:txEl>
                                              <p:pRg st="0" end="0"/>
                                            </p:txEl>
                                          </p:spTgt>
                                        </p:tgtEl>
                                        <p:attrNameLst>
                                          <p:attrName>style.visibility</p:attrName>
                                        </p:attrNameLst>
                                      </p:cBhvr>
                                      <p:to>
                                        <p:strVal val="visible"/>
                                      </p:to>
                                    </p:set>
                                    <p:animEffect transition="in" filter="wipe(up)">
                                      <p:cBhvr>
                                        <p:cTn id="51" dur="500"/>
                                        <p:tgtEl>
                                          <p:spTgt spid="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p:bldP spid="1946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1">
            <a:extLst>
              <a:ext uri="{FF2B5EF4-FFF2-40B4-BE49-F238E27FC236}">
                <a16:creationId xmlns:a16="http://schemas.microsoft.com/office/drawing/2014/main" id="{D54529B9-361E-46E7-9BC0-D5ECC2580599}"/>
              </a:ext>
            </a:extLst>
          </p:cNvPr>
          <p:cNvSpPr>
            <a:spLocks noChangeArrowheads="1"/>
          </p:cNvSpPr>
          <p:nvPr/>
        </p:nvSpPr>
        <p:spPr bwMode="auto">
          <a:xfrm>
            <a:off x="323850" y="187325"/>
            <a:ext cx="4608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99FF"/>
                </a:solidFill>
              </a:rPr>
              <a:t>NEWTON’S THIRD LAW OF MOTION</a:t>
            </a:r>
          </a:p>
        </p:txBody>
      </p:sp>
      <p:sp>
        <p:nvSpPr>
          <p:cNvPr id="3" name="Rectangle 132">
            <a:extLst>
              <a:ext uri="{FF2B5EF4-FFF2-40B4-BE49-F238E27FC236}">
                <a16:creationId xmlns:a16="http://schemas.microsoft.com/office/drawing/2014/main" id="{E8D02E81-FD32-4866-A7B3-4E0523DDFEC4}"/>
              </a:ext>
            </a:extLst>
          </p:cNvPr>
          <p:cNvSpPr>
            <a:spLocks noChangeArrowheads="1"/>
          </p:cNvSpPr>
          <p:nvPr/>
        </p:nvSpPr>
        <p:spPr bwMode="auto">
          <a:xfrm>
            <a:off x="323850" y="612775"/>
            <a:ext cx="72009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i="1">
                <a:solidFill>
                  <a:srgbClr val="66FF99"/>
                </a:solidFill>
              </a:rPr>
              <a:t>To every action, there is always an equal and opposite reaction.</a:t>
            </a:r>
          </a:p>
        </p:txBody>
      </p:sp>
      <p:sp>
        <p:nvSpPr>
          <p:cNvPr id="4" name="Rectangle 133">
            <a:extLst>
              <a:ext uri="{FF2B5EF4-FFF2-40B4-BE49-F238E27FC236}">
                <a16:creationId xmlns:a16="http://schemas.microsoft.com/office/drawing/2014/main" id="{1A26FFCA-1639-423E-99C0-E91EB80175B2}"/>
              </a:ext>
            </a:extLst>
          </p:cNvPr>
          <p:cNvSpPr>
            <a:spLocks noChangeArrowheads="1"/>
          </p:cNvSpPr>
          <p:nvPr/>
        </p:nvSpPr>
        <p:spPr bwMode="auto">
          <a:xfrm>
            <a:off x="468313" y="3328988"/>
            <a:ext cx="8424862" cy="327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66FFFF"/>
                </a:solidFill>
              </a:rPr>
              <a:t>Note:</a:t>
            </a:r>
          </a:p>
          <a:p>
            <a:pPr>
              <a:spcBef>
                <a:spcPct val="50000"/>
              </a:spcBef>
              <a:buFontTx/>
              <a:buChar char="•"/>
            </a:pPr>
            <a:r>
              <a:rPr lang="en-US" altLang="en-US" b="1">
                <a:solidFill>
                  <a:srgbClr val="CCFF33"/>
                </a:solidFill>
              </a:rPr>
              <a:t>Action and reaction are just forces.</a:t>
            </a:r>
          </a:p>
          <a:p>
            <a:pPr>
              <a:spcBef>
                <a:spcPct val="50000"/>
              </a:spcBef>
              <a:buFontTx/>
              <a:buChar char="•"/>
            </a:pPr>
            <a:r>
              <a:rPr lang="en-US" altLang="en-US" b="1">
                <a:solidFill>
                  <a:srgbClr val="FF9900"/>
                </a:solidFill>
              </a:rPr>
              <a:t>The forces always occur in pairs.</a:t>
            </a:r>
          </a:p>
          <a:p>
            <a:pPr>
              <a:spcBef>
                <a:spcPct val="50000"/>
              </a:spcBef>
              <a:buFontTx/>
              <a:buChar char="•"/>
            </a:pPr>
            <a:r>
              <a:rPr lang="en-US" altLang="en-US" b="1">
                <a:solidFill>
                  <a:srgbClr val="FFFF66"/>
                </a:solidFill>
              </a:rPr>
              <a:t>Action and reaction do not act on the same body.</a:t>
            </a:r>
          </a:p>
          <a:p>
            <a:pPr>
              <a:spcBef>
                <a:spcPct val="50000"/>
              </a:spcBef>
              <a:buFontTx/>
              <a:buChar char="•"/>
            </a:pPr>
            <a:r>
              <a:rPr lang="en-US" altLang="en-US" b="1">
                <a:solidFill>
                  <a:srgbClr val="0099FF"/>
                </a:solidFill>
              </a:rPr>
              <a:t>Action and reaction act on different bodies but simultaneously.  There is </a:t>
            </a:r>
            <a:r>
              <a:rPr lang="en-US" altLang="en-US" b="1">
                <a:solidFill>
                  <a:srgbClr val="00FF00"/>
                </a:solidFill>
              </a:rPr>
              <a:t>no</a:t>
            </a:r>
            <a:r>
              <a:rPr lang="en-US" altLang="en-US" b="1">
                <a:solidFill>
                  <a:srgbClr val="0099FF"/>
                </a:solidFill>
              </a:rPr>
              <a:t> cause-effect relation  as it is a misconception.</a:t>
            </a:r>
          </a:p>
          <a:p>
            <a:pPr>
              <a:spcBef>
                <a:spcPct val="50000"/>
              </a:spcBef>
              <a:buFontTx/>
              <a:buChar char="•"/>
            </a:pPr>
            <a:r>
              <a:rPr lang="en-US" altLang="en-US" b="1">
                <a:solidFill>
                  <a:srgbClr val="CCCCFF"/>
                </a:solidFill>
              </a:rPr>
              <a:t>Though action and reaction forces are equal in magnitude but they do not produce equal acceleration in the two bodies (of different masses) on which they act.</a:t>
            </a:r>
          </a:p>
        </p:txBody>
      </p:sp>
      <p:sp>
        <p:nvSpPr>
          <p:cNvPr id="5" name="Rectangle 599">
            <a:extLst>
              <a:ext uri="{FF2B5EF4-FFF2-40B4-BE49-F238E27FC236}">
                <a16:creationId xmlns:a16="http://schemas.microsoft.com/office/drawing/2014/main" id="{1C901236-92DE-4290-82AA-F62DDEE039C2}"/>
              </a:ext>
            </a:extLst>
          </p:cNvPr>
          <p:cNvSpPr>
            <a:spLocks noChangeArrowheads="1"/>
          </p:cNvSpPr>
          <p:nvPr/>
        </p:nvSpPr>
        <p:spPr bwMode="auto">
          <a:xfrm>
            <a:off x="323850" y="1184275"/>
            <a:ext cx="835183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CC"/>
                </a:solidFill>
              </a:rPr>
              <a:t>The statement means that in every interaction, there is a pair of forces acting on the two interacting objects. The size of the forces on the first object </a:t>
            </a:r>
            <a:r>
              <a:rPr lang="en-US" altLang="en-US" b="1">
                <a:solidFill>
                  <a:srgbClr val="FF3399"/>
                </a:solidFill>
              </a:rPr>
              <a:t>equals</a:t>
            </a:r>
            <a:r>
              <a:rPr lang="en-US" altLang="en-US" b="1">
                <a:solidFill>
                  <a:srgbClr val="FF99CC"/>
                </a:solidFill>
              </a:rPr>
              <a:t> the size of the force on the second object. The direction of the force on the first object is </a:t>
            </a:r>
            <a:r>
              <a:rPr lang="en-US" altLang="en-US" b="1">
                <a:solidFill>
                  <a:srgbClr val="FF3399"/>
                </a:solidFill>
              </a:rPr>
              <a:t>opposite </a:t>
            </a:r>
            <a:r>
              <a:rPr lang="en-US" altLang="en-US" b="1">
                <a:solidFill>
                  <a:srgbClr val="FF99CC"/>
                </a:solidFill>
              </a:rPr>
              <a:t>to the direction of the force on the second object. Forces </a:t>
            </a:r>
            <a:r>
              <a:rPr lang="en-US" altLang="en-US" b="1">
                <a:solidFill>
                  <a:srgbClr val="FF3399"/>
                </a:solidFill>
              </a:rPr>
              <a:t>always come in pairs</a:t>
            </a:r>
            <a:r>
              <a:rPr lang="en-US" altLang="en-US" b="1">
                <a:solidFill>
                  <a:srgbClr val="FF99CC"/>
                </a:solidFill>
              </a:rPr>
              <a:t> - equal and opposite (action-reaction) force pairs. </a:t>
            </a:r>
          </a:p>
        </p:txBody>
      </p:sp>
      <p:grpSp>
        <p:nvGrpSpPr>
          <p:cNvPr id="20486" name="Group 8">
            <a:extLst>
              <a:ext uri="{FF2B5EF4-FFF2-40B4-BE49-F238E27FC236}">
                <a16:creationId xmlns:a16="http://schemas.microsoft.com/office/drawing/2014/main" id="{32CCB362-C026-41DB-87E8-0EB0FA183698}"/>
              </a:ext>
            </a:extLst>
          </p:cNvPr>
          <p:cNvGrpSpPr>
            <a:grpSpLocks/>
          </p:cNvGrpSpPr>
          <p:nvPr/>
        </p:nvGrpSpPr>
        <p:grpSpPr bwMode="auto">
          <a:xfrm>
            <a:off x="3821113" y="2874963"/>
            <a:ext cx="1358900" cy="369887"/>
            <a:chOff x="3820736" y="2875002"/>
            <a:chExt cx="1358834" cy="369332"/>
          </a:xfrm>
        </p:grpSpPr>
        <p:sp>
          <p:nvSpPr>
            <p:cNvPr id="20490" name="Rectangle 5">
              <a:extLst>
                <a:ext uri="{FF2B5EF4-FFF2-40B4-BE49-F238E27FC236}">
                  <a16:creationId xmlns:a16="http://schemas.microsoft.com/office/drawing/2014/main" id="{92E0CFAF-7C11-477D-AF33-447D3D0C489F}"/>
                </a:ext>
              </a:extLst>
            </p:cNvPr>
            <p:cNvSpPr>
              <a:spLocks noChangeArrowheads="1"/>
            </p:cNvSpPr>
            <p:nvPr/>
          </p:nvSpPr>
          <p:spPr bwMode="auto">
            <a:xfrm>
              <a:off x="3820736" y="2875002"/>
              <a:ext cx="13588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F</a:t>
              </a:r>
              <a:r>
                <a:rPr lang="en-US" altLang="en-US" b="1" baseline="-25000">
                  <a:solidFill>
                    <a:srgbClr val="00FFFF"/>
                  </a:solidFill>
                </a:rPr>
                <a:t>AB</a:t>
              </a:r>
              <a:r>
                <a:rPr lang="en-US" altLang="en-US" b="1">
                  <a:solidFill>
                    <a:srgbClr val="00FFFF"/>
                  </a:solidFill>
                </a:rPr>
                <a:t> = - F</a:t>
              </a:r>
              <a:r>
                <a:rPr lang="en-US" altLang="en-US" b="1" baseline="-25000">
                  <a:solidFill>
                    <a:srgbClr val="00FFFF"/>
                  </a:solidFill>
                </a:rPr>
                <a:t>BA</a:t>
              </a:r>
              <a:r>
                <a:rPr lang="en-US" altLang="en-US" b="1">
                  <a:solidFill>
                    <a:srgbClr val="00FFFF"/>
                  </a:solidFill>
                </a:rPr>
                <a:t> </a:t>
              </a:r>
              <a:endParaRPr lang="en-IN" altLang="en-US">
                <a:solidFill>
                  <a:srgbClr val="00FFFF"/>
                </a:solidFill>
              </a:endParaRPr>
            </a:p>
          </p:txBody>
        </p:sp>
        <p:cxnSp>
          <p:nvCxnSpPr>
            <p:cNvPr id="7" name="Straight Arrow Connector 6">
              <a:extLst>
                <a:ext uri="{FF2B5EF4-FFF2-40B4-BE49-F238E27FC236}">
                  <a16:creationId xmlns:a16="http://schemas.microsoft.com/office/drawing/2014/main" id="{D1D4DFF3-C5CA-4B3C-A25F-4973994378D5}"/>
                </a:ext>
              </a:extLst>
            </p:cNvPr>
            <p:cNvCxnSpPr/>
            <p:nvPr/>
          </p:nvCxnSpPr>
          <p:spPr bwMode="auto">
            <a:xfrm>
              <a:off x="3911219" y="2911459"/>
              <a:ext cx="19049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7A0A303-8C7E-4CF6-AB46-9770BF918208}"/>
                </a:ext>
              </a:extLst>
            </p:cNvPr>
            <p:cNvCxnSpPr/>
            <p:nvPr/>
          </p:nvCxnSpPr>
          <p:spPr bwMode="auto">
            <a:xfrm>
              <a:off x="4657307" y="2903534"/>
              <a:ext cx="19049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0487" name="TextBox 2">
            <a:extLst>
              <a:ext uri="{FF2B5EF4-FFF2-40B4-BE49-F238E27FC236}">
                <a16:creationId xmlns:a16="http://schemas.microsoft.com/office/drawing/2014/main" id="{164E13AD-DEA6-440B-919D-03D61490769B}"/>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0488" name="TextBox 11">
            <a:extLst>
              <a:ext uri="{FF2B5EF4-FFF2-40B4-BE49-F238E27FC236}">
                <a16:creationId xmlns:a16="http://schemas.microsoft.com/office/drawing/2014/main" id="{484D4E3D-364E-43F9-8C5C-BD3AF35AEDCF}"/>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0489" name="TextBox 12">
            <a:extLst>
              <a:ext uri="{FF2B5EF4-FFF2-40B4-BE49-F238E27FC236}">
                <a16:creationId xmlns:a16="http://schemas.microsoft.com/office/drawing/2014/main" id="{64E35C1E-3B7F-48B7-9A36-CD30D6667F00}"/>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left)">
                                      <p:cBhvr>
                                        <p:cTn id="14" dur="5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wipe(up)">
                                      <p:cBhvr>
                                        <p:cTn id="19" dur="500"/>
                                        <p:tgtEl>
                                          <p:spTgt spid="5">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nodeType="clickEffect">
                                  <p:stCondLst>
                                    <p:cond delay="0"/>
                                  </p:stCondLst>
                                  <p:childTnLst>
                                    <p:set>
                                      <p:cBhvr>
                                        <p:cTn id="23" dur="1" fill="hold">
                                          <p:stCondLst>
                                            <p:cond delay="0"/>
                                          </p:stCondLst>
                                        </p:cTn>
                                        <p:tgtEl>
                                          <p:spTgt spid="20486"/>
                                        </p:tgtEl>
                                        <p:attrNameLst>
                                          <p:attrName>style.visibility</p:attrName>
                                        </p:attrNameLst>
                                      </p:cBhvr>
                                      <p:to>
                                        <p:strVal val="visible"/>
                                      </p:to>
                                    </p:set>
                                    <p:anim calcmode="lin" valueType="num">
                                      <p:cBhvr>
                                        <p:cTn id="24" dur="500" fill="hold"/>
                                        <p:tgtEl>
                                          <p:spTgt spid="20486"/>
                                        </p:tgtEl>
                                        <p:attrNameLst>
                                          <p:attrName>ppt_w</p:attrName>
                                        </p:attrNameLst>
                                      </p:cBhvr>
                                      <p:tavLst>
                                        <p:tav tm="0">
                                          <p:val>
                                            <p:fltVal val="0"/>
                                          </p:val>
                                        </p:tav>
                                        <p:tav tm="100000">
                                          <p:val>
                                            <p:strVal val="#ppt_w"/>
                                          </p:val>
                                        </p:tav>
                                      </p:tavLst>
                                    </p:anim>
                                    <p:anim calcmode="lin" valueType="num">
                                      <p:cBhvr>
                                        <p:cTn id="25" dur="500" fill="hold"/>
                                        <p:tgtEl>
                                          <p:spTgt spid="20486"/>
                                        </p:tgtEl>
                                        <p:attrNameLst>
                                          <p:attrName>ppt_h</p:attrName>
                                        </p:attrNameLst>
                                      </p:cBhvr>
                                      <p:tavLst>
                                        <p:tav tm="0">
                                          <p:val>
                                            <p:fltVal val="0"/>
                                          </p:val>
                                        </p:tav>
                                        <p:tav tm="100000">
                                          <p:val>
                                            <p:strVal val="#ppt_h"/>
                                          </p:val>
                                        </p:tav>
                                      </p:tavLst>
                                    </p:anim>
                                    <p:animEffect transition="in" filter="fade">
                                      <p:cBhvr>
                                        <p:cTn id="26" dur="500"/>
                                        <p:tgtEl>
                                          <p:spTgt spid="2048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wipe(left)">
                                      <p:cBhvr>
                                        <p:cTn id="31" dur="500"/>
                                        <p:tgtEl>
                                          <p:spTgt spid="4">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4">
                                            <p:txEl>
                                              <p:pRg st="1" end="1"/>
                                            </p:txEl>
                                          </p:spTgt>
                                        </p:tgtEl>
                                        <p:attrNameLst>
                                          <p:attrName>style.visibility</p:attrName>
                                        </p:attrNameLst>
                                      </p:cBhvr>
                                      <p:to>
                                        <p:strVal val="visible"/>
                                      </p:to>
                                    </p:set>
                                    <p:animEffect transition="in" filter="wipe(left)">
                                      <p:cBhvr>
                                        <p:cTn id="36" dur="500"/>
                                        <p:tgtEl>
                                          <p:spTgt spid="4">
                                            <p:txEl>
                                              <p:pRg st="1" end="1"/>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Effect transition="in" filter="wipe(left)">
                                      <p:cBhvr>
                                        <p:cTn id="41" dur="500"/>
                                        <p:tgtEl>
                                          <p:spTgt spid="4">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4">
                                            <p:txEl>
                                              <p:pRg st="3" end="3"/>
                                            </p:txEl>
                                          </p:spTgt>
                                        </p:tgtEl>
                                        <p:attrNameLst>
                                          <p:attrName>style.visibility</p:attrName>
                                        </p:attrNameLst>
                                      </p:cBhvr>
                                      <p:to>
                                        <p:strVal val="visible"/>
                                      </p:to>
                                    </p:set>
                                    <p:animEffect transition="in" filter="wipe(left)">
                                      <p:cBhvr>
                                        <p:cTn id="46" dur="500"/>
                                        <p:tgtEl>
                                          <p:spTgt spid="4">
                                            <p:txEl>
                                              <p:pRg st="3" end="3"/>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animEffect transition="in" filter="wipe(left)">
                                      <p:cBhvr>
                                        <p:cTn id="51" dur="500"/>
                                        <p:tgtEl>
                                          <p:spTgt spid="4">
                                            <p:txEl>
                                              <p:pRg st="4" end="4"/>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wipe(left)">
                                      <p:cBhvr>
                                        <p:cTn id="5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8">
            <a:extLst>
              <a:ext uri="{FF2B5EF4-FFF2-40B4-BE49-F238E27FC236}">
                <a16:creationId xmlns:a16="http://schemas.microsoft.com/office/drawing/2014/main" id="{87B6E2D0-0970-4783-BDCD-CBB59294BB31}"/>
              </a:ext>
            </a:extLst>
          </p:cNvPr>
          <p:cNvSpPr>
            <a:spLocks noChangeArrowheads="1"/>
          </p:cNvSpPr>
          <p:nvPr/>
        </p:nvSpPr>
        <p:spPr bwMode="auto">
          <a:xfrm>
            <a:off x="361950" y="28575"/>
            <a:ext cx="23669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a:solidFill>
                  <a:srgbClr val="FF9999"/>
                </a:solidFill>
              </a:rPr>
              <a:t>Aristotle’s Fallacy</a:t>
            </a:r>
          </a:p>
        </p:txBody>
      </p:sp>
      <p:sp>
        <p:nvSpPr>
          <p:cNvPr id="77" name="Rectangle 76">
            <a:extLst>
              <a:ext uri="{FF2B5EF4-FFF2-40B4-BE49-F238E27FC236}">
                <a16:creationId xmlns:a16="http://schemas.microsoft.com/office/drawing/2014/main" id="{04562EED-FEDE-47CF-8663-6F74EEC44849}"/>
              </a:ext>
            </a:extLst>
          </p:cNvPr>
          <p:cNvSpPr/>
          <p:nvPr/>
        </p:nvSpPr>
        <p:spPr bwMode="auto">
          <a:xfrm>
            <a:off x="395288" y="315913"/>
            <a:ext cx="8424862" cy="646112"/>
          </a:xfrm>
          <a:prstGeom prst="rect">
            <a:avLst/>
          </a:prstGeom>
        </p:spPr>
        <p:txBody>
          <a:bodyPr>
            <a:spAutoFit/>
          </a:bodyPr>
          <a:lstStyle/>
          <a:p>
            <a:pPr>
              <a:defRPr/>
            </a:pPr>
            <a:r>
              <a:rPr lang="en-US" b="1" dirty="0">
                <a:solidFill>
                  <a:srgbClr val="00B0F0"/>
                </a:solidFill>
                <a:latin typeface="+mn-lt"/>
              </a:rPr>
              <a:t>Aristotelian law of motion states that </a:t>
            </a:r>
            <a:r>
              <a:rPr lang="en-US" b="1" dirty="0">
                <a:solidFill>
                  <a:srgbClr val="FFC000"/>
                </a:solidFill>
                <a:latin typeface="+mn-lt"/>
              </a:rPr>
              <a:t>“an external force is required to keep a body in motion”</a:t>
            </a:r>
            <a:r>
              <a:rPr lang="en-US" b="1" dirty="0">
                <a:solidFill>
                  <a:srgbClr val="00B0F0"/>
                </a:solidFill>
                <a:latin typeface="+mn-lt"/>
              </a:rPr>
              <a:t>.</a:t>
            </a:r>
          </a:p>
        </p:txBody>
      </p:sp>
      <p:sp>
        <p:nvSpPr>
          <p:cNvPr id="3076" name="TextBox 2">
            <a:extLst>
              <a:ext uri="{FF2B5EF4-FFF2-40B4-BE49-F238E27FC236}">
                <a16:creationId xmlns:a16="http://schemas.microsoft.com/office/drawing/2014/main" id="{07CEF5EF-0A14-43E7-9629-DF748A0AC36E}"/>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077" name="TextBox 11">
            <a:extLst>
              <a:ext uri="{FF2B5EF4-FFF2-40B4-BE49-F238E27FC236}">
                <a16:creationId xmlns:a16="http://schemas.microsoft.com/office/drawing/2014/main" id="{C0388BFF-DE7B-49F7-9E4C-43F28B464EE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078" name="TextBox 12">
            <a:extLst>
              <a:ext uri="{FF2B5EF4-FFF2-40B4-BE49-F238E27FC236}">
                <a16:creationId xmlns:a16="http://schemas.microsoft.com/office/drawing/2014/main" id="{E6B8027F-04C6-4D4D-B333-A870AAD71371}"/>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
        <p:nvSpPr>
          <p:cNvPr id="136" name="Rectangle 18">
            <a:extLst>
              <a:ext uri="{FF2B5EF4-FFF2-40B4-BE49-F238E27FC236}">
                <a16:creationId xmlns:a16="http://schemas.microsoft.com/office/drawing/2014/main" id="{A79D06EB-5103-42B8-B535-7586356B957D}"/>
              </a:ext>
            </a:extLst>
          </p:cNvPr>
          <p:cNvSpPr>
            <a:spLocks noChangeArrowheads="1"/>
          </p:cNvSpPr>
          <p:nvPr/>
        </p:nvSpPr>
        <p:spPr bwMode="auto">
          <a:xfrm>
            <a:off x="352425" y="1300163"/>
            <a:ext cx="2908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a:solidFill>
                  <a:srgbClr val="FF00FF"/>
                </a:solidFill>
              </a:rPr>
              <a:t>Galileo’s observations</a:t>
            </a:r>
          </a:p>
        </p:txBody>
      </p:sp>
      <p:cxnSp>
        <p:nvCxnSpPr>
          <p:cNvPr id="139" name="Straight Connector 138">
            <a:extLst>
              <a:ext uri="{FF2B5EF4-FFF2-40B4-BE49-F238E27FC236}">
                <a16:creationId xmlns:a16="http://schemas.microsoft.com/office/drawing/2014/main" id="{65EC178D-9E65-4F4F-A3EF-CF4C8E93160E}"/>
              </a:ext>
            </a:extLst>
          </p:cNvPr>
          <p:cNvCxnSpPr/>
          <p:nvPr/>
        </p:nvCxnSpPr>
        <p:spPr>
          <a:xfrm>
            <a:off x="847725" y="2058988"/>
            <a:ext cx="7540625" cy="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sp>
        <p:nvSpPr>
          <p:cNvPr id="140" name="Oval 25">
            <a:extLst>
              <a:ext uri="{FF2B5EF4-FFF2-40B4-BE49-F238E27FC236}">
                <a16:creationId xmlns:a16="http://schemas.microsoft.com/office/drawing/2014/main" id="{4D5DC998-A141-4773-AA36-8F23B3AD4B86}"/>
              </a:ext>
            </a:extLst>
          </p:cNvPr>
          <p:cNvSpPr>
            <a:spLocks noChangeArrowheads="1"/>
          </p:cNvSpPr>
          <p:nvPr/>
        </p:nvSpPr>
        <p:spPr bwMode="auto">
          <a:xfrm>
            <a:off x="2159000" y="1747838"/>
            <a:ext cx="142875" cy="144462"/>
          </a:xfrm>
          <a:prstGeom prst="ellipse">
            <a:avLst/>
          </a:prstGeom>
          <a:solidFill>
            <a:srgbClr val="C0C0C0"/>
          </a:solidFill>
          <a:ln w="9525">
            <a:round/>
            <a:headEnd/>
            <a:tailEnd/>
          </a:ln>
          <a:effectLst/>
          <a:scene3d>
            <a:camera prst="legacyObliqueTopRight">
              <a:rot lat="16199971" lon="0" rev="0"/>
            </a:camera>
            <a:lightRig rig="legacyFlat4" dir="b"/>
          </a:scene3d>
          <a:sp3d extrusionH="1270000" prstMaterial="legacyMatte">
            <a:bevelT w="13500" h="13500" prst="angle"/>
            <a:bevelB w="13500" h="13500" prst="angle"/>
            <a:extrusionClr>
              <a:srgbClr val="C0C0C0"/>
            </a:extrusionClr>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42" name="Oval 27">
            <a:extLst>
              <a:ext uri="{FF2B5EF4-FFF2-40B4-BE49-F238E27FC236}">
                <a16:creationId xmlns:a16="http://schemas.microsoft.com/office/drawing/2014/main" id="{EF9A3583-4C9D-450F-9C3E-DC6650D5A1DF}"/>
              </a:ext>
            </a:extLst>
          </p:cNvPr>
          <p:cNvSpPr>
            <a:spLocks noChangeArrowheads="1"/>
          </p:cNvSpPr>
          <p:nvPr/>
        </p:nvSpPr>
        <p:spPr bwMode="auto">
          <a:xfrm>
            <a:off x="2601913" y="2706688"/>
            <a:ext cx="73025" cy="71437"/>
          </a:xfrm>
          <a:prstGeom prst="ellipse">
            <a:avLst/>
          </a:prstGeom>
          <a:solidFill>
            <a:srgbClr val="C0C0C0"/>
          </a:solidFill>
          <a:ln w="9525">
            <a:round/>
            <a:headEnd/>
            <a:tailEnd/>
          </a:ln>
          <a:effectLst/>
          <a:scene3d>
            <a:camera prst="legacyObliqueTopRight">
              <a:rot lat="0" lon="19799980" rev="0"/>
            </a:camera>
            <a:lightRig rig="legacyFlat3" dir="b"/>
          </a:scene3d>
          <a:sp3d extrusionH="1873250" prstMaterial="legacyMatte">
            <a:bevelT w="13500" h="13500" prst="angle"/>
            <a:bevelB w="13500" h="13500" prst="angle"/>
            <a:extrusionClr>
              <a:srgbClr val="C0C0C0"/>
            </a:extrusionClr>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 name="Group 1">
            <a:extLst>
              <a:ext uri="{FF2B5EF4-FFF2-40B4-BE49-F238E27FC236}">
                <a16:creationId xmlns:a16="http://schemas.microsoft.com/office/drawing/2014/main" id="{320AE505-B971-45B3-8161-FF7A3361155C}"/>
              </a:ext>
            </a:extLst>
          </p:cNvPr>
          <p:cNvGrpSpPr>
            <a:grpSpLocks/>
          </p:cNvGrpSpPr>
          <p:nvPr/>
        </p:nvGrpSpPr>
        <p:grpSpPr bwMode="auto">
          <a:xfrm>
            <a:off x="441325" y="2049463"/>
            <a:ext cx="7561263" cy="3394075"/>
            <a:chOff x="441325" y="2266950"/>
            <a:chExt cx="7561263" cy="3394075"/>
          </a:xfrm>
        </p:grpSpPr>
        <p:sp>
          <p:nvSpPr>
            <p:cNvPr id="3088" name="AutoShape 99">
              <a:extLst>
                <a:ext uri="{FF2B5EF4-FFF2-40B4-BE49-F238E27FC236}">
                  <a16:creationId xmlns:a16="http://schemas.microsoft.com/office/drawing/2014/main" id="{360A5E99-9136-49FC-A41C-5B04B81F1BCB}"/>
                </a:ext>
              </a:extLst>
            </p:cNvPr>
            <p:cNvSpPr>
              <a:spLocks noChangeArrowheads="1"/>
            </p:cNvSpPr>
            <p:nvPr/>
          </p:nvSpPr>
          <p:spPr bwMode="auto">
            <a:xfrm>
              <a:off x="441325" y="3873500"/>
              <a:ext cx="7561263" cy="1787525"/>
            </a:xfrm>
            <a:prstGeom prst="parallelogram">
              <a:avLst>
                <a:gd name="adj" fmla="val 1097"/>
              </a:avLst>
            </a:prstGeom>
            <a:solidFill>
              <a:srgbClr val="CC3300"/>
            </a:solidFill>
            <a:ln w="9525">
              <a:miter lim="800000"/>
              <a:headEnd/>
              <a:tailEnd/>
            </a:ln>
            <a:effectLst/>
            <a:scene3d>
              <a:camera prst="legacyObliqueTopRight">
                <a:rot lat="16199971" lon="0" rev="0"/>
              </a:camera>
              <a:lightRig rig="legacyFlat2" dir="t"/>
            </a:scene3d>
            <a:sp3d extrusionH="61900" prstMaterial="legacyMatte">
              <a:bevelT w="13500" h="13500" prst="angle"/>
              <a:bevelB w="13500" h="13500" prst="angle"/>
              <a:extrusionClr>
                <a:srgbClr val="CC3300"/>
              </a:extrusionClr>
              <a:contourClr>
                <a:srgbClr val="CC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 name="AutoShape 6">
              <a:extLst>
                <a:ext uri="{FF2B5EF4-FFF2-40B4-BE49-F238E27FC236}">
                  <a16:creationId xmlns:a16="http://schemas.microsoft.com/office/drawing/2014/main" id="{F58D06C2-586D-4A29-97D5-9B678D371959}"/>
                </a:ext>
              </a:extLst>
            </p:cNvPr>
            <p:cNvSpPr>
              <a:spLocks noChangeArrowheads="1"/>
            </p:cNvSpPr>
            <p:nvPr/>
          </p:nvSpPr>
          <p:spPr bwMode="auto">
            <a:xfrm rot="415772">
              <a:off x="1165225" y="2266950"/>
              <a:ext cx="2736850" cy="2735263"/>
            </a:xfrm>
            <a:prstGeom prst="rtTriangle">
              <a:avLst/>
            </a:prstGeom>
            <a:solidFill>
              <a:srgbClr val="FF9966"/>
            </a:solidFill>
            <a:ln w="9525">
              <a:miter lim="800000"/>
              <a:headEnd/>
              <a:tailEnd/>
            </a:ln>
            <a:effectLst/>
            <a:scene3d>
              <a:camera prst="legacyObliqueTopRight">
                <a:rot lat="0" lon="20099957" rev="0"/>
              </a:camera>
              <a:lightRig rig="legacyFlat4" dir="b"/>
            </a:scene3d>
            <a:sp3d extrusionH="1243000" prstMaterial="legacyMatte">
              <a:bevelT w="13500" h="13500" prst="angle"/>
              <a:bevelB w="13500" h="13500" prst="angle"/>
              <a:extrusionClr>
                <a:srgbClr val="FF9966"/>
              </a:extrusionClr>
              <a:contourClr>
                <a:srgbClr val="FF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90" name="AutoShape 6">
              <a:extLst>
                <a:ext uri="{FF2B5EF4-FFF2-40B4-BE49-F238E27FC236}">
                  <a16:creationId xmlns:a16="http://schemas.microsoft.com/office/drawing/2014/main" id="{E7E1E18C-B45E-4F0E-A825-66C6DA852183}"/>
                </a:ext>
              </a:extLst>
            </p:cNvPr>
            <p:cNvSpPr>
              <a:spLocks noChangeArrowheads="1"/>
            </p:cNvSpPr>
            <p:nvPr/>
          </p:nvSpPr>
          <p:spPr bwMode="auto">
            <a:xfrm rot="452029" flipH="1">
              <a:off x="5003800" y="2308225"/>
              <a:ext cx="2736850" cy="2608263"/>
            </a:xfrm>
            <a:prstGeom prst="rtTriangle">
              <a:avLst/>
            </a:prstGeom>
            <a:solidFill>
              <a:srgbClr val="FF9966"/>
            </a:solidFill>
            <a:ln w="9525">
              <a:miter lim="800000"/>
              <a:headEnd/>
              <a:tailEnd/>
            </a:ln>
            <a:effectLst/>
            <a:scene3d>
              <a:camera prst="legacyObliqueTopRight">
                <a:rot lat="0" lon="20099957" rev="0"/>
              </a:camera>
              <a:lightRig rig="legacyFlat4" dir="b"/>
            </a:scene3d>
            <a:sp3d extrusionH="1243000" prstMaterial="legacyMatte">
              <a:bevelT w="13500" h="13500" prst="angle"/>
              <a:bevelB w="13500" h="13500" prst="angle"/>
              <a:extrusionClr>
                <a:srgbClr val="FF9966"/>
              </a:extrusionClr>
              <a:contourClr>
                <a:srgbClr val="FF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46" name="Oval 26">
            <a:extLst>
              <a:ext uri="{FF2B5EF4-FFF2-40B4-BE49-F238E27FC236}">
                <a16:creationId xmlns:a16="http://schemas.microsoft.com/office/drawing/2014/main" id="{A7F4F57B-73BA-43D0-9DA3-164E5125DA6A}"/>
              </a:ext>
            </a:extLst>
          </p:cNvPr>
          <p:cNvSpPr>
            <a:spLocks noChangeArrowheads="1"/>
          </p:cNvSpPr>
          <p:nvPr/>
        </p:nvSpPr>
        <p:spPr bwMode="auto">
          <a:xfrm>
            <a:off x="1552575" y="2465388"/>
            <a:ext cx="73025" cy="71437"/>
          </a:xfrm>
          <a:prstGeom prst="ellipse">
            <a:avLst/>
          </a:prstGeom>
          <a:solidFill>
            <a:srgbClr val="C0C0C0"/>
          </a:solidFill>
          <a:ln w="9525">
            <a:round/>
            <a:headEnd/>
            <a:tailEnd/>
          </a:ln>
          <a:effectLst/>
          <a:scene3d>
            <a:camera prst="legacyObliqueTopRight">
              <a:rot lat="21299970" lon="300000" rev="0"/>
            </a:camera>
            <a:lightRig rig="legacyFlat3" dir="b"/>
          </a:scene3d>
          <a:sp3d extrusionH="1270000" prstMaterial="legacyMatte">
            <a:bevelT w="13500" h="13500" prst="angle"/>
            <a:bevelB w="13500" h="13500" prst="angle"/>
            <a:extrusionClr>
              <a:srgbClr val="C0C0C0"/>
            </a:extrusionClr>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47" name="Oval 102">
            <a:extLst>
              <a:ext uri="{FF2B5EF4-FFF2-40B4-BE49-F238E27FC236}">
                <a16:creationId xmlns:a16="http://schemas.microsoft.com/office/drawing/2014/main" id="{ABD0E7A5-31DE-4D48-ABBF-D67B119F8693}"/>
              </a:ext>
            </a:extLst>
          </p:cNvPr>
          <p:cNvSpPr>
            <a:spLocks noChangeArrowheads="1"/>
          </p:cNvSpPr>
          <p:nvPr/>
        </p:nvSpPr>
        <p:spPr bwMode="auto">
          <a:xfrm>
            <a:off x="1541463" y="2085975"/>
            <a:ext cx="287337" cy="287338"/>
          </a:xfrm>
          <a:prstGeom prst="ellipse">
            <a:avLst/>
          </a:prstGeom>
          <a:solidFill>
            <a:srgbClr val="66FF33"/>
          </a:solidFill>
          <a:ln w="19050">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89" name="Rectangle 1">
            <a:extLst>
              <a:ext uri="{FF2B5EF4-FFF2-40B4-BE49-F238E27FC236}">
                <a16:creationId xmlns:a16="http://schemas.microsoft.com/office/drawing/2014/main" id="{B19BB207-E876-4E04-B72B-2DEC96BDFE7A}"/>
              </a:ext>
            </a:extLst>
          </p:cNvPr>
          <p:cNvSpPr>
            <a:spLocks noChangeArrowheads="1"/>
          </p:cNvSpPr>
          <p:nvPr/>
        </p:nvSpPr>
        <p:spPr bwMode="auto">
          <a:xfrm>
            <a:off x="395288" y="941388"/>
            <a:ext cx="6553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It was proved </a:t>
            </a:r>
            <a:r>
              <a:rPr lang="en-US" altLang="en-US" b="1">
                <a:solidFill>
                  <a:srgbClr val="FF3399"/>
                </a:solidFill>
              </a:rPr>
              <a:t>wrong</a:t>
            </a:r>
            <a:r>
              <a:rPr lang="en-US" altLang="en-US" b="1">
                <a:solidFill>
                  <a:srgbClr val="00B0F0"/>
                </a:solidFill>
              </a:rPr>
              <a:t> by Galileo Galilei  and Isaac Newton.</a:t>
            </a:r>
            <a:endParaRPr lang="en-IN" altLang="en-US" b="1">
              <a:solidFill>
                <a:srgbClr val="FFC000"/>
              </a:solidFill>
            </a:endParaRPr>
          </a:p>
        </p:txBody>
      </p:sp>
      <p:sp>
        <p:nvSpPr>
          <p:cNvPr id="16" name="Rectangle 15">
            <a:extLst>
              <a:ext uri="{FF2B5EF4-FFF2-40B4-BE49-F238E27FC236}">
                <a16:creationId xmlns:a16="http://schemas.microsoft.com/office/drawing/2014/main" id="{A39B8D8F-0F59-4EBC-ACD9-A56B4399F1FD}"/>
              </a:ext>
            </a:extLst>
          </p:cNvPr>
          <p:cNvSpPr/>
          <p:nvPr/>
        </p:nvSpPr>
        <p:spPr bwMode="auto">
          <a:xfrm>
            <a:off x="395288" y="5060950"/>
            <a:ext cx="8424862" cy="1477963"/>
          </a:xfrm>
          <a:prstGeom prst="rect">
            <a:avLst/>
          </a:prstGeom>
        </p:spPr>
        <p:txBody>
          <a:bodyPr>
            <a:spAutoFit/>
          </a:bodyPr>
          <a:lstStyle/>
          <a:p>
            <a:pPr>
              <a:defRPr/>
            </a:pPr>
            <a:r>
              <a:rPr lang="en-US" b="1" dirty="0">
                <a:solidFill>
                  <a:srgbClr val="00B0F0"/>
                </a:solidFill>
                <a:latin typeface="+mn-lt"/>
              </a:rPr>
              <a:t>A ball released from rest on one plane rolls down and climbs up the other.</a:t>
            </a:r>
          </a:p>
          <a:p>
            <a:pPr>
              <a:defRPr/>
            </a:pPr>
            <a:r>
              <a:rPr lang="en-US" b="1" dirty="0">
                <a:solidFill>
                  <a:srgbClr val="92D050"/>
                </a:solidFill>
                <a:latin typeface="+mn-lt"/>
              </a:rPr>
              <a:t>In the absence of friction</a:t>
            </a:r>
            <a:r>
              <a:rPr lang="en-US" b="1" dirty="0">
                <a:solidFill>
                  <a:srgbClr val="00B0F0"/>
                </a:solidFill>
                <a:latin typeface="+mn-lt"/>
              </a:rPr>
              <a:t>, the </a:t>
            </a:r>
            <a:r>
              <a:rPr lang="en-US" b="1" dirty="0">
                <a:solidFill>
                  <a:srgbClr val="92D050"/>
                </a:solidFill>
                <a:latin typeface="+mn-lt"/>
              </a:rPr>
              <a:t>heights</a:t>
            </a:r>
            <a:r>
              <a:rPr lang="en-US" b="1" dirty="0">
                <a:solidFill>
                  <a:srgbClr val="00B0F0"/>
                </a:solidFill>
                <a:latin typeface="+mn-lt"/>
              </a:rPr>
              <a:t> of the ball on both the planes are the </a:t>
            </a:r>
            <a:r>
              <a:rPr lang="en-US" b="1" dirty="0">
                <a:solidFill>
                  <a:srgbClr val="92D050"/>
                </a:solidFill>
                <a:latin typeface="+mn-lt"/>
              </a:rPr>
              <a:t>same</a:t>
            </a:r>
            <a:r>
              <a:rPr lang="en-US" b="1" dirty="0">
                <a:solidFill>
                  <a:srgbClr val="00B0F0"/>
                </a:solidFill>
                <a:latin typeface="+mn-lt"/>
              </a:rPr>
              <a:t> (ideal condition).</a:t>
            </a:r>
          </a:p>
          <a:p>
            <a:pPr>
              <a:defRPr/>
            </a:pPr>
            <a:r>
              <a:rPr lang="en-US" b="1" dirty="0">
                <a:solidFill>
                  <a:srgbClr val="FF9966"/>
                </a:solidFill>
                <a:latin typeface="+mn-lt"/>
              </a:rPr>
              <a:t>In practical  situation</a:t>
            </a:r>
            <a:r>
              <a:rPr lang="en-US" b="1" dirty="0">
                <a:solidFill>
                  <a:srgbClr val="00B0F0"/>
                </a:solidFill>
                <a:latin typeface="+mn-lt"/>
              </a:rPr>
              <a:t>, the </a:t>
            </a:r>
            <a:r>
              <a:rPr lang="en-US" b="1" dirty="0">
                <a:solidFill>
                  <a:srgbClr val="FF9966"/>
                </a:solidFill>
                <a:latin typeface="+mn-lt"/>
              </a:rPr>
              <a:t>height</a:t>
            </a:r>
            <a:r>
              <a:rPr lang="en-US" b="1" dirty="0">
                <a:solidFill>
                  <a:srgbClr val="00B0F0"/>
                </a:solidFill>
                <a:latin typeface="+mn-lt"/>
              </a:rPr>
              <a:t> on the second plane is always a </a:t>
            </a:r>
            <a:r>
              <a:rPr lang="en-US" b="1" dirty="0">
                <a:solidFill>
                  <a:srgbClr val="FF9966"/>
                </a:solidFill>
                <a:latin typeface="+mn-lt"/>
              </a:rPr>
              <a:t>little less</a:t>
            </a:r>
            <a:r>
              <a:rPr lang="en-US" b="1" dirty="0">
                <a:solidFill>
                  <a:srgbClr val="00B0F0"/>
                </a:solidFill>
                <a:latin typeface="+mn-lt"/>
              </a:rPr>
              <a:t> but </a:t>
            </a:r>
            <a:r>
              <a:rPr lang="en-US" b="1" dirty="0">
                <a:solidFill>
                  <a:srgbClr val="FF9966"/>
                </a:solidFill>
                <a:latin typeface="+mn-lt"/>
              </a:rPr>
              <a:t>never greater</a:t>
            </a:r>
            <a:r>
              <a:rPr lang="en-US" b="1" dirty="0">
                <a:solidFill>
                  <a:srgbClr val="00B0F0"/>
                </a:solidFill>
                <a:latin typeface="+mn-lt"/>
              </a:rPr>
              <a:t>.</a:t>
            </a:r>
            <a:endParaRPr lang="en-IN" b="1" dirty="0">
              <a:solidFill>
                <a:srgbClr val="FFC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ppt_w</p:attrName>
                                        </p:attrNameLst>
                                      </p:cBhvr>
                                      <p:tavLst>
                                        <p:tav tm="0">
                                          <p:val>
                                            <p:fltVal val="0"/>
                                          </p:val>
                                        </p:tav>
                                        <p:tav tm="100000">
                                          <p:val>
                                            <p:strVal val="#ppt_w"/>
                                          </p:val>
                                        </p:tav>
                                      </p:tavLst>
                                    </p:anim>
                                    <p:anim calcmode="lin" valueType="num">
                                      <p:cBhvr>
                                        <p:cTn id="8" dur="500" fill="hold"/>
                                        <p:tgtEl>
                                          <p:spTgt spid="5123"/>
                                        </p:tgtEl>
                                        <p:attrNameLst>
                                          <p:attrName>ppt_h</p:attrName>
                                        </p:attrNameLst>
                                      </p:cBhvr>
                                      <p:tavLst>
                                        <p:tav tm="0">
                                          <p:val>
                                            <p:fltVal val="0"/>
                                          </p:val>
                                        </p:tav>
                                        <p:tav tm="100000">
                                          <p:val>
                                            <p:strVal val="#ppt_h"/>
                                          </p:val>
                                        </p:tav>
                                      </p:tavLst>
                                    </p:anim>
                                    <p:animEffect transition="in" filter="fade">
                                      <p:cBhvr>
                                        <p:cTn id="9" dur="500"/>
                                        <p:tgtEl>
                                          <p:spTgt spid="512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77"/>
                                        </p:tgtEl>
                                        <p:attrNameLst>
                                          <p:attrName>style.visibility</p:attrName>
                                        </p:attrNameLst>
                                      </p:cBhvr>
                                      <p:to>
                                        <p:strVal val="visible"/>
                                      </p:to>
                                    </p:set>
                                    <p:animEffect transition="in" filter="wipe(up)">
                                      <p:cBhvr>
                                        <p:cTn id="14" dur="500"/>
                                        <p:tgtEl>
                                          <p:spTgt spid="7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089"/>
                                        </p:tgtEl>
                                        <p:attrNameLst>
                                          <p:attrName>style.visibility</p:attrName>
                                        </p:attrNameLst>
                                      </p:cBhvr>
                                      <p:to>
                                        <p:strVal val="visible"/>
                                      </p:to>
                                    </p:set>
                                    <p:animEffect transition="in" filter="wipe(left)">
                                      <p:cBhvr>
                                        <p:cTn id="19" dur="500"/>
                                        <p:tgtEl>
                                          <p:spTgt spid="308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136"/>
                                        </p:tgtEl>
                                        <p:attrNameLst>
                                          <p:attrName>style.visibility</p:attrName>
                                        </p:attrNameLst>
                                      </p:cBhvr>
                                      <p:to>
                                        <p:strVal val="visible"/>
                                      </p:to>
                                    </p:set>
                                    <p:anim calcmode="lin" valueType="num">
                                      <p:cBhvr>
                                        <p:cTn id="24" dur="500" fill="hold"/>
                                        <p:tgtEl>
                                          <p:spTgt spid="136"/>
                                        </p:tgtEl>
                                        <p:attrNameLst>
                                          <p:attrName>ppt_w</p:attrName>
                                        </p:attrNameLst>
                                      </p:cBhvr>
                                      <p:tavLst>
                                        <p:tav tm="0">
                                          <p:val>
                                            <p:fltVal val="0"/>
                                          </p:val>
                                        </p:tav>
                                        <p:tav tm="100000">
                                          <p:val>
                                            <p:strVal val="#ppt_w"/>
                                          </p:val>
                                        </p:tav>
                                      </p:tavLst>
                                    </p:anim>
                                    <p:anim calcmode="lin" valueType="num">
                                      <p:cBhvr>
                                        <p:cTn id="25" dur="500" fill="hold"/>
                                        <p:tgtEl>
                                          <p:spTgt spid="136"/>
                                        </p:tgtEl>
                                        <p:attrNameLst>
                                          <p:attrName>ppt_h</p:attrName>
                                        </p:attrNameLst>
                                      </p:cBhvr>
                                      <p:tavLst>
                                        <p:tav tm="0">
                                          <p:val>
                                            <p:fltVal val="0"/>
                                          </p:val>
                                        </p:tav>
                                        <p:tav tm="100000">
                                          <p:val>
                                            <p:strVal val="#ppt_h"/>
                                          </p:val>
                                        </p:tav>
                                      </p:tavLst>
                                    </p:anim>
                                    <p:animEffect transition="in" filter="fade">
                                      <p:cBhvr>
                                        <p:cTn id="26" dur="500"/>
                                        <p:tgtEl>
                                          <p:spTgt spid="13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40"/>
                                        </p:tgtEl>
                                        <p:attrNameLst>
                                          <p:attrName>style.visibility</p:attrName>
                                        </p:attrNameLst>
                                      </p:cBhvr>
                                      <p:to>
                                        <p:strVal val="visible"/>
                                      </p:to>
                                    </p:set>
                                    <p:animEffect transition="in" filter="fade">
                                      <p:cBhvr>
                                        <p:cTn id="38" dur="1000"/>
                                        <p:tgtEl>
                                          <p:spTgt spid="140"/>
                                        </p:tgtEl>
                                      </p:cBhvr>
                                    </p:animEffect>
                                    <p:anim calcmode="lin" valueType="num">
                                      <p:cBhvr>
                                        <p:cTn id="39" dur="1000" fill="hold"/>
                                        <p:tgtEl>
                                          <p:spTgt spid="140"/>
                                        </p:tgtEl>
                                        <p:attrNameLst>
                                          <p:attrName>ppt_x</p:attrName>
                                        </p:attrNameLst>
                                      </p:cBhvr>
                                      <p:tavLst>
                                        <p:tav tm="0">
                                          <p:val>
                                            <p:strVal val="#ppt_x"/>
                                          </p:val>
                                        </p:tav>
                                        <p:tav tm="100000">
                                          <p:val>
                                            <p:strVal val="#ppt_x"/>
                                          </p:val>
                                        </p:tav>
                                      </p:tavLst>
                                    </p:anim>
                                    <p:anim calcmode="lin" valueType="num">
                                      <p:cBhvr>
                                        <p:cTn id="40" dur="1000" fill="hold"/>
                                        <p:tgtEl>
                                          <p:spTgt spid="140"/>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146"/>
                                        </p:tgtEl>
                                        <p:attrNameLst>
                                          <p:attrName>style.visibility</p:attrName>
                                        </p:attrNameLst>
                                      </p:cBhvr>
                                      <p:to>
                                        <p:strVal val="visible"/>
                                      </p:to>
                                    </p:set>
                                    <p:animEffect transition="in" filter="fade">
                                      <p:cBhvr>
                                        <p:cTn id="43" dur="1000"/>
                                        <p:tgtEl>
                                          <p:spTgt spid="146"/>
                                        </p:tgtEl>
                                      </p:cBhvr>
                                    </p:animEffect>
                                    <p:anim calcmode="lin" valueType="num">
                                      <p:cBhvr>
                                        <p:cTn id="44" dur="1000" fill="hold"/>
                                        <p:tgtEl>
                                          <p:spTgt spid="146"/>
                                        </p:tgtEl>
                                        <p:attrNameLst>
                                          <p:attrName>ppt_x</p:attrName>
                                        </p:attrNameLst>
                                      </p:cBhvr>
                                      <p:tavLst>
                                        <p:tav tm="0">
                                          <p:val>
                                            <p:strVal val="#ppt_x"/>
                                          </p:val>
                                        </p:tav>
                                        <p:tav tm="100000">
                                          <p:val>
                                            <p:strVal val="#ppt_x"/>
                                          </p:val>
                                        </p:tav>
                                      </p:tavLst>
                                    </p:anim>
                                    <p:anim calcmode="lin" valueType="num">
                                      <p:cBhvr>
                                        <p:cTn id="45" dur="1000" fill="hold"/>
                                        <p:tgtEl>
                                          <p:spTgt spid="146"/>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1" nodeType="clickEffect">
                                  <p:stCondLst>
                                    <p:cond delay="0"/>
                                  </p:stCondLst>
                                  <p:childTnLst>
                                    <p:set>
                                      <p:cBhvr>
                                        <p:cTn id="49" dur="1" fill="hold">
                                          <p:stCondLst>
                                            <p:cond delay="0"/>
                                          </p:stCondLst>
                                        </p:cTn>
                                        <p:tgtEl>
                                          <p:spTgt spid="147"/>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39"/>
                                        </p:tgtEl>
                                        <p:attrNameLst>
                                          <p:attrName>style.visibility</p:attrName>
                                        </p:attrNameLst>
                                      </p:cBhvr>
                                      <p:to>
                                        <p:strVal val="visible"/>
                                      </p:to>
                                    </p:set>
                                    <p:animEffect transition="in" filter="wipe(left)">
                                      <p:cBhvr>
                                        <p:cTn id="54" dur="500"/>
                                        <p:tgtEl>
                                          <p:spTgt spid="13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46"/>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42"/>
                                        </p:tgtEl>
                                        <p:attrNameLst>
                                          <p:attrName>style.visibility</p:attrName>
                                        </p:attrNameLst>
                                      </p:cBhvr>
                                      <p:to>
                                        <p:strVal val="visible"/>
                                      </p:to>
                                    </p:set>
                                  </p:childTnLst>
                                </p:cTn>
                              </p:par>
                              <p:par>
                                <p:cTn id="61" presetID="0" presetClass="path" presetSubtype="0" decel="50000" fill="hold" grpId="0" nodeType="withEffect">
                                  <p:stCondLst>
                                    <p:cond delay="0"/>
                                  </p:stCondLst>
                                  <p:childTnLst>
                                    <p:animMotion origin="layout" path="M 0.0007 -0.00023 L 0.23837 0.33372 L 0.31528 0.33372 L 0.61962 0.0037 " pathEditMode="relative" ptsTypes="AAAA">
                                      <p:cBhvr>
                                        <p:cTn id="62" dur="2000" fill="hold"/>
                                        <p:tgtEl>
                                          <p:spTgt spid="147"/>
                                        </p:tgtEl>
                                        <p:attrNameLst>
                                          <p:attrName>ppt_x</p:attrName>
                                          <p:attrName>ppt_y</p:attrName>
                                        </p:attrNameLst>
                                      </p:cBhvr>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16">
                                            <p:txEl>
                                              <p:pRg st="0" end="0"/>
                                            </p:txEl>
                                          </p:spTgt>
                                        </p:tgtEl>
                                        <p:attrNameLst>
                                          <p:attrName>style.visibility</p:attrName>
                                        </p:attrNameLst>
                                      </p:cBhvr>
                                      <p:to>
                                        <p:strVal val="visible"/>
                                      </p:to>
                                    </p:set>
                                    <p:animEffect transition="in" filter="wipe(up)">
                                      <p:cBhvr>
                                        <p:cTn id="67" dur="500"/>
                                        <p:tgtEl>
                                          <p:spTgt spid="16">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16">
                                            <p:txEl>
                                              <p:pRg st="1" end="1"/>
                                            </p:txEl>
                                          </p:spTgt>
                                        </p:tgtEl>
                                        <p:attrNameLst>
                                          <p:attrName>style.visibility</p:attrName>
                                        </p:attrNameLst>
                                      </p:cBhvr>
                                      <p:to>
                                        <p:strVal val="visible"/>
                                      </p:to>
                                    </p:set>
                                    <p:animEffect transition="in" filter="wipe(up)">
                                      <p:cBhvr>
                                        <p:cTn id="72" dur="500"/>
                                        <p:tgtEl>
                                          <p:spTgt spid="16">
                                            <p:txEl>
                                              <p:pRg st="1" end="1"/>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16">
                                            <p:txEl>
                                              <p:pRg st="2" end="2"/>
                                            </p:txEl>
                                          </p:spTgt>
                                        </p:tgtEl>
                                        <p:attrNameLst>
                                          <p:attrName>style.visibility</p:attrName>
                                        </p:attrNameLst>
                                      </p:cBhvr>
                                      <p:to>
                                        <p:strVal val="visible"/>
                                      </p:to>
                                    </p:set>
                                    <p:animEffect transition="in" filter="wipe(up)">
                                      <p:cBhvr>
                                        <p:cTn id="77"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77" grpId="0"/>
      <p:bldP spid="136" grpId="0"/>
      <p:bldP spid="140" grpId="0" animBg="1"/>
      <p:bldP spid="142" grpId="0" animBg="1"/>
      <p:bldP spid="146" grpId="0" animBg="1"/>
      <p:bldP spid="146" grpId="1" animBg="1"/>
      <p:bldP spid="147" grpId="0" animBg="1"/>
      <p:bldP spid="147" grpId="1" animBg="1"/>
      <p:bldP spid="308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27">
            <a:extLst>
              <a:ext uri="{FF2B5EF4-FFF2-40B4-BE49-F238E27FC236}">
                <a16:creationId xmlns:a16="http://schemas.microsoft.com/office/drawing/2014/main" id="{34AA3FAF-1D2B-46D3-A05A-5BF7F7985C83}"/>
              </a:ext>
            </a:extLst>
          </p:cNvPr>
          <p:cNvGrpSpPr>
            <a:grpSpLocks/>
          </p:cNvGrpSpPr>
          <p:nvPr/>
        </p:nvGrpSpPr>
        <p:grpSpPr bwMode="auto">
          <a:xfrm>
            <a:off x="1619250" y="1512888"/>
            <a:ext cx="935038" cy="366712"/>
            <a:chOff x="1066" y="104"/>
            <a:chExt cx="589" cy="231"/>
          </a:xfrm>
        </p:grpSpPr>
        <p:sp>
          <p:nvSpPr>
            <p:cNvPr id="21990" name="Line 428">
              <a:extLst>
                <a:ext uri="{FF2B5EF4-FFF2-40B4-BE49-F238E27FC236}">
                  <a16:creationId xmlns:a16="http://schemas.microsoft.com/office/drawing/2014/main" id="{F7F8165D-EE2B-4156-9125-97776293816F}"/>
                </a:ext>
              </a:extLst>
            </p:cNvPr>
            <p:cNvSpPr>
              <a:spLocks noChangeShapeType="1"/>
            </p:cNvSpPr>
            <p:nvPr/>
          </p:nvSpPr>
          <p:spPr bwMode="auto">
            <a:xfrm flipH="1">
              <a:off x="1247" y="240"/>
              <a:ext cx="408" cy="0"/>
            </a:xfrm>
            <a:prstGeom prst="line">
              <a:avLst/>
            </a:prstGeom>
            <a:noFill/>
            <a:ln w="3810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91" name="Text Box 429">
              <a:extLst>
                <a:ext uri="{FF2B5EF4-FFF2-40B4-BE49-F238E27FC236}">
                  <a16:creationId xmlns:a16="http://schemas.microsoft.com/office/drawing/2014/main" id="{4F2F16BC-9077-4746-B633-B4E1682255E9}"/>
                </a:ext>
              </a:extLst>
            </p:cNvPr>
            <p:cNvSpPr txBox="1">
              <a:spLocks noChangeArrowheads="1"/>
            </p:cNvSpPr>
            <p:nvPr/>
          </p:nvSpPr>
          <p:spPr bwMode="auto">
            <a:xfrm>
              <a:off x="1066" y="104"/>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grpSp>
        <p:nvGrpSpPr>
          <p:cNvPr id="5" name="Group 430">
            <a:extLst>
              <a:ext uri="{FF2B5EF4-FFF2-40B4-BE49-F238E27FC236}">
                <a16:creationId xmlns:a16="http://schemas.microsoft.com/office/drawing/2014/main" id="{8B76F2DC-72FF-4188-A1A7-9BED2F51D176}"/>
              </a:ext>
            </a:extLst>
          </p:cNvPr>
          <p:cNvGrpSpPr>
            <a:grpSpLocks/>
          </p:cNvGrpSpPr>
          <p:nvPr/>
        </p:nvGrpSpPr>
        <p:grpSpPr bwMode="auto">
          <a:xfrm>
            <a:off x="6948488" y="1441450"/>
            <a:ext cx="936625" cy="366713"/>
            <a:chOff x="4059" y="139"/>
            <a:chExt cx="590" cy="231"/>
          </a:xfrm>
        </p:grpSpPr>
        <p:sp>
          <p:nvSpPr>
            <p:cNvPr id="21988" name="Line 431">
              <a:extLst>
                <a:ext uri="{FF2B5EF4-FFF2-40B4-BE49-F238E27FC236}">
                  <a16:creationId xmlns:a16="http://schemas.microsoft.com/office/drawing/2014/main" id="{86B5F6C2-89A4-4970-BD68-5BE2E8CFD1A4}"/>
                </a:ext>
              </a:extLst>
            </p:cNvPr>
            <p:cNvSpPr>
              <a:spLocks noChangeShapeType="1"/>
            </p:cNvSpPr>
            <p:nvPr/>
          </p:nvSpPr>
          <p:spPr bwMode="auto">
            <a:xfrm>
              <a:off x="4059" y="240"/>
              <a:ext cx="408" cy="0"/>
            </a:xfrm>
            <a:prstGeom prst="line">
              <a:avLst/>
            </a:prstGeom>
            <a:noFill/>
            <a:ln w="3810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89" name="Text Box 432">
              <a:extLst>
                <a:ext uri="{FF2B5EF4-FFF2-40B4-BE49-F238E27FC236}">
                  <a16:creationId xmlns:a16="http://schemas.microsoft.com/office/drawing/2014/main" id="{14CABB25-EA8B-4E1A-BB23-7269EFF8E194}"/>
                </a:ext>
              </a:extLst>
            </p:cNvPr>
            <p:cNvSpPr txBox="1">
              <a:spLocks noChangeArrowheads="1"/>
            </p:cNvSpPr>
            <p:nvPr/>
          </p:nvSpPr>
          <p:spPr bwMode="auto">
            <a:xfrm>
              <a:off x="4454" y="139"/>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grpSp>
        <p:nvGrpSpPr>
          <p:cNvPr id="8" name="Group 1577">
            <a:extLst>
              <a:ext uri="{FF2B5EF4-FFF2-40B4-BE49-F238E27FC236}">
                <a16:creationId xmlns:a16="http://schemas.microsoft.com/office/drawing/2014/main" id="{972A6C63-9F86-43ED-834E-0E833731258A}"/>
              </a:ext>
            </a:extLst>
          </p:cNvPr>
          <p:cNvGrpSpPr>
            <a:grpSpLocks/>
          </p:cNvGrpSpPr>
          <p:nvPr/>
        </p:nvGrpSpPr>
        <p:grpSpPr bwMode="auto">
          <a:xfrm>
            <a:off x="-268288" y="2352675"/>
            <a:ext cx="9609138" cy="1054100"/>
            <a:chOff x="-159" y="1369"/>
            <a:chExt cx="6053" cy="664"/>
          </a:xfrm>
        </p:grpSpPr>
        <p:grpSp>
          <p:nvGrpSpPr>
            <p:cNvPr id="21751" name="Group 1071">
              <a:extLst>
                <a:ext uri="{FF2B5EF4-FFF2-40B4-BE49-F238E27FC236}">
                  <a16:creationId xmlns:a16="http://schemas.microsoft.com/office/drawing/2014/main" id="{8DD189DE-B160-4CC3-98DC-808BC17944C6}"/>
                </a:ext>
              </a:extLst>
            </p:cNvPr>
            <p:cNvGrpSpPr>
              <a:grpSpLocks/>
            </p:cNvGrpSpPr>
            <p:nvPr/>
          </p:nvGrpSpPr>
          <p:grpSpPr bwMode="auto">
            <a:xfrm rot="-5400000" flipH="1" flipV="1">
              <a:off x="5249" y="1556"/>
              <a:ext cx="92" cy="262"/>
              <a:chOff x="3493" y="2749"/>
              <a:chExt cx="67" cy="262"/>
            </a:xfrm>
          </p:grpSpPr>
          <p:sp>
            <p:nvSpPr>
              <p:cNvPr id="21986" name="Arc 1072">
                <a:extLst>
                  <a:ext uri="{FF2B5EF4-FFF2-40B4-BE49-F238E27FC236}">
                    <a16:creationId xmlns:a16="http://schemas.microsoft.com/office/drawing/2014/main" id="{149BC80F-B713-4823-B98C-EF355192E4F9}"/>
                  </a:ext>
                </a:extLst>
              </p:cNvPr>
              <p:cNvSpPr>
                <a:spLocks/>
              </p:cNvSpPr>
              <p:nvPr/>
            </p:nvSpPr>
            <p:spPr bwMode="auto">
              <a:xfrm flipH="1">
                <a:off x="3494" y="2749"/>
                <a:ext cx="6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87" name="Arc 1073">
                <a:extLst>
                  <a:ext uri="{FF2B5EF4-FFF2-40B4-BE49-F238E27FC236}">
                    <a16:creationId xmlns:a16="http://schemas.microsoft.com/office/drawing/2014/main" id="{D13233D5-4F54-4FE2-93FF-3961326151C0}"/>
                  </a:ext>
                </a:extLst>
              </p:cNvPr>
              <p:cNvSpPr>
                <a:spLocks/>
              </p:cNvSpPr>
              <p:nvPr/>
            </p:nvSpPr>
            <p:spPr bwMode="auto">
              <a:xfrm flipH="1" flipV="1">
                <a:off x="3493" y="2899"/>
                <a:ext cx="20"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752" name="Arc 346">
              <a:extLst>
                <a:ext uri="{FF2B5EF4-FFF2-40B4-BE49-F238E27FC236}">
                  <a16:creationId xmlns:a16="http://schemas.microsoft.com/office/drawing/2014/main" id="{FD042744-4555-4182-B1BE-5E3ED3B56CD7}"/>
                </a:ext>
              </a:extLst>
            </p:cNvPr>
            <p:cNvSpPr>
              <a:spLocks/>
            </p:cNvSpPr>
            <p:nvPr/>
          </p:nvSpPr>
          <p:spPr bwMode="auto">
            <a:xfrm rot="-5400000">
              <a:off x="381" y="1576"/>
              <a:ext cx="90"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753" name="Group 1181">
              <a:extLst>
                <a:ext uri="{FF2B5EF4-FFF2-40B4-BE49-F238E27FC236}">
                  <a16:creationId xmlns:a16="http://schemas.microsoft.com/office/drawing/2014/main" id="{73C1BDDC-169A-432C-B959-5B67803CDB9A}"/>
                </a:ext>
              </a:extLst>
            </p:cNvPr>
            <p:cNvGrpSpPr>
              <a:grpSpLocks/>
            </p:cNvGrpSpPr>
            <p:nvPr/>
          </p:nvGrpSpPr>
          <p:grpSpPr bwMode="auto">
            <a:xfrm>
              <a:off x="501" y="1500"/>
              <a:ext cx="2424" cy="362"/>
              <a:chOff x="501" y="1500"/>
              <a:chExt cx="2424" cy="362"/>
            </a:xfrm>
          </p:grpSpPr>
          <p:sp>
            <p:nvSpPr>
              <p:cNvPr id="21922" name="Arc 348">
                <a:extLst>
                  <a:ext uri="{FF2B5EF4-FFF2-40B4-BE49-F238E27FC236}">
                    <a16:creationId xmlns:a16="http://schemas.microsoft.com/office/drawing/2014/main" id="{89B4F8F4-2D13-4B42-8CF7-CB7E78C12CC5}"/>
                  </a:ext>
                </a:extLst>
              </p:cNvPr>
              <p:cNvSpPr>
                <a:spLocks/>
              </p:cNvSpPr>
              <p:nvPr/>
            </p:nvSpPr>
            <p:spPr bwMode="auto">
              <a:xfrm rot="16200000" flipV="1">
                <a:off x="543" y="1563"/>
                <a:ext cx="27"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23" name="Rectangle 646">
                <a:extLst>
                  <a:ext uri="{FF2B5EF4-FFF2-40B4-BE49-F238E27FC236}">
                    <a16:creationId xmlns:a16="http://schemas.microsoft.com/office/drawing/2014/main" id="{52FE9CC7-05B4-4DA5-A401-9D9BBE3466F2}"/>
                  </a:ext>
                </a:extLst>
              </p:cNvPr>
              <p:cNvSpPr>
                <a:spLocks noChangeArrowheads="1"/>
              </p:cNvSpPr>
              <p:nvPr/>
            </p:nvSpPr>
            <p:spPr bwMode="auto">
              <a:xfrm>
                <a:off x="548" y="1525"/>
                <a:ext cx="1470" cy="317"/>
              </a:xfrm>
              <a:prstGeom prst="rect">
                <a:avLst/>
              </a:prstGeom>
              <a:noFill/>
              <a:ln w="76200">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924" name="Rectangle 1127" descr="Light vertical">
                <a:extLst>
                  <a:ext uri="{FF2B5EF4-FFF2-40B4-BE49-F238E27FC236}">
                    <a16:creationId xmlns:a16="http://schemas.microsoft.com/office/drawing/2014/main" id="{94D86496-9F4E-4DBB-BF3A-2FA045C27459}"/>
                  </a:ext>
                </a:extLst>
              </p:cNvPr>
              <p:cNvSpPr>
                <a:spLocks noChangeArrowheads="1"/>
              </p:cNvSpPr>
              <p:nvPr/>
            </p:nvSpPr>
            <p:spPr bwMode="auto">
              <a:xfrm>
                <a:off x="657" y="1530"/>
                <a:ext cx="1316" cy="76"/>
              </a:xfrm>
              <a:prstGeom prst="rect">
                <a:avLst/>
              </a:prstGeom>
              <a:pattFill prst="ltVert">
                <a:fgClr>
                  <a:srgbClr val="FF0000"/>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925" name="Rectangle 1150">
                <a:extLst>
                  <a:ext uri="{FF2B5EF4-FFF2-40B4-BE49-F238E27FC236}">
                    <a16:creationId xmlns:a16="http://schemas.microsoft.com/office/drawing/2014/main" id="{866ABF27-8BA1-4F67-BFB2-5B420312A889}"/>
                  </a:ext>
                </a:extLst>
              </p:cNvPr>
              <p:cNvSpPr>
                <a:spLocks noChangeArrowheads="1"/>
              </p:cNvSpPr>
              <p:nvPr/>
            </p:nvSpPr>
            <p:spPr bwMode="auto">
              <a:xfrm>
                <a:off x="652" y="1510"/>
                <a:ext cx="1311" cy="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926" name="Group 1152">
                <a:extLst>
                  <a:ext uri="{FF2B5EF4-FFF2-40B4-BE49-F238E27FC236}">
                    <a16:creationId xmlns:a16="http://schemas.microsoft.com/office/drawing/2014/main" id="{E76EBA8D-1288-4226-9E70-41FE224EA4C3}"/>
                  </a:ext>
                </a:extLst>
              </p:cNvPr>
              <p:cNvGrpSpPr>
                <a:grpSpLocks/>
              </p:cNvGrpSpPr>
              <p:nvPr/>
            </p:nvGrpSpPr>
            <p:grpSpPr bwMode="auto">
              <a:xfrm>
                <a:off x="844" y="1505"/>
                <a:ext cx="226" cy="91"/>
                <a:chOff x="930" y="1515"/>
                <a:chExt cx="226" cy="91"/>
              </a:xfrm>
            </p:grpSpPr>
            <p:sp>
              <p:nvSpPr>
                <p:cNvPr id="21984" name="Line 1130">
                  <a:extLst>
                    <a:ext uri="{FF2B5EF4-FFF2-40B4-BE49-F238E27FC236}">
                      <a16:creationId xmlns:a16="http://schemas.microsoft.com/office/drawing/2014/main" id="{0297111A-76A4-4B1C-8740-EB086B39AFFA}"/>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85" name="Line 1151">
                  <a:extLst>
                    <a:ext uri="{FF2B5EF4-FFF2-40B4-BE49-F238E27FC236}">
                      <a16:creationId xmlns:a16="http://schemas.microsoft.com/office/drawing/2014/main" id="{AA36248F-4F26-48C0-9794-BF41459DF484}"/>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927" name="Group 1153">
                <a:extLst>
                  <a:ext uri="{FF2B5EF4-FFF2-40B4-BE49-F238E27FC236}">
                    <a16:creationId xmlns:a16="http://schemas.microsoft.com/office/drawing/2014/main" id="{69C852AF-F398-495E-8C55-3E7F9312D488}"/>
                  </a:ext>
                </a:extLst>
              </p:cNvPr>
              <p:cNvGrpSpPr>
                <a:grpSpLocks/>
              </p:cNvGrpSpPr>
              <p:nvPr/>
            </p:nvGrpSpPr>
            <p:grpSpPr bwMode="auto">
              <a:xfrm>
                <a:off x="1293" y="1505"/>
                <a:ext cx="226" cy="91"/>
                <a:chOff x="930" y="1515"/>
                <a:chExt cx="226" cy="91"/>
              </a:xfrm>
            </p:grpSpPr>
            <p:sp>
              <p:nvSpPr>
                <p:cNvPr id="21982" name="Line 1154">
                  <a:extLst>
                    <a:ext uri="{FF2B5EF4-FFF2-40B4-BE49-F238E27FC236}">
                      <a16:creationId xmlns:a16="http://schemas.microsoft.com/office/drawing/2014/main" id="{242CAA04-8645-4AE5-B4BF-54C33F234C8C}"/>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83" name="Line 1155">
                  <a:extLst>
                    <a:ext uri="{FF2B5EF4-FFF2-40B4-BE49-F238E27FC236}">
                      <a16:creationId xmlns:a16="http://schemas.microsoft.com/office/drawing/2014/main" id="{852BFDD6-235D-4BDF-9FE3-325338C341B0}"/>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928" name="Line 1157">
                <a:extLst>
                  <a:ext uri="{FF2B5EF4-FFF2-40B4-BE49-F238E27FC236}">
                    <a16:creationId xmlns:a16="http://schemas.microsoft.com/office/drawing/2014/main" id="{5FEFD10D-1537-42F2-BF9C-01AFAEE76E46}"/>
                  </a:ext>
                </a:extLst>
              </p:cNvPr>
              <p:cNvSpPr>
                <a:spLocks noChangeShapeType="1"/>
              </p:cNvSpPr>
              <p:nvPr/>
            </p:nvSpPr>
            <p:spPr bwMode="auto">
              <a:xfrm>
                <a:off x="1742" y="150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929" name="Group 1177">
                <a:extLst>
                  <a:ext uri="{FF2B5EF4-FFF2-40B4-BE49-F238E27FC236}">
                    <a16:creationId xmlns:a16="http://schemas.microsoft.com/office/drawing/2014/main" id="{FF962D09-0C8B-4AD4-BDD8-966231D3E0C9}"/>
                  </a:ext>
                </a:extLst>
              </p:cNvPr>
              <p:cNvGrpSpPr>
                <a:grpSpLocks/>
              </p:cNvGrpSpPr>
              <p:nvPr/>
            </p:nvGrpSpPr>
            <p:grpSpPr bwMode="auto">
              <a:xfrm>
                <a:off x="684" y="1550"/>
                <a:ext cx="2241" cy="245"/>
                <a:chOff x="684" y="1550"/>
                <a:chExt cx="2241" cy="245"/>
              </a:xfrm>
            </p:grpSpPr>
            <p:grpSp>
              <p:nvGrpSpPr>
                <p:cNvPr id="21932" name="Group 1126">
                  <a:extLst>
                    <a:ext uri="{FF2B5EF4-FFF2-40B4-BE49-F238E27FC236}">
                      <a16:creationId xmlns:a16="http://schemas.microsoft.com/office/drawing/2014/main" id="{C961CE12-174C-4732-87CA-27C5E74C459F}"/>
                    </a:ext>
                  </a:extLst>
                </p:cNvPr>
                <p:cNvGrpSpPr>
                  <a:grpSpLocks/>
                </p:cNvGrpSpPr>
                <p:nvPr/>
              </p:nvGrpSpPr>
              <p:grpSpPr bwMode="auto">
                <a:xfrm>
                  <a:off x="684" y="1631"/>
                  <a:ext cx="2241" cy="164"/>
                  <a:chOff x="684" y="1631"/>
                  <a:chExt cx="2241" cy="164"/>
                </a:xfrm>
              </p:grpSpPr>
              <p:grpSp>
                <p:nvGrpSpPr>
                  <p:cNvPr id="21934" name="Group 660">
                    <a:extLst>
                      <a:ext uri="{FF2B5EF4-FFF2-40B4-BE49-F238E27FC236}">
                        <a16:creationId xmlns:a16="http://schemas.microsoft.com/office/drawing/2014/main" id="{2FA42BF9-6E1A-4F63-AB5C-F665D2845097}"/>
                      </a:ext>
                    </a:extLst>
                  </p:cNvPr>
                  <p:cNvGrpSpPr>
                    <a:grpSpLocks/>
                  </p:cNvGrpSpPr>
                  <p:nvPr/>
                </p:nvGrpSpPr>
                <p:grpSpPr bwMode="auto">
                  <a:xfrm>
                    <a:off x="684" y="1631"/>
                    <a:ext cx="850" cy="116"/>
                    <a:chOff x="1020" y="1595"/>
                    <a:chExt cx="850" cy="182"/>
                  </a:xfrm>
                </p:grpSpPr>
                <p:sp>
                  <p:nvSpPr>
                    <p:cNvPr id="21946" name="Arc 462">
                      <a:extLst>
                        <a:ext uri="{FF2B5EF4-FFF2-40B4-BE49-F238E27FC236}">
                          <a16:creationId xmlns:a16="http://schemas.microsoft.com/office/drawing/2014/main" id="{1F2CB9D4-8EAE-41F2-A649-E86F649363E9}"/>
                        </a:ext>
                      </a:extLst>
                    </p:cNvPr>
                    <p:cNvSpPr>
                      <a:spLocks/>
                    </p:cNvSpPr>
                    <p:nvPr/>
                  </p:nvSpPr>
                  <p:spPr bwMode="auto">
                    <a:xfrm flipH="1">
                      <a:off x="102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47" name="Arc 466">
                      <a:extLst>
                        <a:ext uri="{FF2B5EF4-FFF2-40B4-BE49-F238E27FC236}">
                          <a16:creationId xmlns:a16="http://schemas.microsoft.com/office/drawing/2014/main" id="{17D55236-65C7-4B3C-9C67-58CEDDE1A614}"/>
                        </a:ext>
                      </a:extLst>
                    </p:cNvPr>
                    <p:cNvSpPr>
                      <a:spLocks/>
                    </p:cNvSpPr>
                    <p:nvPr/>
                  </p:nvSpPr>
                  <p:spPr bwMode="auto">
                    <a:xfrm>
                      <a:off x="108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48" name="Arc 467">
                      <a:extLst>
                        <a:ext uri="{FF2B5EF4-FFF2-40B4-BE49-F238E27FC236}">
                          <a16:creationId xmlns:a16="http://schemas.microsoft.com/office/drawing/2014/main" id="{1E5F674D-3C64-4217-8A9F-E1788CAE413E}"/>
                        </a:ext>
                      </a:extLst>
                    </p:cNvPr>
                    <p:cNvSpPr>
                      <a:spLocks/>
                    </p:cNvSpPr>
                    <p:nvPr/>
                  </p:nvSpPr>
                  <p:spPr bwMode="auto">
                    <a:xfrm flipH="1">
                      <a:off x="111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949" name="Group 468">
                      <a:extLst>
                        <a:ext uri="{FF2B5EF4-FFF2-40B4-BE49-F238E27FC236}">
                          <a16:creationId xmlns:a16="http://schemas.microsoft.com/office/drawing/2014/main" id="{ACEB4000-626C-413B-9230-0EBEADD5C44D}"/>
                        </a:ext>
                      </a:extLst>
                    </p:cNvPr>
                    <p:cNvGrpSpPr>
                      <a:grpSpLocks/>
                    </p:cNvGrpSpPr>
                    <p:nvPr/>
                  </p:nvGrpSpPr>
                  <p:grpSpPr bwMode="auto">
                    <a:xfrm flipV="1">
                      <a:off x="1114" y="1699"/>
                      <a:ext cx="40" cy="78"/>
                      <a:chOff x="1584" y="1056"/>
                      <a:chExt cx="1104" cy="576"/>
                    </a:xfrm>
                  </p:grpSpPr>
                  <p:sp>
                    <p:nvSpPr>
                      <p:cNvPr id="21980" name="Arc 469">
                        <a:extLst>
                          <a:ext uri="{FF2B5EF4-FFF2-40B4-BE49-F238E27FC236}">
                            <a16:creationId xmlns:a16="http://schemas.microsoft.com/office/drawing/2014/main" id="{2DEB9E37-F68C-467E-B1E5-9133851AFA77}"/>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81" name="Arc 470">
                        <a:extLst>
                          <a:ext uri="{FF2B5EF4-FFF2-40B4-BE49-F238E27FC236}">
                            <a16:creationId xmlns:a16="http://schemas.microsoft.com/office/drawing/2014/main" id="{60CA7899-BDE0-4E39-9937-DC3DD68CCBC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950" name="Arc 471">
                      <a:extLst>
                        <a:ext uri="{FF2B5EF4-FFF2-40B4-BE49-F238E27FC236}">
                          <a16:creationId xmlns:a16="http://schemas.microsoft.com/office/drawing/2014/main" id="{8DC63B70-EEEC-4964-82D5-E4A660F0996B}"/>
                        </a:ext>
                      </a:extLst>
                    </p:cNvPr>
                    <p:cNvSpPr>
                      <a:spLocks/>
                    </p:cNvSpPr>
                    <p:nvPr/>
                  </p:nvSpPr>
                  <p:spPr bwMode="auto">
                    <a:xfrm>
                      <a:off x="1182"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51" name="Arc 472">
                      <a:extLst>
                        <a:ext uri="{FF2B5EF4-FFF2-40B4-BE49-F238E27FC236}">
                          <a16:creationId xmlns:a16="http://schemas.microsoft.com/office/drawing/2014/main" id="{772828F2-28DD-4D1B-AB60-16E66E7842F5}"/>
                        </a:ext>
                      </a:extLst>
                    </p:cNvPr>
                    <p:cNvSpPr>
                      <a:spLocks/>
                    </p:cNvSpPr>
                    <p:nvPr/>
                  </p:nvSpPr>
                  <p:spPr bwMode="auto">
                    <a:xfrm flipH="1">
                      <a:off x="121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952" name="Group 473">
                      <a:extLst>
                        <a:ext uri="{FF2B5EF4-FFF2-40B4-BE49-F238E27FC236}">
                          <a16:creationId xmlns:a16="http://schemas.microsoft.com/office/drawing/2014/main" id="{7E2C1A2C-62F0-45F7-8CC9-FDAAFBBA3669}"/>
                        </a:ext>
                      </a:extLst>
                    </p:cNvPr>
                    <p:cNvGrpSpPr>
                      <a:grpSpLocks/>
                    </p:cNvGrpSpPr>
                    <p:nvPr/>
                  </p:nvGrpSpPr>
                  <p:grpSpPr bwMode="auto">
                    <a:xfrm flipV="1">
                      <a:off x="1209" y="1699"/>
                      <a:ext cx="40" cy="78"/>
                      <a:chOff x="1584" y="1056"/>
                      <a:chExt cx="1104" cy="576"/>
                    </a:xfrm>
                  </p:grpSpPr>
                  <p:sp>
                    <p:nvSpPr>
                      <p:cNvPr id="21978" name="Arc 474">
                        <a:extLst>
                          <a:ext uri="{FF2B5EF4-FFF2-40B4-BE49-F238E27FC236}">
                            <a16:creationId xmlns:a16="http://schemas.microsoft.com/office/drawing/2014/main" id="{D04AC596-8E06-4826-B16A-A7420A84CF34}"/>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79" name="Arc 475">
                        <a:extLst>
                          <a:ext uri="{FF2B5EF4-FFF2-40B4-BE49-F238E27FC236}">
                            <a16:creationId xmlns:a16="http://schemas.microsoft.com/office/drawing/2014/main" id="{189CBDCA-529D-4E2A-9CD3-70F277C2920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953" name="Arc 476">
                      <a:extLst>
                        <a:ext uri="{FF2B5EF4-FFF2-40B4-BE49-F238E27FC236}">
                          <a16:creationId xmlns:a16="http://schemas.microsoft.com/office/drawing/2014/main" id="{6C8369E8-89F6-4930-86DD-8FC53A75FDFE}"/>
                        </a:ext>
                      </a:extLst>
                    </p:cNvPr>
                    <p:cNvSpPr>
                      <a:spLocks/>
                    </p:cNvSpPr>
                    <p:nvPr/>
                  </p:nvSpPr>
                  <p:spPr bwMode="auto">
                    <a:xfrm>
                      <a:off x="127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54" name="Arc 477">
                      <a:extLst>
                        <a:ext uri="{FF2B5EF4-FFF2-40B4-BE49-F238E27FC236}">
                          <a16:creationId xmlns:a16="http://schemas.microsoft.com/office/drawing/2014/main" id="{2D60CF6D-CDEA-4B2C-AC00-E04488B00D64}"/>
                        </a:ext>
                      </a:extLst>
                    </p:cNvPr>
                    <p:cNvSpPr>
                      <a:spLocks/>
                    </p:cNvSpPr>
                    <p:nvPr/>
                  </p:nvSpPr>
                  <p:spPr bwMode="auto">
                    <a:xfrm flipH="1">
                      <a:off x="130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955" name="Group 478">
                      <a:extLst>
                        <a:ext uri="{FF2B5EF4-FFF2-40B4-BE49-F238E27FC236}">
                          <a16:creationId xmlns:a16="http://schemas.microsoft.com/office/drawing/2014/main" id="{4E281A15-41BC-4990-882B-956049E56C0C}"/>
                        </a:ext>
                      </a:extLst>
                    </p:cNvPr>
                    <p:cNvGrpSpPr>
                      <a:grpSpLocks/>
                    </p:cNvGrpSpPr>
                    <p:nvPr/>
                  </p:nvGrpSpPr>
                  <p:grpSpPr bwMode="auto">
                    <a:xfrm flipV="1">
                      <a:off x="1304" y="1699"/>
                      <a:ext cx="40" cy="78"/>
                      <a:chOff x="1584" y="1056"/>
                      <a:chExt cx="1104" cy="576"/>
                    </a:xfrm>
                  </p:grpSpPr>
                  <p:sp>
                    <p:nvSpPr>
                      <p:cNvPr id="21976" name="Arc 479">
                        <a:extLst>
                          <a:ext uri="{FF2B5EF4-FFF2-40B4-BE49-F238E27FC236}">
                            <a16:creationId xmlns:a16="http://schemas.microsoft.com/office/drawing/2014/main" id="{3F5EA1EA-F044-426F-9C3D-3BA66FF6CDC2}"/>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77" name="Arc 480">
                        <a:extLst>
                          <a:ext uri="{FF2B5EF4-FFF2-40B4-BE49-F238E27FC236}">
                            <a16:creationId xmlns:a16="http://schemas.microsoft.com/office/drawing/2014/main" id="{ACBB9251-0E69-434D-9A65-979C39D20442}"/>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956" name="Arc 481">
                      <a:extLst>
                        <a:ext uri="{FF2B5EF4-FFF2-40B4-BE49-F238E27FC236}">
                          <a16:creationId xmlns:a16="http://schemas.microsoft.com/office/drawing/2014/main" id="{F398ABF1-1DCB-4F80-BD84-70E697570563}"/>
                        </a:ext>
                      </a:extLst>
                    </p:cNvPr>
                    <p:cNvSpPr>
                      <a:spLocks/>
                    </p:cNvSpPr>
                    <p:nvPr/>
                  </p:nvSpPr>
                  <p:spPr bwMode="auto">
                    <a:xfrm>
                      <a:off x="137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57" name="Arc 482">
                      <a:extLst>
                        <a:ext uri="{FF2B5EF4-FFF2-40B4-BE49-F238E27FC236}">
                          <a16:creationId xmlns:a16="http://schemas.microsoft.com/office/drawing/2014/main" id="{034C5714-8F71-4846-90C0-E3DF45F0544A}"/>
                        </a:ext>
                      </a:extLst>
                    </p:cNvPr>
                    <p:cNvSpPr>
                      <a:spLocks/>
                    </p:cNvSpPr>
                    <p:nvPr/>
                  </p:nvSpPr>
                  <p:spPr bwMode="auto">
                    <a:xfrm flipH="1">
                      <a:off x="1398"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958" name="Group 483">
                      <a:extLst>
                        <a:ext uri="{FF2B5EF4-FFF2-40B4-BE49-F238E27FC236}">
                          <a16:creationId xmlns:a16="http://schemas.microsoft.com/office/drawing/2014/main" id="{282D2F69-8071-468E-A334-26F88067B434}"/>
                        </a:ext>
                      </a:extLst>
                    </p:cNvPr>
                    <p:cNvGrpSpPr>
                      <a:grpSpLocks/>
                    </p:cNvGrpSpPr>
                    <p:nvPr/>
                  </p:nvGrpSpPr>
                  <p:grpSpPr bwMode="auto">
                    <a:xfrm flipV="1">
                      <a:off x="1397" y="1699"/>
                      <a:ext cx="40" cy="78"/>
                      <a:chOff x="1584" y="1056"/>
                      <a:chExt cx="1104" cy="576"/>
                    </a:xfrm>
                  </p:grpSpPr>
                  <p:sp>
                    <p:nvSpPr>
                      <p:cNvPr id="21974" name="Arc 484">
                        <a:extLst>
                          <a:ext uri="{FF2B5EF4-FFF2-40B4-BE49-F238E27FC236}">
                            <a16:creationId xmlns:a16="http://schemas.microsoft.com/office/drawing/2014/main" id="{B4C28527-7B0B-4CE9-BCF9-6982C03C2E78}"/>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75" name="Arc 485">
                        <a:extLst>
                          <a:ext uri="{FF2B5EF4-FFF2-40B4-BE49-F238E27FC236}">
                            <a16:creationId xmlns:a16="http://schemas.microsoft.com/office/drawing/2014/main" id="{B7D543E9-0B69-411C-8E4A-D0AC91FE589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959" name="Arc 486">
                      <a:extLst>
                        <a:ext uri="{FF2B5EF4-FFF2-40B4-BE49-F238E27FC236}">
                          <a16:creationId xmlns:a16="http://schemas.microsoft.com/office/drawing/2014/main" id="{CD222FCB-FD30-47C7-9C7B-A0733038879F}"/>
                        </a:ext>
                      </a:extLst>
                    </p:cNvPr>
                    <p:cNvSpPr>
                      <a:spLocks/>
                    </p:cNvSpPr>
                    <p:nvPr/>
                  </p:nvSpPr>
                  <p:spPr bwMode="auto">
                    <a:xfrm>
                      <a:off x="146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0" name="Arc 487">
                      <a:extLst>
                        <a:ext uri="{FF2B5EF4-FFF2-40B4-BE49-F238E27FC236}">
                          <a16:creationId xmlns:a16="http://schemas.microsoft.com/office/drawing/2014/main" id="{FBB5A75C-A895-4D75-8C5D-DFC974192847}"/>
                        </a:ext>
                      </a:extLst>
                    </p:cNvPr>
                    <p:cNvSpPr>
                      <a:spLocks/>
                    </p:cNvSpPr>
                    <p:nvPr/>
                  </p:nvSpPr>
                  <p:spPr bwMode="auto">
                    <a:xfrm flipH="1">
                      <a:off x="1493"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961" name="Group 488">
                      <a:extLst>
                        <a:ext uri="{FF2B5EF4-FFF2-40B4-BE49-F238E27FC236}">
                          <a16:creationId xmlns:a16="http://schemas.microsoft.com/office/drawing/2014/main" id="{AF2E6E58-E6DB-4F4B-9368-89D7E0BFD16E}"/>
                        </a:ext>
                      </a:extLst>
                    </p:cNvPr>
                    <p:cNvGrpSpPr>
                      <a:grpSpLocks/>
                    </p:cNvGrpSpPr>
                    <p:nvPr/>
                  </p:nvGrpSpPr>
                  <p:grpSpPr bwMode="auto">
                    <a:xfrm flipV="1">
                      <a:off x="1491" y="1699"/>
                      <a:ext cx="41" cy="78"/>
                      <a:chOff x="1584" y="1056"/>
                      <a:chExt cx="1104" cy="576"/>
                    </a:xfrm>
                  </p:grpSpPr>
                  <p:sp>
                    <p:nvSpPr>
                      <p:cNvPr id="21972" name="Arc 489">
                        <a:extLst>
                          <a:ext uri="{FF2B5EF4-FFF2-40B4-BE49-F238E27FC236}">
                            <a16:creationId xmlns:a16="http://schemas.microsoft.com/office/drawing/2014/main" id="{2686DDCE-FD11-4C30-AD90-88BB17153B68}"/>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73" name="Arc 490">
                        <a:extLst>
                          <a:ext uri="{FF2B5EF4-FFF2-40B4-BE49-F238E27FC236}">
                            <a16:creationId xmlns:a16="http://schemas.microsoft.com/office/drawing/2014/main" id="{E4746DB5-FA14-4FBA-AF0E-36B565BB21F8}"/>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962" name="Arc 491">
                      <a:extLst>
                        <a:ext uri="{FF2B5EF4-FFF2-40B4-BE49-F238E27FC236}">
                          <a16:creationId xmlns:a16="http://schemas.microsoft.com/office/drawing/2014/main" id="{D8243AAB-55CB-4730-8493-6AC8FAA3DF46}"/>
                        </a:ext>
                      </a:extLst>
                    </p:cNvPr>
                    <p:cNvSpPr>
                      <a:spLocks/>
                    </p:cNvSpPr>
                    <p:nvPr/>
                  </p:nvSpPr>
                  <p:spPr bwMode="auto">
                    <a:xfrm>
                      <a:off x="156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3" name="Arc 492">
                      <a:extLst>
                        <a:ext uri="{FF2B5EF4-FFF2-40B4-BE49-F238E27FC236}">
                          <a16:creationId xmlns:a16="http://schemas.microsoft.com/office/drawing/2014/main" id="{4018A8AE-4223-4EAD-A5C5-F715403410D6}"/>
                        </a:ext>
                      </a:extLst>
                    </p:cNvPr>
                    <p:cNvSpPr>
                      <a:spLocks/>
                    </p:cNvSpPr>
                    <p:nvPr/>
                  </p:nvSpPr>
                  <p:spPr bwMode="auto">
                    <a:xfrm flipH="1">
                      <a:off x="1587" y="1595"/>
                      <a:ext cx="68"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4" name="Arc 493">
                      <a:extLst>
                        <a:ext uri="{FF2B5EF4-FFF2-40B4-BE49-F238E27FC236}">
                          <a16:creationId xmlns:a16="http://schemas.microsoft.com/office/drawing/2014/main" id="{6EE0BC56-73AD-4E95-B4B3-479179B78E21}"/>
                        </a:ext>
                      </a:extLst>
                    </p:cNvPr>
                    <p:cNvSpPr>
                      <a:spLocks/>
                    </p:cNvSpPr>
                    <p:nvPr/>
                  </p:nvSpPr>
                  <p:spPr bwMode="auto">
                    <a:xfrm flipV="1">
                      <a:off x="1606"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5" name="Arc 494">
                      <a:extLst>
                        <a:ext uri="{FF2B5EF4-FFF2-40B4-BE49-F238E27FC236}">
                          <a16:creationId xmlns:a16="http://schemas.microsoft.com/office/drawing/2014/main" id="{03603F69-5CA5-4252-8B59-47AF0677BF9A}"/>
                        </a:ext>
                      </a:extLst>
                    </p:cNvPr>
                    <p:cNvSpPr>
                      <a:spLocks/>
                    </p:cNvSpPr>
                    <p:nvPr/>
                  </p:nvSpPr>
                  <p:spPr bwMode="auto">
                    <a:xfrm flipH="1" flipV="1">
                      <a:off x="1587"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6" name="Arc 495">
                      <a:extLst>
                        <a:ext uri="{FF2B5EF4-FFF2-40B4-BE49-F238E27FC236}">
                          <a16:creationId xmlns:a16="http://schemas.microsoft.com/office/drawing/2014/main" id="{82F4FE71-293E-4E70-9509-10FC56E5C89C}"/>
                        </a:ext>
                      </a:extLst>
                    </p:cNvPr>
                    <p:cNvSpPr>
                      <a:spLocks/>
                    </p:cNvSpPr>
                    <p:nvPr/>
                  </p:nvSpPr>
                  <p:spPr bwMode="auto">
                    <a:xfrm>
                      <a:off x="1655"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7" name="Arc 496">
                      <a:extLst>
                        <a:ext uri="{FF2B5EF4-FFF2-40B4-BE49-F238E27FC236}">
                          <a16:creationId xmlns:a16="http://schemas.microsoft.com/office/drawing/2014/main" id="{B999AE6C-C4F0-43FE-A5FE-C41B24FE1569}"/>
                        </a:ext>
                      </a:extLst>
                    </p:cNvPr>
                    <p:cNvSpPr>
                      <a:spLocks/>
                    </p:cNvSpPr>
                    <p:nvPr/>
                  </p:nvSpPr>
                  <p:spPr bwMode="auto">
                    <a:xfrm flipH="1">
                      <a:off x="1683"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8" name="Arc 497">
                      <a:extLst>
                        <a:ext uri="{FF2B5EF4-FFF2-40B4-BE49-F238E27FC236}">
                          <a16:creationId xmlns:a16="http://schemas.microsoft.com/office/drawing/2014/main" id="{49DF060E-7A00-4865-94A0-3095F184597C}"/>
                        </a:ext>
                      </a:extLst>
                    </p:cNvPr>
                    <p:cNvSpPr>
                      <a:spLocks/>
                    </p:cNvSpPr>
                    <p:nvPr/>
                  </p:nvSpPr>
                  <p:spPr bwMode="auto">
                    <a:xfrm flipV="1">
                      <a:off x="1701"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69" name="Arc 498">
                      <a:extLst>
                        <a:ext uri="{FF2B5EF4-FFF2-40B4-BE49-F238E27FC236}">
                          <a16:creationId xmlns:a16="http://schemas.microsoft.com/office/drawing/2014/main" id="{BF2CA5C7-15F6-433C-A6BE-C2E48601ADD9}"/>
                        </a:ext>
                      </a:extLst>
                    </p:cNvPr>
                    <p:cNvSpPr>
                      <a:spLocks/>
                    </p:cNvSpPr>
                    <p:nvPr/>
                  </p:nvSpPr>
                  <p:spPr bwMode="auto">
                    <a:xfrm flipH="1" flipV="1">
                      <a:off x="1682"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70" name="Arc 500">
                      <a:extLst>
                        <a:ext uri="{FF2B5EF4-FFF2-40B4-BE49-F238E27FC236}">
                          <a16:creationId xmlns:a16="http://schemas.microsoft.com/office/drawing/2014/main" id="{99A71AF7-DCCB-4F1E-A85D-03AD2E5C73B4}"/>
                        </a:ext>
                      </a:extLst>
                    </p:cNvPr>
                    <p:cNvSpPr>
                      <a:spLocks/>
                    </p:cNvSpPr>
                    <p:nvPr/>
                  </p:nvSpPr>
                  <p:spPr bwMode="auto">
                    <a:xfrm>
                      <a:off x="1742" y="1595"/>
                      <a:ext cx="80" cy="104"/>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71" name="Arc 501">
                      <a:extLst>
                        <a:ext uri="{FF2B5EF4-FFF2-40B4-BE49-F238E27FC236}">
                          <a16:creationId xmlns:a16="http://schemas.microsoft.com/office/drawing/2014/main" id="{2E857C17-25CD-4C0E-B798-D752B28CE1E9}"/>
                        </a:ext>
                      </a:extLst>
                    </p:cNvPr>
                    <p:cNvSpPr>
                      <a:spLocks/>
                    </p:cNvSpPr>
                    <p:nvPr/>
                  </p:nvSpPr>
                  <p:spPr bwMode="auto">
                    <a:xfrm flipH="1" flipV="1">
                      <a:off x="1821" y="1688"/>
                      <a:ext cx="49" cy="25"/>
                    </a:xfrm>
                    <a:custGeom>
                      <a:avLst/>
                      <a:gdLst>
                        <a:gd name="T0" fmla="*/ 0 w 21600"/>
                        <a:gd name="T1" fmla="*/ 0 h 9524"/>
                        <a:gd name="T2" fmla="*/ 0 w 21600"/>
                        <a:gd name="T3" fmla="*/ 0 h 9524"/>
                        <a:gd name="T4" fmla="*/ 0 w 21600"/>
                        <a:gd name="T5" fmla="*/ 0 h 9524"/>
                        <a:gd name="T6" fmla="*/ 0 60000 65536"/>
                        <a:gd name="T7" fmla="*/ 0 60000 65536"/>
                        <a:gd name="T8" fmla="*/ 0 60000 65536"/>
                      </a:gdLst>
                      <a:ahLst/>
                      <a:cxnLst>
                        <a:cxn ang="T6">
                          <a:pos x="T0" y="T1"/>
                        </a:cxn>
                        <a:cxn ang="T7">
                          <a:pos x="T2" y="T3"/>
                        </a:cxn>
                        <a:cxn ang="T8">
                          <a:pos x="T4" y="T5"/>
                        </a:cxn>
                      </a:cxnLst>
                      <a:rect l="0" t="0" r="r" b="b"/>
                      <a:pathLst>
                        <a:path w="21600" h="9524" fill="none" extrusionOk="0">
                          <a:moveTo>
                            <a:pt x="19386" y="0"/>
                          </a:moveTo>
                          <a:cubicBezTo>
                            <a:pt x="20842" y="2963"/>
                            <a:pt x="21600" y="6221"/>
                            <a:pt x="21600" y="9524"/>
                          </a:cubicBezTo>
                        </a:path>
                        <a:path w="21600" h="9524" stroke="0" extrusionOk="0">
                          <a:moveTo>
                            <a:pt x="19386" y="0"/>
                          </a:moveTo>
                          <a:cubicBezTo>
                            <a:pt x="20842" y="2963"/>
                            <a:pt x="21600" y="6221"/>
                            <a:pt x="21600" y="9524"/>
                          </a:cubicBezTo>
                          <a:lnTo>
                            <a:pt x="0" y="9524"/>
                          </a:lnTo>
                          <a:lnTo>
                            <a:pt x="19386"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935" name="Group 877">
                    <a:extLst>
                      <a:ext uri="{FF2B5EF4-FFF2-40B4-BE49-F238E27FC236}">
                        <a16:creationId xmlns:a16="http://schemas.microsoft.com/office/drawing/2014/main" id="{0B4D1964-2254-45A9-97BF-0DE021D2AEF9}"/>
                      </a:ext>
                    </a:extLst>
                  </p:cNvPr>
                  <p:cNvGrpSpPr>
                    <a:grpSpLocks/>
                  </p:cNvGrpSpPr>
                  <p:nvPr/>
                </p:nvGrpSpPr>
                <p:grpSpPr bwMode="auto">
                  <a:xfrm>
                    <a:off x="1471" y="1666"/>
                    <a:ext cx="1454" cy="129"/>
                    <a:chOff x="1188" y="1666"/>
                    <a:chExt cx="1454" cy="129"/>
                  </a:xfrm>
                </p:grpSpPr>
                <p:grpSp>
                  <p:nvGrpSpPr>
                    <p:cNvPr id="21936" name="Group 652">
                      <a:extLst>
                        <a:ext uri="{FF2B5EF4-FFF2-40B4-BE49-F238E27FC236}">
                          <a16:creationId xmlns:a16="http://schemas.microsoft.com/office/drawing/2014/main" id="{C8D702A4-E2CB-4546-86A4-3D3CCA14DCFC}"/>
                        </a:ext>
                      </a:extLst>
                    </p:cNvPr>
                    <p:cNvGrpSpPr>
                      <a:grpSpLocks/>
                    </p:cNvGrpSpPr>
                    <p:nvPr/>
                  </p:nvGrpSpPr>
                  <p:grpSpPr bwMode="auto">
                    <a:xfrm>
                      <a:off x="2225" y="1676"/>
                      <a:ext cx="417" cy="119"/>
                      <a:chOff x="3107" y="1707"/>
                      <a:chExt cx="417" cy="119"/>
                    </a:xfrm>
                  </p:grpSpPr>
                  <p:grpSp>
                    <p:nvGrpSpPr>
                      <p:cNvPr id="21940" name="Group 653">
                        <a:extLst>
                          <a:ext uri="{FF2B5EF4-FFF2-40B4-BE49-F238E27FC236}">
                            <a16:creationId xmlns:a16="http://schemas.microsoft.com/office/drawing/2014/main" id="{46405B6F-418B-442E-BBB9-B411C1374372}"/>
                          </a:ext>
                        </a:extLst>
                      </p:cNvPr>
                      <p:cNvGrpSpPr>
                        <a:grpSpLocks/>
                      </p:cNvGrpSpPr>
                      <p:nvPr/>
                    </p:nvGrpSpPr>
                    <p:grpSpPr bwMode="auto">
                      <a:xfrm rot="-171554">
                        <a:off x="3233" y="1707"/>
                        <a:ext cx="291" cy="119"/>
                        <a:chOff x="3233" y="1707"/>
                        <a:chExt cx="291" cy="119"/>
                      </a:xfrm>
                    </p:grpSpPr>
                    <p:sp>
                      <p:nvSpPr>
                        <p:cNvPr id="21942" name="Arc 654">
                          <a:extLst>
                            <a:ext uri="{FF2B5EF4-FFF2-40B4-BE49-F238E27FC236}">
                              <a16:creationId xmlns:a16="http://schemas.microsoft.com/office/drawing/2014/main" id="{0FFB437D-3773-4E15-9F47-0D27B89E509C}"/>
                            </a:ext>
                          </a:extLst>
                        </p:cNvPr>
                        <p:cNvSpPr>
                          <a:spLocks/>
                        </p:cNvSpPr>
                        <p:nvPr/>
                      </p:nvSpPr>
                      <p:spPr bwMode="auto">
                        <a:xfrm rot="8748180" flipH="1" flipV="1">
                          <a:off x="3233" y="1707"/>
                          <a:ext cx="130" cy="119"/>
                        </a:xfrm>
                        <a:custGeom>
                          <a:avLst/>
                          <a:gdLst>
                            <a:gd name="T0" fmla="*/ 0 w 21543"/>
                            <a:gd name="T1" fmla="*/ 0 h 17083"/>
                            <a:gd name="T2" fmla="*/ 0 w 21543"/>
                            <a:gd name="T3" fmla="*/ 0 h 17083"/>
                            <a:gd name="T4" fmla="*/ 0 w 21543"/>
                            <a:gd name="T5" fmla="*/ 0 h 17083"/>
                            <a:gd name="T6" fmla="*/ 0 60000 65536"/>
                            <a:gd name="T7" fmla="*/ 0 60000 65536"/>
                            <a:gd name="T8" fmla="*/ 0 60000 65536"/>
                          </a:gdLst>
                          <a:ahLst/>
                          <a:cxnLst>
                            <a:cxn ang="T6">
                              <a:pos x="T0" y="T1"/>
                            </a:cxn>
                            <a:cxn ang="T7">
                              <a:pos x="T2" y="T3"/>
                            </a:cxn>
                            <a:cxn ang="T8">
                              <a:pos x="T4" y="T5"/>
                            </a:cxn>
                          </a:cxnLst>
                          <a:rect l="0" t="0" r="r" b="b"/>
                          <a:pathLst>
                            <a:path w="21543" h="17083" fill="none" extrusionOk="0">
                              <a:moveTo>
                                <a:pt x="13218" y="-1"/>
                              </a:moveTo>
                              <a:cubicBezTo>
                                <a:pt x="18070" y="3754"/>
                                <a:pt x="21097" y="9394"/>
                                <a:pt x="21542" y="15514"/>
                              </a:cubicBezTo>
                            </a:path>
                            <a:path w="21543" h="17083" stroke="0" extrusionOk="0">
                              <a:moveTo>
                                <a:pt x="13218" y="-1"/>
                              </a:moveTo>
                              <a:cubicBezTo>
                                <a:pt x="18070" y="3754"/>
                                <a:pt x="21097" y="9394"/>
                                <a:pt x="21542" y="15514"/>
                              </a:cubicBezTo>
                              <a:lnTo>
                                <a:pt x="0" y="17083"/>
                              </a:lnTo>
                              <a:lnTo>
                                <a:pt x="13218" y="-1"/>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943" name="Group 655">
                          <a:extLst>
                            <a:ext uri="{FF2B5EF4-FFF2-40B4-BE49-F238E27FC236}">
                              <a16:creationId xmlns:a16="http://schemas.microsoft.com/office/drawing/2014/main" id="{733E5563-B1E6-43D3-9D4F-F142A5B81A80}"/>
                            </a:ext>
                          </a:extLst>
                        </p:cNvPr>
                        <p:cNvGrpSpPr>
                          <a:grpSpLocks/>
                        </p:cNvGrpSpPr>
                        <p:nvPr/>
                      </p:nvGrpSpPr>
                      <p:grpSpPr bwMode="auto">
                        <a:xfrm rot="8748180" flipH="1" flipV="1">
                          <a:off x="3381" y="1710"/>
                          <a:ext cx="143" cy="90"/>
                          <a:chOff x="3525" y="1752"/>
                          <a:chExt cx="126" cy="90"/>
                        </a:xfrm>
                      </p:grpSpPr>
                      <p:sp>
                        <p:nvSpPr>
                          <p:cNvPr id="21944" name="Arc 656">
                            <a:extLst>
                              <a:ext uri="{FF2B5EF4-FFF2-40B4-BE49-F238E27FC236}">
                                <a16:creationId xmlns:a16="http://schemas.microsoft.com/office/drawing/2014/main" id="{1154E2D0-D06C-44BB-8619-2D095B75AC4E}"/>
                              </a:ext>
                            </a:extLst>
                          </p:cNvPr>
                          <p:cNvSpPr>
                            <a:spLocks/>
                          </p:cNvSpPr>
                          <p:nvPr/>
                        </p:nvSpPr>
                        <p:spPr bwMode="auto">
                          <a:xfrm flipV="1">
                            <a:off x="3591" y="1752"/>
                            <a:ext cx="60" cy="90"/>
                          </a:xfrm>
                          <a:custGeom>
                            <a:avLst/>
                            <a:gdLst>
                              <a:gd name="T0" fmla="*/ 0 w 21600"/>
                              <a:gd name="T1" fmla="*/ 0 h 32956"/>
                              <a:gd name="T2" fmla="*/ 0 w 21600"/>
                              <a:gd name="T3" fmla="*/ 0 h 32956"/>
                              <a:gd name="T4" fmla="*/ 0 w 21600"/>
                              <a:gd name="T5" fmla="*/ 0 h 32956"/>
                              <a:gd name="T6" fmla="*/ 0 60000 65536"/>
                              <a:gd name="T7" fmla="*/ 0 60000 65536"/>
                              <a:gd name="T8" fmla="*/ 0 60000 65536"/>
                            </a:gdLst>
                            <a:ahLst/>
                            <a:cxnLst>
                              <a:cxn ang="T6">
                                <a:pos x="T0" y="T1"/>
                              </a:cxn>
                              <a:cxn ang="T7">
                                <a:pos x="T2" y="T3"/>
                              </a:cxn>
                              <a:cxn ang="T8">
                                <a:pos x="T4" y="T5"/>
                              </a:cxn>
                            </a:cxnLst>
                            <a:rect l="0" t="0" r="r" b="b"/>
                            <a:pathLst>
                              <a:path w="21600" h="32956" fill="none" extrusionOk="0">
                                <a:moveTo>
                                  <a:pt x="-1" y="0"/>
                                </a:moveTo>
                                <a:cubicBezTo>
                                  <a:pt x="11929" y="0"/>
                                  <a:pt x="21600" y="9670"/>
                                  <a:pt x="21600" y="21600"/>
                                </a:cubicBezTo>
                                <a:cubicBezTo>
                                  <a:pt x="21600" y="25611"/>
                                  <a:pt x="20482" y="29543"/>
                                  <a:pt x="18373" y="32955"/>
                                </a:cubicBezTo>
                              </a:path>
                              <a:path w="21600" h="32956" stroke="0" extrusionOk="0">
                                <a:moveTo>
                                  <a:pt x="-1" y="0"/>
                                </a:moveTo>
                                <a:cubicBezTo>
                                  <a:pt x="11929" y="0"/>
                                  <a:pt x="21600" y="9670"/>
                                  <a:pt x="21600" y="21600"/>
                                </a:cubicBezTo>
                                <a:cubicBezTo>
                                  <a:pt x="21600" y="25611"/>
                                  <a:pt x="20482" y="29543"/>
                                  <a:pt x="18373" y="32955"/>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45" name="Arc 657">
                            <a:extLst>
                              <a:ext uri="{FF2B5EF4-FFF2-40B4-BE49-F238E27FC236}">
                                <a16:creationId xmlns:a16="http://schemas.microsoft.com/office/drawing/2014/main" id="{3B2578C7-9003-4ED8-95CA-946EB1F2324D}"/>
                              </a:ext>
                            </a:extLst>
                          </p:cNvPr>
                          <p:cNvSpPr>
                            <a:spLocks/>
                          </p:cNvSpPr>
                          <p:nvPr/>
                        </p:nvSpPr>
                        <p:spPr bwMode="auto">
                          <a:xfrm flipH="1" flipV="1">
                            <a:off x="3525" y="1759"/>
                            <a:ext cx="70"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1941" name="Line 658">
                        <a:extLst>
                          <a:ext uri="{FF2B5EF4-FFF2-40B4-BE49-F238E27FC236}">
                            <a16:creationId xmlns:a16="http://schemas.microsoft.com/office/drawing/2014/main" id="{BAABB7ED-4F22-4B2A-82A7-6326F2E1FE2F}"/>
                          </a:ext>
                        </a:extLst>
                      </p:cNvPr>
                      <p:cNvSpPr>
                        <a:spLocks noChangeShapeType="1"/>
                      </p:cNvSpPr>
                      <p:nvPr/>
                    </p:nvSpPr>
                    <p:spPr bwMode="auto">
                      <a:xfrm flipH="1">
                        <a:off x="3107" y="1716"/>
                        <a:ext cx="18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937" name="Group 663">
                      <a:extLst>
                        <a:ext uri="{FF2B5EF4-FFF2-40B4-BE49-F238E27FC236}">
                          <a16:creationId xmlns:a16="http://schemas.microsoft.com/office/drawing/2014/main" id="{E4189890-454A-446E-9821-4751868B0D2B}"/>
                        </a:ext>
                      </a:extLst>
                    </p:cNvPr>
                    <p:cNvGrpSpPr>
                      <a:grpSpLocks/>
                    </p:cNvGrpSpPr>
                    <p:nvPr/>
                  </p:nvGrpSpPr>
                  <p:grpSpPr bwMode="auto">
                    <a:xfrm>
                      <a:off x="1188" y="1666"/>
                      <a:ext cx="1057" cy="44"/>
                      <a:chOff x="1802" y="1686"/>
                      <a:chExt cx="1113" cy="46"/>
                    </a:xfrm>
                  </p:grpSpPr>
                  <p:sp>
                    <p:nvSpPr>
                      <p:cNvPr id="21938" name="Line 661">
                        <a:extLst>
                          <a:ext uri="{FF2B5EF4-FFF2-40B4-BE49-F238E27FC236}">
                            <a16:creationId xmlns:a16="http://schemas.microsoft.com/office/drawing/2014/main" id="{687944A7-3341-41C2-913B-75FD7501F6B7}"/>
                          </a:ext>
                        </a:extLst>
                      </p:cNvPr>
                      <p:cNvSpPr>
                        <a:spLocks noChangeShapeType="1"/>
                      </p:cNvSpPr>
                      <p:nvPr/>
                    </p:nvSpPr>
                    <p:spPr bwMode="auto">
                      <a:xfrm>
                        <a:off x="1827" y="1706"/>
                        <a:ext cx="1088"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39" name="Oval 662">
                        <a:extLst>
                          <a:ext uri="{FF2B5EF4-FFF2-40B4-BE49-F238E27FC236}">
                            <a16:creationId xmlns:a16="http://schemas.microsoft.com/office/drawing/2014/main" id="{CB0B2BE3-1AF3-4299-B02B-B9AA3C04A9E6}"/>
                          </a:ext>
                        </a:extLst>
                      </p:cNvPr>
                      <p:cNvSpPr>
                        <a:spLocks noChangeArrowheads="1"/>
                      </p:cNvSpPr>
                      <p:nvPr/>
                    </p:nvSpPr>
                    <p:spPr bwMode="auto">
                      <a:xfrm>
                        <a:off x="1802" y="1686"/>
                        <a:ext cx="45" cy="46"/>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sp>
              <p:nvSpPr>
                <p:cNvPr id="21933" name="Line 1174">
                  <a:extLst>
                    <a:ext uri="{FF2B5EF4-FFF2-40B4-BE49-F238E27FC236}">
                      <a16:creationId xmlns:a16="http://schemas.microsoft.com/office/drawing/2014/main" id="{E719C4CE-5349-4DD1-9F42-9419C47C1168}"/>
                    </a:ext>
                  </a:extLst>
                </p:cNvPr>
                <p:cNvSpPr>
                  <a:spLocks noChangeShapeType="1"/>
                </p:cNvSpPr>
                <p:nvPr/>
              </p:nvSpPr>
              <p:spPr bwMode="auto">
                <a:xfrm flipV="1">
                  <a:off x="1494" y="1550"/>
                  <a:ext cx="0" cy="136"/>
                </a:xfrm>
                <a:prstGeom prst="line">
                  <a:avLst/>
                </a:prstGeom>
                <a:noFill/>
                <a:ln w="1905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930" name="Line 1180">
                <a:extLst>
                  <a:ext uri="{FF2B5EF4-FFF2-40B4-BE49-F238E27FC236}">
                    <a16:creationId xmlns:a16="http://schemas.microsoft.com/office/drawing/2014/main" id="{1E46AB2F-D34B-455F-A5D2-7FD6889C8B63}"/>
                  </a:ext>
                </a:extLst>
              </p:cNvPr>
              <p:cNvSpPr>
                <a:spLocks noChangeShapeType="1"/>
              </p:cNvSpPr>
              <p:nvPr/>
            </p:nvSpPr>
            <p:spPr bwMode="auto">
              <a:xfrm>
                <a:off x="1968" y="150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31" name="Rectangle 651">
                <a:extLst>
                  <a:ext uri="{FF2B5EF4-FFF2-40B4-BE49-F238E27FC236}">
                    <a16:creationId xmlns:a16="http://schemas.microsoft.com/office/drawing/2014/main" id="{F210DCC6-6B90-4336-94DC-397C6801F541}"/>
                  </a:ext>
                </a:extLst>
              </p:cNvPr>
              <p:cNvSpPr>
                <a:spLocks noChangeArrowheads="1"/>
              </p:cNvSpPr>
              <p:nvPr/>
            </p:nvSpPr>
            <p:spPr bwMode="auto">
              <a:xfrm>
                <a:off x="538" y="1500"/>
                <a:ext cx="155" cy="362"/>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754" name="Group 1247">
              <a:extLst>
                <a:ext uri="{FF2B5EF4-FFF2-40B4-BE49-F238E27FC236}">
                  <a16:creationId xmlns:a16="http://schemas.microsoft.com/office/drawing/2014/main" id="{0DC81C7D-5722-4EC9-BB3A-7AC573EEBEA7}"/>
                </a:ext>
              </a:extLst>
            </p:cNvPr>
            <p:cNvGrpSpPr>
              <a:grpSpLocks/>
            </p:cNvGrpSpPr>
            <p:nvPr/>
          </p:nvGrpSpPr>
          <p:grpSpPr bwMode="auto">
            <a:xfrm>
              <a:off x="2872" y="1550"/>
              <a:ext cx="2387" cy="362"/>
              <a:chOff x="627" y="2388"/>
              <a:chExt cx="2387" cy="362"/>
            </a:xfrm>
          </p:grpSpPr>
          <p:sp>
            <p:nvSpPr>
              <p:cNvPr id="21859" name="Rectangle 1184">
                <a:extLst>
                  <a:ext uri="{FF2B5EF4-FFF2-40B4-BE49-F238E27FC236}">
                    <a16:creationId xmlns:a16="http://schemas.microsoft.com/office/drawing/2014/main" id="{65BEF8FC-5775-4939-A7CC-7C9A74D469F8}"/>
                  </a:ext>
                </a:extLst>
              </p:cNvPr>
              <p:cNvSpPr>
                <a:spLocks noChangeArrowheads="1"/>
              </p:cNvSpPr>
              <p:nvPr/>
            </p:nvSpPr>
            <p:spPr bwMode="auto">
              <a:xfrm flipH="1" flipV="1">
                <a:off x="1534" y="2408"/>
                <a:ext cx="1470" cy="317"/>
              </a:xfrm>
              <a:prstGeom prst="rect">
                <a:avLst/>
              </a:prstGeom>
              <a:noFill/>
              <a:ln w="76200">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60" name="Rectangle 1185" descr="Light vertical">
                <a:extLst>
                  <a:ext uri="{FF2B5EF4-FFF2-40B4-BE49-F238E27FC236}">
                    <a16:creationId xmlns:a16="http://schemas.microsoft.com/office/drawing/2014/main" id="{13C58817-3DBD-42B2-BC45-A87F732E19EA}"/>
                  </a:ext>
                </a:extLst>
              </p:cNvPr>
              <p:cNvSpPr>
                <a:spLocks noChangeArrowheads="1"/>
              </p:cNvSpPr>
              <p:nvPr/>
            </p:nvSpPr>
            <p:spPr bwMode="auto">
              <a:xfrm flipH="1" flipV="1">
                <a:off x="1579" y="2644"/>
                <a:ext cx="1316" cy="76"/>
              </a:xfrm>
              <a:prstGeom prst="rect">
                <a:avLst/>
              </a:prstGeom>
              <a:pattFill prst="ltVert">
                <a:fgClr>
                  <a:srgbClr val="FF0000"/>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61" name="Rectangle 1186">
                <a:extLst>
                  <a:ext uri="{FF2B5EF4-FFF2-40B4-BE49-F238E27FC236}">
                    <a16:creationId xmlns:a16="http://schemas.microsoft.com/office/drawing/2014/main" id="{19231ACD-1D15-451F-A9A6-9595D0381914}"/>
                  </a:ext>
                </a:extLst>
              </p:cNvPr>
              <p:cNvSpPr>
                <a:spLocks noChangeArrowheads="1"/>
              </p:cNvSpPr>
              <p:nvPr/>
            </p:nvSpPr>
            <p:spPr bwMode="auto">
              <a:xfrm flipH="1" flipV="1">
                <a:off x="1589" y="2668"/>
                <a:ext cx="1311" cy="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862" name="Group 1187">
                <a:extLst>
                  <a:ext uri="{FF2B5EF4-FFF2-40B4-BE49-F238E27FC236}">
                    <a16:creationId xmlns:a16="http://schemas.microsoft.com/office/drawing/2014/main" id="{02139BB0-EAFD-420E-9ECF-EF5074E8F666}"/>
                  </a:ext>
                </a:extLst>
              </p:cNvPr>
              <p:cNvGrpSpPr>
                <a:grpSpLocks/>
              </p:cNvGrpSpPr>
              <p:nvPr/>
            </p:nvGrpSpPr>
            <p:grpSpPr bwMode="auto">
              <a:xfrm flipH="1" flipV="1">
                <a:off x="2482" y="2654"/>
                <a:ext cx="226" cy="91"/>
                <a:chOff x="930" y="1515"/>
                <a:chExt cx="226" cy="91"/>
              </a:xfrm>
            </p:grpSpPr>
            <p:sp>
              <p:nvSpPr>
                <p:cNvPr id="21920" name="Line 1188">
                  <a:extLst>
                    <a:ext uri="{FF2B5EF4-FFF2-40B4-BE49-F238E27FC236}">
                      <a16:creationId xmlns:a16="http://schemas.microsoft.com/office/drawing/2014/main" id="{2597EFE9-089C-4393-A26E-6E84CD0F22E4}"/>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21" name="Line 1189">
                  <a:extLst>
                    <a:ext uri="{FF2B5EF4-FFF2-40B4-BE49-F238E27FC236}">
                      <a16:creationId xmlns:a16="http://schemas.microsoft.com/office/drawing/2014/main" id="{4D96E370-C8F0-4E57-94FB-3276CA701131}"/>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863" name="Group 1190">
                <a:extLst>
                  <a:ext uri="{FF2B5EF4-FFF2-40B4-BE49-F238E27FC236}">
                    <a16:creationId xmlns:a16="http://schemas.microsoft.com/office/drawing/2014/main" id="{63D5B103-55CA-4B3E-B9F7-693B0A79B3C5}"/>
                  </a:ext>
                </a:extLst>
              </p:cNvPr>
              <p:cNvGrpSpPr>
                <a:grpSpLocks/>
              </p:cNvGrpSpPr>
              <p:nvPr/>
            </p:nvGrpSpPr>
            <p:grpSpPr bwMode="auto">
              <a:xfrm flipH="1" flipV="1">
                <a:off x="2033" y="2654"/>
                <a:ext cx="226" cy="91"/>
                <a:chOff x="930" y="1515"/>
                <a:chExt cx="226" cy="91"/>
              </a:xfrm>
            </p:grpSpPr>
            <p:sp>
              <p:nvSpPr>
                <p:cNvPr id="21918" name="Line 1191">
                  <a:extLst>
                    <a:ext uri="{FF2B5EF4-FFF2-40B4-BE49-F238E27FC236}">
                      <a16:creationId xmlns:a16="http://schemas.microsoft.com/office/drawing/2014/main" id="{4CAD53D4-2C69-4D79-A8B6-EADC74FF168E}"/>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19" name="Line 1192">
                  <a:extLst>
                    <a:ext uri="{FF2B5EF4-FFF2-40B4-BE49-F238E27FC236}">
                      <a16:creationId xmlns:a16="http://schemas.microsoft.com/office/drawing/2014/main" id="{4032C26D-FB9D-44D3-8597-974A26F90DA1}"/>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864" name="Line 1193">
                <a:extLst>
                  <a:ext uri="{FF2B5EF4-FFF2-40B4-BE49-F238E27FC236}">
                    <a16:creationId xmlns:a16="http://schemas.microsoft.com/office/drawing/2014/main" id="{742D11EB-5274-46BA-93D7-884ABAA6478F}"/>
                  </a:ext>
                </a:extLst>
              </p:cNvPr>
              <p:cNvSpPr>
                <a:spLocks noChangeShapeType="1"/>
              </p:cNvSpPr>
              <p:nvPr/>
            </p:nvSpPr>
            <p:spPr bwMode="auto">
              <a:xfrm flipH="1" flipV="1">
                <a:off x="1810" y="2654"/>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865" name="Group 1194">
                <a:extLst>
                  <a:ext uri="{FF2B5EF4-FFF2-40B4-BE49-F238E27FC236}">
                    <a16:creationId xmlns:a16="http://schemas.microsoft.com/office/drawing/2014/main" id="{2826B381-D7AA-4403-937E-1F119B7C7DB4}"/>
                  </a:ext>
                </a:extLst>
              </p:cNvPr>
              <p:cNvGrpSpPr>
                <a:grpSpLocks/>
              </p:cNvGrpSpPr>
              <p:nvPr/>
            </p:nvGrpSpPr>
            <p:grpSpPr bwMode="auto">
              <a:xfrm flipH="1" flipV="1">
                <a:off x="627" y="2455"/>
                <a:ext cx="2241" cy="245"/>
                <a:chOff x="684" y="1550"/>
                <a:chExt cx="2241" cy="245"/>
              </a:xfrm>
            </p:grpSpPr>
            <p:grpSp>
              <p:nvGrpSpPr>
                <p:cNvPr id="21868" name="Group 1195">
                  <a:extLst>
                    <a:ext uri="{FF2B5EF4-FFF2-40B4-BE49-F238E27FC236}">
                      <a16:creationId xmlns:a16="http://schemas.microsoft.com/office/drawing/2014/main" id="{23218411-2273-410B-B9EE-73632D696A09}"/>
                    </a:ext>
                  </a:extLst>
                </p:cNvPr>
                <p:cNvGrpSpPr>
                  <a:grpSpLocks/>
                </p:cNvGrpSpPr>
                <p:nvPr/>
              </p:nvGrpSpPr>
              <p:grpSpPr bwMode="auto">
                <a:xfrm>
                  <a:off x="684" y="1631"/>
                  <a:ext cx="2241" cy="164"/>
                  <a:chOff x="684" y="1631"/>
                  <a:chExt cx="2241" cy="164"/>
                </a:xfrm>
              </p:grpSpPr>
              <p:grpSp>
                <p:nvGrpSpPr>
                  <p:cNvPr id="21870" name="Group 1196">
                    <a:extLst>
                      <a:ext uri="{FF2B5EF4-FFF2-40B4-BE49-F238E27FC236}">
                        <a16:creationId xmlns:a16="http://schemas.microsoft.com/office/drawing/2014/main" id="{B04FCA0F-0FC4-4801-A6B9-0FA14E9F28DF}"/>
                      </a:ext>
                    </a:extLst>
                  </p:cNvPr>
                  <p:cNvGrpSpPr>
                    <a:grpSpLocks/>
                  </p:cNvGrpSpPr>
                  <p:nvPr/>
                </p:nvGrpSpPr>
                <p:grpSpPr bwMode="auto">
                  <a:xfrm>
                    <a:off x="684" y="1631"/>
                    <a:ext cx="850" cy="116"/>
                    <a:chOff x="1020" y="1595"/>
                    <a:chExt cx="850" cy="182"/>
                  </a:xfrm>
                </p:grpSpPr>
                <p:sp>
                  <p:nvSpPr>
                    <p:cNvPr id="21882" name="Arc 1197">
                      <a:extLst>
                        <a:ext uri="{FF2B5EF4-FFF2-40B4-BE49-F238E27FC236}">
                          <a16:creationId xmlns:a16="http://schemas.microsoft.com/office/drawing/2014/main" id="{9B3BEC4F-E3BB-41FB-A8EC-B1EE4523A357}"/>
                        </a:ext>
                      </a:extLst>
                    </p:cNvPr>
                    <p:cNvSpPr>
                      <a:spLocks/>
                    </p:cNvSpPr>
                    <p:nvPr/>
                  </p:nvSpPr>
                  <p:spPr bwMode="auto">
                    <a:xfrm flipH="1">
                      <a:off x="102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83" name="Arc 1198">
                      <a:extLst>
                        <a:ext uri="{FF2B5EF4-FFF2-40B4-BE49-F238E27FC236}">
                          <a16:creationId xmlns:a16="http://schemas.microsoft.com/office/drawing/2014/main" id="{2D0234D2-F041-4D31-87B2-C5F5531346C1}"/>
                        </a:ext>
                      </a:extLst>
                    </p:cNvPr>
                    <p:cNvSpPr>
                      <a:spLocks/>
                    </p:cNvSpPr>
                    <p:nvPr/>
                  </p:nvSpPr>
                  <p:spPr bwMode="auto">
                    <a:xfrm>
                      <a:off x="108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84" name="Arc 1199">
                      <a:extLst>
                        <a:ext uri="{FF2B5EF4-FFF2-40B4-BE49-F238E27FC236}">
                          <a16:creationId xmlns:a16="http://schemas.microsoft.com/office/drawing/2014/main" id="{89365E02-7453-4DED-9768-67BF076845E0}"/>
                        </a:ext>
                      </a:extLst>
                    </p:cNvPr>
                    <p:cNvSpPr>
                      <a:spLocks/>
                    </p:cNvSpPr>
                    <p:nvPr/>
                  </p:nvSpPr>
                  <p:spPr bwMode="auto">
                    <a:xfrm flipH="1">
                      <a:off x="111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885" name="Group 1200">
                      <a:extLst>
                        <a:ext uri="{FF2B5EF4-FFF2-40B4-BE49-F238E27FC236}">
                          <a16:creationId xmlns:a16="http://schemas.microsoft.com/office/drawing/2014/main" id="{1F8E8ABC-74DB-40A6-87A1-F0BE0AA93162}"/>
                        </a:ext>
                      </a:extLst>
                    </p:cNvPr>
                    <p:cNvGrpSpPr>
                      <a:grpSpLocks/>
                    </p:cNvGrpSpPr>
                    <p:nvPr/>
                  </p:nvGrpSpPr>
                  <p:grpSpPr bwMode="auto">
                    <a:xfrm flipV="1">
                      <a:off x="1114" y="1699"/>
                      <a:ext cx="40" cy="78"/>
                      <a:chOff x="1584" y="1056"/>
                      <a:chExt cx="1104" cy="576"/>
                    </a:xfrm>
                  </p:grpSpPr>
                  <p:sp>
                    <p:nvSpPr>
                      <p:cNvPr id="21916" name="Arc 1201">
                        <a:extLst>
                          <a:ext uri="{FF2B5EF4-FFF2-40B4-BE49-F238E27FC236}">
                            <a16:creationId xmlns:a16="http://schemas.microsoft.com/office/drawing/2014/main" id="{C5E68465-CA70-460F-A9D0-716F92491BC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17" name="Arc 1202">
                        <a:extLst>
                          <a:ext uri="{FF2B5EF4-FFF2-40B4-BE49-F238E27FC236}">
                            <a16:creationId xmlns:a16="http://schemas.microsoft.com/office/drawing/2014/main" id="{B2D509D0-0184-46BE-9F84-74C5A5E2F96F}"/>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886" name="Arc 1203">
                      <a:extLst>
                        <a:ext uri="{FF2B5EF4-FFF2-40B4-BE49-F238E27FC236}">
                          <a16:creationId xmlns:a16="http://schemas.microsoft.com/office/drawing/2014/main" id="{46C29B5C-5F69-4613-BA71-1020A68ED807}"/>
                        </a:ext>
                      </a:extLst>
                    </p:cNvPr>
                    <p:cNvSpPr>
                      <a:spLocks/>
                    </p:cNvSpPr>
                    <p:nvPr/>
                  </p:nvSpPr>
                  <p:spPr bwMode="auto">
                    <a:xfrm>
                      <a:off x="1182"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87" name="Arc 1204">
                      <a:extLst>
                        <a:ext uri="{FF2B5EF4-FFF2-40B4-BE49-F238E27FC236}">
                          <a16:creationId xmlns:a16="http://schemas.microsoft.com/office/drawing/2014/main" id="{C838BF91-7ECC-425B-85D1-75EC4DA07B97}"/>
                        </a:ext>
                      </a:extLst>
                    </p:cNvPr>
                    <p:cNvSpPr>
                      <a:spLocks/>
                    </p:cNvSpPr>
                    <p:nvPr/>
                  </p:nvSpPr>
                  <p:spPr bwMode="auto">
                    <a:xfrm flipH="1">
                      <a:off x="121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888" name="Group 1205">
                      <a:extLst>
                        <a:ext uri="{FF2B5EF4-FFF2-40B4-BE49-F238E27FC236}">
                          <a16:creationId xmlns:a16="http://schemas.microsoft.com/office/drawing/2014/main" id="{9C0E0E46-07E0-42EA-9B55-CF176A8749E2}"/>
                        </a:ext>
                      </a:extLst>
                    </p:cNvPr>
                    <p:cNvGrpSpPr>
                      <a:grpSpLocks/>
                    </p:cNvGrpSpPr>
                    <p:nvPr/>
                  </p:nvGrpSpPr>
                  <p:grpSpPr bwMode="auto">
                    <a:xfrm flipV="1">
                      <a:off x="1209" y="1699"/>
                      <a:ext cx="40" cy="78"/>
                      <a:chOff x="1584" y="1056"/>
                      <a:chExt cx="1104" cy="576"/>
                    </a:xfrm>
                  </p:grpSpPr>
                  <p:sp>
                    <p:nvSpPr>
                      <p:cNvPr id="21914" name="Arc 1206">
                        <a:extLst>
                          <a:ext uri="{FF2B5EF4-FFF2-40B4-BE49-F238E27FC236}">
                            <a16:creationId xmlns:a16="http://schemas.microsoft.com/office/drawing/2014/main" id="{2DFB3764-46E4-4908-93D3-AACBA60A777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15" name="Arc 1207">
                        <a:extLst>
                          <a:ext uri="{FF2B5EF4-FFF2-40B4-BE49-F238E27FC236}">
                            <a16:creationId xmlns:a16="http://schemas.microsoft.com/office/drawing/2014/main" id="{C81D47BF-32EB-49CF-B059-271381C3700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889" name="Arc 1208">
                      <a:extLst>
                        <a:ext uri="{FF2B5EF4-FFF2-40B4-BE49-F238E27FC236}">
                          <a16:creationId xmlns:a16="http://schemas.microsoft.com/office/drawing/2014/main" id="{77D51932-52D5-4A52-868E-BD6F4B1D2FF7}"/>
                        </a:ext>
                      </a:extLst>
                    </p:cNvPr>
                    <p:cNvSpPr>
                      <a:spLocks/>
                    </p:cNvSpPr>
                    <p:nvPr/>
                  </p:nvSpPr>
                  <p:spPr bwMode="auto">
                    <a:xfrm>
                      <a:off x="127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90" name="Arc 1209">
                      <a:extLst>
                        <a:ext uri="{FF2B5EF4-FFF2-40B4-BE49-F238E27FC236}">
                          <a16:creationId xmlns:a16="http://schemas.microsoft.com/office/drawing/2014/main" id="{C4CDCCD4-FC5A-4639-8922-9FA7FA88164A}"/>
                        </a:ext>
                      </a:extLst>
                    </p:cNvPr>
                    <p:cNvSpPr>
                      <a:spLocks/>
                    </p:cNvSpPr>
                    <p:nvPr/>
                  </p:nvSpPr>
                  <p:spPr bwMode="auto">
                    <a:xfrm flipH="1">
                      <a:off x="130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891" name="Group 1210">
                      <a:extLst>
                        <a:ext uri="{FF2B5EF4-FFF2-40B4-BE49-F238E27FC236}">
                          <a16:creationId xmlns:a16="http://schemas.microsoft.com/office/drawing/2014/main" id="{F776272F-CF22-4F49-9E87-16D3690A4F67}"/>
                        </a:ext>
                      </a:extLst>
                    </p:cNvPr>
                    <p:cNvGrpSpPr>
                      <a:grpSpLocks/>
                    </p:cNvGrpSpPr>
                    <p:nvPr/>
                  </p:nvGrpSpPr>
                  <p:grpSpPr bwMode="auto">
                    <a:xfrm flipV="1">
                      <a:off x="1304" y="1699"/>
                      <a:ext cx="40" cy="78"/>
                      <a:chOff x="1584" y="1056"/>
                      <a:chExt cx="1104" cy="576"/>
                    </a:xfrm>
                  </p:grpSpPr>
                  <p:sp>
                    <p:nvSpPr>
                      <p:cNvPr id="21912" name="Arc 1211">
                        <a:extLst>
                          <a:ext uri="{FF2B5EF4-FFF2-40B4-BE49-F238E27FC236}">
                            <a16:creationId xmlns:a16="http://schemas.microsoft.com/office/drawing/2014/main" id="{EAAC005D-F76F-43DE-9E20-A580288E519E}"/>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13" name="Arc 1212">
                        <a:extLst>
                          <a:ext uri="{FF2B5EF4-FFF2-40B4-BE49-F238E27FC236}">
                            <a16:creationId xmlns:a16="http://schemas.microsoft.com/office/drawing/2014/main" id="{4607B992-DFE9-410E-B93F-627D47D58FF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892" name="Arc 1213">
                      <a:extLst>
                        <a:ext uri="{FF2B5EF4-FFF2-40B4-BE49-F238E27FC236}">
                          <a16:creationId xmlns:a16="http://schemas.microsoft.com/office/drawing/2014/main" id="{06892B41-DFC4-4028-876D-DA6C01720D03}"/>
                        </a:ext>
                      </a:extLst>
                    </p:cNvPr>
                    <p:cNvSpPr>
                      <a:spLocks/>
                    </p:cNvSpPr>
                    <p:nvPr/>
                  </p:nvSpPr>
                  <p:spPr bwMode="auto">
                    <a:xfrm>
                      <a:off x="137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93" name="Arc 1214">
                      <a:extLst>
                        <a:ext uri="{FF2B5EF4-FFF2-40B4-BE49-F238E27FC236}">
                          <a16:creationId xmlns:a16="http://schemas.microsoft.com/office/drawing/2014/main" id="{79638310-2739-459E-BE06-D927507A4AD1}"/>
                        </a:ext>
                      </a:extLst>
                    </p:cNvPr>
                    <p:cNvSpPr>
                      <a:spLocks/>
                    </p:cNvSpPr>
                    <p:nvPr/>
                  </p:nvSpPr>
                  <p:spPr bwMode="auto">
                    <a:xfrm flipH="1">
                      <a:off x="1398"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894" name="Group 1215">
                      <a:extLst>
                        <a:ext uri="{FF2B5EF4-FFF2-40B4-BE49-F238E27FC236}">
                          <a16:creationId xmlns:a16="http://schemas.microsoft.com/office/drawing/2014/main" id="{2B418907-EA36-4EAC-BD9B-EAA4B8404BDF}"/>
                        </a:ext>
                      </a:extLst>
                    </p:cNvPr>
                    <p:cNvGrpSpPr>
                      <a:grpSpLocks/>
                    </p:cNvGrpSpPr>
                    <p:nvPr/>
                  </p:nvGrpSpPr>
                  <p:grpSpPr bwMode="auto">
                    <a:xfrm flipV="1">
                      <a:off x="1397" y="1699"/>
                      <a:ext cx="40" cy="78"/>
                      <a:chOff x="1584" y="1056"/>
                      <a:chExt cx="1104" cy="576"/>
                    </a:xfrm>
                  </p:grpSpPr>
                  <p:sp>
                    <p:nvSpPr>
                      <p:cNvPr id="21910" name="Arc 1216">
                        <a:extLst>
                          <a:ext uri="{FF2B5EF4-FFF2-40B4-BE49-F238E27FC236}">
                            <a16:creationId xmlns:a16="http://schemas.microsoft.com/office/drawing/2014/main" id="{D6646573-4809-491C-BD93-46932B298B9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11" name="Arc 1217">
                        <a:extLst>
                          <a:ext uri="{FF2B5EF4-FFF2-40B4-BE49-F238E27FC236}">
                            <a16:creationId xmlns:a16="http://schemas.microsoft.com/office/drawing/2014/main" id="{E1781E8F-0EA4-4CD0-BBFB-A491C3CCF5B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895" name="Arc 1218">
                      <a:extLst>
                        <a:ext uri="{FF2B5EF4-FFF2-40B4-BE49-F238E27FC236}">
                          <a16:creationId xmlns:a16="http://schemas.microsoft.com/office/drawing/2014/main" id="{E1E0C68E-8841-4449-BD0F-B4E28F7643C3}"/>
                        </a:ext>
                      </a:extLst>
                    </p:cNvPr>
                    <p:cNvSpPr>
                      <a:spLocks/>
                    </p:cNvSpPr>
                    <p:nvPr/>
                  </p:nvSpPr>
                  <p:spPr bwMode="auto">
                    <a:xfrm>
                      <a:off x="146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96" name="Arc 1219">
                      <a:extLst>
                        <a:ext uri="{FF2B5EF4-FFF2-40B4-BE49-F238E27FC236}">
                          <a16:creationId xmlns:a16="http://schemas.microsoft.com/office/drawing/2014/main" id="{3CEFB717-4CC2-4F5D-B179-40B090D3FB83}"/>
                        </a:ext>
                      </a:extLst>
                    </p:cNvPr>
                    <p:cNvSpPr>
                      <a:spLocks/>
                    </p:cNvSpPr>
                    <p:nvPr/>
                  </p:nvSpPr>
                  <p:spPr bwMode="auto">
                    <a:xfrm flipH="1">
                      <a:off x="1493"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897" name="Group 1220">
                      <a:extLst>
                        <a:ext uri="{FF2B5EF4-FFF2-40B4-BE49-F238E27FC236}">
                          <a16:creationId xmlns:a16="http://schemas.microsoft.com/office/drawing/2014/main" id="{88B4AF03-92C6-469B-BF73-2D9073EBCE0F}"/>
                        </a:ext>
                      </a:extLst>
                    </p:cNvPr>
                    <p:cNvGrpSpPr>
                      <a:grpSpLocks/>
                    </p:cNvGrpSpPr>
                    <p:nvPr/>
                  </p:nvGrpSpPr>
                  <p:grpSpPr bwMode="auto">
                    <a:xfrm flipV="1">
                      <a:off x="1491" y="1699"/>
                      <a:ext cx="41" cy="78"/>
                      <a:chOff x="1584" y="1056"/>
                      <a:chExt cx="1104" cy="576"/>
                    </a:xfrm>
                  </p:grpSpPr>
                  <p:sp>
                    <p:nvSpPr>
                      <p:cNvPr id="21908" name="Arc 1221">
                        <a:extLst>
                          <a:ext uri="{FF2B5EF4-FFF2-40B4-BE49-F238E27FC236}">
                            <a16:creationId xmlns:a16="http://schemas.microsoft.com/office/drawing/2014/main" id="{E8335377-E099-4A39-88B6-09005455F77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9" name="Arc 1222">
                        <a:extLst>
                          <a:ext uri="{FF2B5EF4-FFF2-40B4-BE49-F238E27FC236}">
                            <a16:creationId xmlns:a16="http://schemas.microsoft.com/office/drawing/2014/main" id="{7F5B6093-FE28-47FE-A1D0-1E85963722FB}"/>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898" name="Arc 1223">
                      <a:extLst>
                        <a:ext uri="{FF2B5EF4-FFF2-40B4-BE49-F238E27FC236}">
                          <a16:creationId xmlns:a16="http://schemas.microsoft.com/office/drawing/2014/main" id="{27A0D19A-FF63-423D-B3F0-5ECE362BE805}"/>
                        </a:ext>
                      </a:extLst>
                    </p:cNvPr>
                    <p:cNvSpPr>
                      <a:spLocks/>
                    </p:cNvSpPr>
                    <p:nvPr/>
                  </p:nvSpPr>
                  <p:spPr bwMode="auto">
                    <a:xfrm>
                      <a:off x="156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99" name="Arc 1224">
                      <a:extLst>
                        <a:ext uri="{FF2B5EF4-FFF2-40B4-BE49-F238E27FC236}">
                          <a16:creationId xmlns:a16="http://schemas.microsoft.com/office/drawing/2014/main" id="{A83B872D-4910-437C-89AA-306E7DD6D300}"/>
                        </a:ext>
                      </a:extLst>
                    </p:cNvPr>
                    <p:cNvSpPr>
                      <a:spLocks/>
                    </p:cNvSpPr>
                    <p:nvPr/>
                  </p:nvSpPr>
                  <p:spPr bwMode="auto">
                    <a:xfrm flipH="1">
                      <a:off x="1587" y="1595"/>
                      <a:ext cx="68"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0" name="Arc 1225">
                      <a:extLst>
                        <a:ext uri="{FF2B5EF4-FFF2-40B4-BE49-F238E27FC236}">
                          <a16:creationId xmlns:a16="http://schemas.microsoft.com/office/drawing/2014/main" id="{3989468D-D04E-4555-808E-001BA7651C6C}"/>
                        </a:ext>
                      </a:extLst>
                    </p:cNvPr>
                    <p:cNvSpPr>
                      <a:spLocks/>
                    </p:cNvSpPr>
                    <p:nvPr/>
                  </p:nvSpPr>
                  <p:spPr bwMode="auto">
                    <a:xfrm flipV="1">
                      <a:off x="1606"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1" name="Arc 1226">
                      <a:extLst>
                        <a:ext uri="{FF2B5EF4-FFF2-40B4-BE49-F238E27FC236}">
                          <a16:creationId xmlns:a16="http://schemas.microsoft.com/office/drawing/2014/main" id="{20B2E3CE-21B3-44B5-B9E0-5CED00CA4517}"/>
                        </a:ext>
                      </a:extLst>
                    </p:cNvPr>
                    <p:cNvSpPr>
                      <a:spLocks/>
                    </p:cNvSpPr>
                    <p:nvPr/>
                  </p:nvSpPr>
                  <p:spPr bwMode="auto">
                    <a:xfrm flipH="1" flipV="1">
                      <a:off x="1587"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2" name="Arc 1227">
                      <a:extLst>
                        <a:ext uri="{FF2B5EF4-FFF2-40B4-BE49-F238E27FC236}">
                          <a16:creationId xmlns:a16="http://schemas.microsoft.com/office/drawing/2014/main" id="{C1B27E94-7C70-4A00-93F6-91C04D47CAFE}"/>
                        </a:ext>
                      </a:extLst>
                    </p:cNvPr>
                    <p:cNvSpPr>
                      <a:spLocks/>
                    </p:cNvSpPr>
                    <p:nvPr/>
                  </p:nvSpPr>
                  <p:spPr bwMode="auto">
                    <a:xfrm>
                      <a:off x="1655"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3" name="Arc 1228">
                      <a:extLst>
                        <a:ext uri="{FF2B5EF4-FFF2-40B4-BE49-F238E27FC236}">
                          <a16:creationId xmlns:a16="http://schemas.microsoft.com/office/drawing/2014/main" id="{391192B0-3C75-434C-BD8D-B25EB4146CEC}"/>
                        </a:ext>
                      </a:extLst>
                    </p:cNvPr>
                    <p:cNvSpPr>
                      <a:spLocks/>
                    </p:cNvSpPr>
                    <p:nvPr/>
                  </p:nvSpPr>
                  <p:spPr bwMode="auto">
                    <a:xfrm flipH="1">
                      <a:off x="1683"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4" name="Arc 1229">
                      <a:extLst>
                        <a:ext uri="{FF2B5EF4-FFF2-40B4-BE49-F238E27FC236}">
                          <a16:creationId xmlns:a16="http://schemas.microsoft.com/office/drawing/2014/main" id="{B67DE670-EA82-4889-825E-2EF5CDB2A4D2}"/>
                        </a:ext>
                      </a:extLst>
                    </p:cNvPr>
                    <p:cNvSpPr>
                      <a:spLocks/>
                    </p:cNvSpPr>
                    <p:nvPr/>
                  </p:nvSpPr>
                  <p:spPr bwMode="auto">
                    <a:xfrm flipV="1">
                      <a:off x="1701"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5" name="Arc 1230">
                      <a:extLst>
                        <a:ext uri="{FF2B5EF4-FFF2-40B4-BE49-F238E27FC236}">
                          <a16:creationId xmlns:a16="http://schemas.microsoft.com/office/drawing/2014/main" id="{A3949185-225B-457B-85E5-44F0B0D0BFF9}"/>
                        </a:ext>
                      </a:extLst>
                    </p:cNvPr>
                    <p:cNvSpPr>
                      <a:spLocks/>
                    </p:cNvSpPr>
                    <p:nvPr/>
                  </p:nvSpPr>
                  <p:spPr bwMode="auto">
                    <a:xfrm flipH="1" flipV="1">
                      <a:off x="1682"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6" name="Arc 1231">
                      <a:extLst>
                        <a:ext uri="{FF2B5EF4-FFF2-40B4-BE49-F238E27FC236}">
                          <a16:creationId xmlns:a16="http://schemas.microsoft.com/office/drawing/2014/main" id="{0EBD9516-9137-4AD7-A3E1-26A61250A075}"/>
                        </a:ext>
                      </a:extLst>
                    </p:cNvPr>
                    <p:cNvSpPr>
                      <a:spLocks/>
                    </p:cNvSpPr>
                    <p:nvPr/>
                  </p:nvSpPr>
                  <p:spPr bwMode="auto">
                    <a:xfrm>
                      <a:off x="1742" y="1595"/>
                      <a:ext cx="80" cy="104"/>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907" name="Arc 1232">
                      <a:extLst>
                        <a:ext uri="{FF2B5EF4-FFF2-40B4-BE49-F238E27FC236}">
                          <a16:creationId xmlns:a16="http://schemas.microsoft.com/office/drawing/2014/main" id="{F9240FE2-A931-4A27-A099-794F719AE682}"/>
                        </a:ext>
                      </a:extLst>
                    </p:cNvPr>
                    <p:cNvSpPr>
                      <a:spLocks/>
                    </p:cNvSpPr>
                    <p:nvPr/>
                  </p:nvSpPr>
                  <p:spPr bwMode="auto">
                    <a:xfrm flipH="1" flipV="1">
                      <a:off x="1821" y="1688"/>
                      <a:ext cx="49" cy="25"/>
                    </a:xfrm>
                    <a:custGeom>
                      <a:avLst/>
                      <a:gdLst>
                        <a:gd name="T0" fmla="*/ 0 w 21600"/>
                        <a:gd name="T1" fmla="*/ 0 h 9524"/>
                        <a:gd name="T2" fmla="*/ 0 w 21600"/>
                        <a:gd name="T3" fmla="*/ 0 h 9524"/>
                        <a:gd name="T4" fmla="*/ 0 w 21600"/>
                        <a:gd name="T5" fmla="*/ 0 h 9524"/>
                        <a:gd name="T6" fmla="*/ 0 60000 65536"/>
                        <a:gd name="T7" fmla="*/ 0 60000 65536"/>
                        <a:gd name="T8" fmla="*/ 0 60000 65536"/>
                      </a:gdLst>
                      <a:ahLst/>
                      <a:cxnLst>
                        <a:cxn ang="T6">
                          <a:pos x="T0" y="T1"/>
                        </a:cxn>
                        <a:cxn ang="T7">
                          <a:pos x="T2" y="T3"/>
                        </a:cxn>
                        <a:cxn ang="T8">
                          <a:pos x="T4" y="T5"/>
                        </a:cxn>
                      </a:cxnLst>
                      <a:rect l="0" t="0" r="r" b="b"/>
                      <a:pathLst>
                        <a:path w="21600" h="9524" fill="none" extrusionOk="0">
                          <a:moveTo>
                            <a:pt x="19386" y="0"/>
                          </a:moveTo>
                          <a:cubicBezTo>
                            <a:pt x="20842" y="2963"/>
                            <a:pt x="21600" y="6221"/>
                            <a:pt x="21600" y="9524"/>
                          </a:cubicBezTo>
                        </a:path>
                        <a:path w="21600" h="9524" stroke="0" extrusionOk="0">
                          <a:moveTo>
                            <a:pt x="19386" y="0"/>
                          </a:moveTo>
                          <a:cubicBezTo>
                            <a:pt x="20842" y="2963"/>
                            <a:pt x="21600" y="6221"/>
                            <a:pt x="21600" y="9524"/>
                          </a:cubicBezTo>
                          <a:lnTo>
                            <a:pt x="0" y="9524"/>
                          </a:lnTo>
                          <a:lnTo>
                            <a:pt x="19386"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871" name="Group 1233">
                    <a:extLst>
                      <a:ext uri="{FF2B5EF4-FFF2-40B4-BE49-F238E27FC236}">
                        <a16:creationId xmlns:a16="http://schemas.microsoft.com/office/drawing/2014/main" id="{8604D9C9-9FD2-4861-94A8-8C7D5ED4CD3C}"/>
                      </a:ext>
                    </a:extLst>
                  </p:cNvPr>
                  <p:cNvGrpSpPr>
                    <a:grpSpLocks/>
                  </p:cNvGrpSpPr>
                  <p:nvPr/>
                </p:nvGrpSpPr>
                <p:grpSpPr bwMode="auto">
                  <a:xfrm>
                    <a:off x="1471" y="1666"/>
                    <a:ext cx="1454" cy="129"/>
                    <a:chOff x="1188" y="1666"/>
                    <a:chExt cx="1454" cy="129"/>
                  </a:xfrm>
                </p:grpSpPr>
                <p:grpSp>
                  <p:nvGrpSpPr>
                    <p:cNvPr id="21872" name="Group 1234">
                      <a:extLst>
                        <a:ext uri="{FF2B5EF4-FFF2-40B4-BE49-F238E27FC236}">
                          <a16:creationId xmlns:a16="http://schemas.microsoft.com/office/drawing/2014/main" id="{EA9CE666-31BC-4681-8D4A-F8A02BD2937B}"/>
                        </a:ext>
                      </a:extLst>
                    </p:cNvPr>
                    <p:cNvGrpSpPr>
                      <a:grpSpLocks/>
                    </p:cNvGrpSpPr>
                    <p:nvPr/>
                  </p:nvGrpSpPr>
                  <p:grpSpPr bwMode="auto">
                    <a:xfrm>
                      <a:off x="2225" y="1676"/>
                      <a:ext cx="417" cy="119"/>
                      <a:chOff x="3107" y="1707"/>
                      <a:chExt cx="417" cy="119"/>
                    </a:xfrm>
                  </p:grpSpPr>
                  <p:grpSp>
                    <p:nvGrpSpPr>
                      <p:cNvPr id="21876" name="Group 1235">
                        <a:extLst>
                          <a:ext uri="{FF2B5EF4-FFF2-40B4-BE49-F238E27FC236}">
                            <a16:creationId xmlns:a16="http://schemas.microsoft.com/office/drawing/2014/main" id="{36034B41-10DD-4E7A-8430-30CE41526ADF}"/>
                          </a:ext>
                        </a:extLst>
                      </p:cNvPr>
                      <p:cNvGrpSpPr>
                        <a:grpSpLocks/>
                      </p:cNvGrpSpPr>
                      <p:nvPr/>
                    </p:nvGrpSpPr>
                    <p:grpSpPr bwMode="auto">
                      <a:xfrm rot="-171554">
                        <a:off x="3233" y="1707"/>
                        <a:ext cx="291" cy="119"/>
                        <a:chOff x="3233" y="1707"/>
                        <a:chExt cx="291" cy="119"/>
                      </a:xfrm>
                    </p:grpSpPr>
                    <p:sp>
                      <p:nvSpPr>
                        <p:cNvPr id="21878" name="Arc 1236">
                          <a:extLst>
                            <a:ext uri="{FF2B5EF4-FFF2-40B4-BE49-F238E27FC236}">
                              <a16:creationId xmlns:a16="http://schemas.microsoft.com/office/drawing/2014/main" id="{CB7C09AF-8BAA-4FBC-88D2-8325B66BD17E}"/>
                            </a:ext>
                          </a:extLst>
                        </p:cNvPr>
                        <p:cNvSpPr>
                          <a:spLocks/>
                        </p:cNvSpPr>
                        <p:nvPr/>
                      </p:nvSpPr>
                      <p:spPr bwMode="auto">
                        <a:xfrm rot="8748180" flipH="1" flipV="1">
                          <a:off x="3233" y="1707"/>
                          <a:ext cx="130" cy="119"/>
                        </a:xfrm>
                        <a:custGeom>
                          <a:avLst/>
                          <a:gdLst>
                            <a:gd name="T0" fmla="*/ 0 w 21543"/>
                            <a:gd name="T1" fmla="*/ 0 h 17083"/>
                            <a:gd name="T2" fmla="*/ 0 w 21543"/>
                            <a:gd name="T3" fmla="*/ 0 h 17083"/>
                            <a:gd name="T4" fmla="*/ 0 w 21543"/>
                            <a:gd name="T5" fmla="*/ 0 h 17083"/>
                            <a:gd name="T6" fmla="*/ 0 60000 65536"/>
                            <a:gd name="T7" fmla="*/ 0 60000 65536"/>
                            <a:gd name="T8" fmla="*/ 0 60000 65536"/>
                          </a:gdLst>
                          <a:ahLst/>
                          <a:cxnLst>
                            <a:cxn ang="T6">
                              <a:pos x="T0" y="T1"/>
                            </a:cxn>
                            <a:cxn ang="T7">
                              <a:pos x="T2" y="T3"/>
                            </a:cxn>
                            <a:cxn ang="T8">
                              <a:pos x="T4" y="T5"/>
                            </a:cxn>
                          </a:cxnLst>
                          <a:rect l="0" t="0" r="r" b="b"/>
                          <a:pathLst>
                            <a:path w="21543" h="17083" fill="none" extrusionOk="0">
                              <a:moveTo>
                                <a:pt x="13218" y="-1"/>
                              </a:moveTo>
                              <a:cubicBezTo>
                                <a:pt x="18070" y="3754"/>
                                <a:pt x="21097" y="9394"/>
                                <a:pt x="21542" y="15514"/>
                              </a:cubicBezTo>
                            </a:path>
                            <a:path w="21543" h="17083" stroke="0" extrusionOk="0">
                              <a:moveTo>
                                <a:pt x="13218" y="-1"/>
                              </a:moveTo>
                              <a:cubicBezTo>
                                <a:pt x="18070" y="3754"/>
                                <a:pt x="21097" y="9394"/>
                                <a:pt x="21542" y="15514"/>
                              </a:cubicBezTo>
                              <a:lnTo>
                                <a:pt x="0" y="17083"/>
                              </a:lnTo>
                              <a:lnTo>
                                <a:pt x="13218" y="-1"/>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879" name="Group 1237">
                          <a:extLst>
                            <a:ext uri="{FF2B5EF4-FFF2-40B4-BE49-F238E27FC236}">
                              <a16:creationId xmlns:a16="http://schemas.microsoft.com/office/drawing/2014/main" id="{DF81D588-798D-4579-85A2-6D8F5FEA6C33}"/>
                            </a:ext>
                          </a:extLst>
                        </p:cNvPr>
                        <p:cNvGrpSpPr>
                          <a:grpSpLocks/>
                        </p:cNvGrpSpPr>
                        <p:nvPr/>
                      </p:nvGrpSpPr>
                      <p:grpSpPr bwMode="auto">
                        <a:xfrm rot="8748180" flipH="1" flipV="1">
                          <a:off x="3381" y="1710"/>
                          <a:ext cx="143" cy="90"/>
                          <a:chOff x="3525" y="1752"/>
                          <a:chExt cx="126" cy="90"/>
                        </a:xfrm>
                      </p:grpSpPr>
                      <p:sp>
                        <p:nvSpPr>
                          <p:cNvPr id="21880" name="Arc 1238">
                            <a:extLst>
                              <a:ext uri="{FF2B5EF4-FFF2-40B4-BE49-F238E27FC236}">
                                <a16:creationId xmlns:a16="http://schemas.microsoft.com/office/drawing/2014/main" id="{E65482E7-D9CA-4C1D-B7EE-AC47593F1EB4}"/>
                              </a:ext>
                            </a:extLst>
                          </p:cNvPr>
                          <p:cNvSpPr>
                            <a:spLocks/>
                          </p:cNvSpPr>
                          <p:nvPr/>
                        </p:nvSpPr>
                        <p:spPr bwMode="auto">
                          <a:xfrm flipV="1">
                            <a:off x="3591" y="1752"/>
                            <a:ext cx="60" cy="90"/>
                          </a:xfrm>
                          <a:custGeom>
                            <a:avLst/>
                            <a:gdLst>
                              <a:gd name="T0" fmla="*/ 0 w 21600"/>
                              <a:gd name="T1" fmla="*/ 0 h 32956"/>
                              <a:gd name="T2" fmla="*/ 0 w 21600"/>
                              <a:gd name="T3" fmla="*/ 0 h 32956"/>
                              <a:gd name="T4" fmla="*/ 0 w 21600"/>
                              <a:gd name="T5" fmla="*/ 0 h 32956"/>
                              <a:gd name="T6" fmla="*/ 0 60000 65536"/>
                              <a:gd name="T7" fmla="*/ 0 60000 65536"/>
                              <a:gd name="T8" fmla="*/ 0 60000 65536"/>
                            </a:gdLst>
                            <a:ahLst/>
                            <a:cxnLst>
                              <a:cxn ang="T6">
                                <a:pos x="T0" y="T1"/>
                              </a:cxn>
                              <a:cxn ang="T7">
                                <a:pos x="T2" y="T3"/>
                              </a:cxn>
                              <a:cxn ang="T8">
                                <a:pos x="T4" y="T5"/>
                              </a:cxn>
                            </a:cxnLst>
                            <a:rect l="0" t="0" r="r" b="b"/>
                            <a:pathLst>
                              <a:path w="21600" h="32956" fill="none" extrusionOk="0">
                                <a:moveTo>
                                  <a:pt x="-1" y="0"/>
                                </a:moveTo>
                                <a:cubicBezTo>
                                  <a:pt x="11929" y="0"/>
                                  <a:pt x="21600" y="9670"/>
                                  <a:pt x="21600" y="21600"/>
                                </a:cubicBezTo>
                                <a:cubicBezTo>
                                  <a:pt x="21600" y="25611"/>
                                  <a:pt x="20482" y="29543"/>
                                  <a:pt x="18373" y="32955"/>
                                </a:cubicBezTo>
                              </a:path>
                              <a:path w="21600" h="32956" stroke="0" extrusionOk="0">
                                <a:moveTo>
                                  <a:pt x="-1" y="0"/>
                                </a:moveTo>
                                <a:cubicBezTo>
                                  <a:pt x="11929" y="0"/>
                                  <a:pt x="21600" y="9670"/>
                                  <a:pt x="21600" y="21600"/>
                                </a:cubicBezTo>
                                <a:cubicBezTo>
                                  <a:pt x="21600" y="25611"/>
                                  <a:pt x="20482" y="29543"/>
                                  <a:pt x="18373" y="32955"/>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81" name="Arc 1239">
                            <a:extLst>
                              <a:ext uri="{FF2B5EF4-FFF2-40B4-BE49-F238E27FC236}">
                                <a16:creationId xmlns:a16="http://schemas.microsoft.com/office/drawing/2014/main" id="{FEA0EF36-203D-43B2-8229-B50930D43D65}"/>
                              </a:ext>
                            </a:extLst>
                          </p:cNvPr>
                          <p:cNvSpPr>
                            <a:spLocks/>
                          </p:cNvSpPr>
                          <p:nvPr/>
                        </p:nvSpPr>
                        <p:spPr bwMode="auto">
                          <a:xfrm flipH="1" flipV="1">
                            <a:off x="3525" y="1759"/>
                            <a:ext cx="70"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1877" name="Line 1240">
                        <a:extLst>
                          <a:ext uri="{FF2B5EF4-FFF2-40B4-BE49-F238E27FC236}">
                            <a16:creationId xmlns:a16="http://schemas.microsoft.com/office/drawing/2014/main" id="{C7CE9B2D-06AD-46CC-BAA3-FACCB37254D0}"/>
                          </a:ext>
                        </a:extLst>
                      </p:cNvPr>
                      <p:cNvSpPr>
                        <a:spLocks noChangeShapeType="1"/>
                      </p:cNvSpPr>
                      <p:nvPr/>
                    </p:nvSpPr>
                    <p:spPr bwMode="auto">
                      <a:xfrm flipH="1">
                        <a:off x="3107" y="1716"/>
                        <a:ext cx="18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873" name="Group 1241">
                      <a:extLst>
                        <a:ext uri="{FF2B5EF4-FFF2-40B4-BE49-F238E27FC236}">
                          <a16:creationId xmlns:a16="http://schemas.microsoft.com/office/drawing/2014/main" id="{342221B0-319D-4C9E-9FA2-701B0F179378}"/>
                        </a:ext>
                      </a:extLst>
                    </p:cNvPr>
                    <p:cNvGrpSpPr>
                      <a:grpSpLocks/>
                    </p:cNvGrpSpPr>
                    <p:nvPr/>
                  </p:nvGrpSpPr>
                  <p:grpSpPr bwMode="auto">
                    <a:xfrm>
                      <a:off x="1188" y="1666"/>
                      <a:ext cx="1057" cy="44"/>
                      <a:chOff x="1802" y="1686"/>
                      <a:chExt cx="1113" cy="46"/>
                    </a:xfrm>
                  </p:grpSpPr>
                  <p:sp>
                    <p:nvSpPr>
                      <p:cNvPr id="21874" name="Line 1242">
                        <a:extLst>
                          <a:ext uri="{FF2B5EF4-FFF2-40B4-BE49-F238E27FC236}">
                            <a16:creationId xmlns:a16="http://schemas.microsoft.com/office/drawing/2014/main" id="{557B9018-B5BD-4D2E-81A3-7F6E30343AFA}"/>
                          </a:ext>
                        </a:extLst>
                      </p:cNvPr>
                      <p:cNvSpPr>
                        <a:spLocks noChangeShapeType="1"/>
                      </p:cNvSpPr>
                      <p:nvPr/>
                    </p:nvSpPr>
                    <p:spPr bwMode="auto">
                      <a:xfrm>
                        <a:off x="1827" y="1706"/>
                        <a:ext cx="1088"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75" name="Oval 1243">
                        <a:extLst>
                          <a:ext uri="{FF2B5EF4-FFF2-40B4-BE49-F238E27FC236}">
                            <a16:creationId xmlns:a16="http://schemas.microsoft.com/office/drawing/2014/main" id="{E1956509-55EF-4FE0-BA3D-B11EC8214659}"/>
                          </a:ext>
                        </a:extLst>
                      </p:cNvPr>
                      <p:cNvSpPr>
                        <a:spLocks noChangeArrowheads="1"/>
                      </p:cNvSpPr>
                      <p:nvPr/>
                    </p:nvSpPr>
                    <p:spPr bwMode="auto">
                      <a:xfrm>
                        <a:off x="1802" y="1686"/>
                        <a:ext cx="45" cy="46"/>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sp>
              <p:nvSpPr>
                <p:cNvPr id="21869" name="Line 1244">
                  <a:extLst>
                    <a:ext uri="{FF2B5EF4-FFF2-40B4-BE49-F238E27FC236}">
                      <a16:creationId xmlns:a16="http://schemas.microsoft.com/office/drawing/2014/main" id="{DD6A62CB-870F-4632-B1D5-BBCDE5E6D777}"/>
                    </a:ext>
                  </a:extLst>
                </p:cNvPr>
                <p:cNvSpPr>
                  <a:spLocks noChangeShapeType="1"/>
                </p:cNvSpPr>
                <p:nvPr/>
              </p:nvSpPr>
              <p:spPr bwMode="auto">
                <a:xfrm flipV="1">
                  <a:off x="1494" y="1550"/>
                  <a:ext cx="0" cy="136"/>
                </a:xfrm>
                <a:prstGeom prst="line">
                  <a:avLst/>
                </a:prstGeom>
                <a:noFill/>
                <a:ln w="1905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866" name="Line 1245">
                <a:extLst>
                  <a:ext uri="{FF2B5EF4-FFF2-40B4-BE49-F238E27FC236}">
                    <a16:creationId xmlns:a16="http://schemas.microsoft.com/office/drawing/2014/main" id="{17513694-215D-4F96-815D-33DBDCC93E93}"/>
                  </a:ext>
                </a:extLst>
              </p:cNvPr>
              <p:cNvSpPr>
                <a:spLocks noChangeShapeType="1"/>
              </p:cNvSpPr>
              <p:nvPr/>
            </p:nvSpPr>
            <p:spPr bwMode="auto">
              <a:xfrm flipH="1" flipV="1">
                <a:off x="1584" y="265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67" name="Rectangle 1246">
                <a:extLst>
                  <a:ext uri="{FF2B5EF4-FFF2-40B4-BE49-F238E27FC236}">
                    <a16:creationId xmlns:a16="http://schemas.microsoft.com/office/drawing/2014/main" id="{2204EF7D-9160-4F02-A981-B9ABAE3FE6B0}"/>
                  </a:ext>
                </a:extLst>
              </p:cNvPr>
              <p:cNvSpPr>
                <a:spLocks noChangeArrowheads="1"/>
              </p:cNvSpPr>
              <p:nvPr/>
            </p:nvSpPr>
            <p:spPr bwMode="auto">
              <a:xfrm flipH="1" flipV="1">
                <a:off x="2859" y="2388"/>
                <a:ext cx="155" cy="362"/>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755" name="Group 1125">
              <a:extLst>
                <a:ext uri="{FF2B5EF4-FFF2-40B4-BE49-F238E27FC236}">
                  <a16:creationId xmlns:a16="http://schemas.microsoft.com/office/drawing/2014/main" id="{7E62725F-9B81-4D54-8B8E-835F92C30556}"/>
                </a:ext>
              </a:extLst>
            </p:cNvPr>
            <p:cNvGrpSpPr>
              <a:grpSpLocks/>
            </p:cNvGrpSpPr>
            <p:nvPr/>
          </p:nvGrpSpPr>
          <p:grpSpPr bwMode="auto">
            <a:xfrm>
              <a:off x="-159" y="1525"/>
              <a:ext cx="1146" cy="245"/>
              <a:chOff x="-159" y="1525"/>
              <a:chExt cx="1146" cy="245"/>
            </a:xfrm>
          </p:grpSpPr>
          <p:grpSp>
            <p:nvGrpSpPr>
              <p:cNvPr id="21818" name="Group 875">
                <a:extLst>
                  <a:ext uri="{FF2B5EF4-FFF2-40B4-BE49-F238E27FC236}">
                    <a16:creationId xmlns:a16="http://schemas.microsoft.com/office/drawing/2014/main" id="{78862CE5-A639-408C-B5A1-5C5519D1E28C}"/>
                  </a:ext>
                </a:extLst>
              </p:cNvPr>
              <p:cNvGrpSpPr>
                <a:grpSpLocks/>
              </p:cNvGrpSpPr>
              <p:nvPr/>
            </p:nvGrpSpPr>
            <p:grpSpPr bwMode="auto">
              <a:xfrm flipH="1">
                <a:off x="-113" y="1525"/>
                <a:ext cx="1100" cy="245"/>
                <a:chOff x="1747" y="3560"/>
                <a:chExt cx="1100" cy="245"/>
              </a:xfrm>
            </p:grpSpPr>
            <p:sp>
              <p:nvSpPr>
                <p:cNvPr id="21820" name="Rectangle 800">
                  <a:extLst>
                    <a:ext uri="{FF2B5EF4-FFF2-40B4-BE49-F238E27FC236}">
                      <a16:creationId xmlns:a16="http://schemas.microsoft.com/office/drawing/2014/main" id="{0F6EC193-AC4A-4612-B74C-64C3DC367266}"/>
                    </a:ext>
                  </a:extLst>
                </p:cNvPr>
                <p:cNvSpPr>
                  <a:spLocks noChangeArrowheads="1"/>
                </p:cNvSpPr>
                <p:nvPr/>
              </p:nvSpPr>
              <p:spPr bwMode="auto">
                <a:xfrm flipV="1">
                  <a:off x="2434" y="363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821" name="Group 801">
                  <a:extLst>
                    <a:ext uri="{FF2B5EF4-FFF2-40B4-BE49-F238E27FC236}">
                      <a16:creationId xmlns:a16="http://schemas.microsoft.com/office/drawing/2014/main" id="{3A00329B-5DC2-4EF3-ACDA-93A97801E31C}"/>
                    </a:ext>
                  </a:extLst>
                </p:cNvPr>
                <p:cNvGrpSpPr>
                  <a:grpSpLocks/>
                </p:cNvGrpSpPr>
                <p:nvPr/>
              </p:nvGrpSpPr>
              <p:grpSpPr bwMode="auto">
                <a:xfrm>
                  <a:off x="2288" y="3578"/>
                  <a:ext cx="191" cy="45"/>
                  <a:chOff x="3224" y="1489"/>
                  <a:chExt cx="191" cy="45"/>
                </a:xfrm>
              </p:grpSpPr>
              <p:sp>
                <p:nvSpPr>
                  <p:cNvPr id="21857" name="AutoShape 802">
                    <a:extLst>
                      <a:ext uri="{FF2B5EF4-FFF2-40B4-BE49-F238E27FC236}">
                        <a16:creationId xmlns:a16="http://schemas.microsoft.com/office/drawing/2014/main" id="{D5BAB281-8DE3-4299-A58F-50DFAC410BDA}"/>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58" name="Oval 803">
                    <a:extLst>
                      <a:ext uri="{FF2B5EF4-FFF2-40B4-BE49-F238E27FC236}">
                        <a16:creationId xmlns:a16="http://schemas.microsoft.com/office/drawing/2014/main" id="{8FC520DC-FA74-42BD-AC43-A680A6F85ACC}"/>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822" name="Group 804">
                  <a:extLst>
                    <a:ext uri="{FF2B5EF4-FFF2-40B4-BE49-F238E27FC236}">
                      <a16:creationId xmlns:a16="http://schemas.microsoft.com/office/drawing/2014/main" id="{1C908B46-3757-41E4-A3F9-68A01F5893E5}"/>
                    </a:ext>
                  </a:extLst>
                </p:cNvPr>
                <p:cNvGrpSpPr>
                  <a:grpSpLocks/>
                </p:cNvGrpSpPr>
                <p:nvPr/>
              </p:nvGrpSpPr>
              <p:grpSpPr bwMode="auto">
                <a:xfrm>
                  <a:off x="2198" y="3593"/>
                  <a:ext cx="272" cy="46"/>
                  <a:chOff x="385" y="935"/>
                  <a:chExt cx="272" cy="46"/>
                </a:xfrm>
              </p:grpSpPr>
              <p:sp>
                <p:nvSpPr>
                  <p:cNvPr id="21855" name="AutoShape 805">
                    <a:extLst>
                      <a:ext uri="{FF2B5EF4-FFF2-40B4-BE49-F238E27FC236}">
                        <a16:creationId xmlns:a16="http://schemas.microsoft.com/office/drawing/2014/main" id="{8D35CAFB-2FEB-463F-8413-C1B9F4219615}"/>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56" name="Oval 806">
                    <a:extLst>
                      <a:ext uri="{FF2B5EF4-FFF2-40B4-BE49-F238E27FC236}">
                        <a16:creationId xmlns:a16="http://schemas.microsoft.com/office/drawing/2014/main" id="{FF82890B-DAC0-46F5-91F4-65C10F80157C}"/>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823" name="Rectangle 807">
                  <a:extLst>
                    <a:ext uri="{FF2B5EF4-FFF2-40B4-BE49-F238E27FC236}">
                      <a16:creationId xmlns:a16="http://schemas.microsoft.com/office/drawing/2014/main" id="{139129F7-4757-47F5-AD3F-F7B3CE9323EE}"/>
                    </a:ext>
                  </a:extLst>
                </p:cNvPr>
                <p:cNvSpPr>
                  <a:spLocks noChangeArrowheads="1"/>
                </p:cNvSpPr>
                <p:nvPr/>
              </p:nvSpPr>
              <p:spPr bwMode="auto">
                <a:xfrm rot="21543913" flipV="1">
                  <a:off x="2578" y="3674"/>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24" name="Rectangle 808">
                  <a:extLst>
                    <a:ext uri="{FF2B5EF4-FFF2-40B4-BE49-F238E27FC236}">
                      <a16:creationId xmlns:a16="http://schemas.microsoft.com/office/drawing/2014/main" id="{4AF99192-1D5D-40CA-95FD-716369014E4A}"/>
                    </a:ext>
                  </a:extLst>
                </p:cNvPr>
                <p:cNvSpPr>
                  <a:spLocks noChangeArrowheads="1"/>
                </p:cNvSpPr>
                <p:nvPr/>
              </p:nvSpPr>
              <p:spPr bwMode="auto">
                <a:xfrm rot="134850" flipV="1">
                  <a:off x="2550" y="3621"/>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25" name="Freeform 809">
                  <a:extLst>
                    <a:ext uri="{FF2B5EF4-FFF2-40B4-BE49-F238E27FC236}">
                      <a16:creationId xmlns:a16="http://schemas.microsoft.com/office/drawing/2014/main" id="{67B73131-46B4-4AA8-B8AA-B3D3C1881659}"/>
                    </a:ext>
                  </a:extLst>
                </p:cNvPr>
                <p:cNvSpPr>
                  <a:spLocks/>
                </p:cNvSpPr>
                <p:nvPr/>
              </p:nvSpPr>
              <p:spPr bwMode="auto">
                <a:xfrm rot="21081526" flipV="1">
                  <a:off x="2302" y="3560"/>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826" name="Group 810">
                  <a:extLst>
                    <a:ext uri="{FF2B5EF4-FFF2-40B4-BE49-F238E27FC236}">
                      <a16:creationId xmlns:a16="http://schemas.microsoft.com/office/drawing/2014/main" id="{9F869696-E8ED-4EE3-A9B0-ADC08E6D8069}"/>
                    </a:ext>
                  </a:extLst>
                </p:cNvPr>
                <p:cNvGrpSpPr>
                  <a:grpSpLocks/>
                </p:cNvGrpSpPr>
                <p:nvPr/>
              </p:nvGrpSpPr>
              <p:grpSpPr bwMode="auto">
                <a:xfrm>
                  <a:off x="2276" y="3696"/>
                  <a:ext cx="557" cy="109"/>
                  <a:chOff x="2096" y="2641"/>
                  <a:chExt cx="557" cy="109"/>
                </a:xfrm>
              </p:grpSpPr>
              <p:grpSp>
                <p:nvGrpSpPr>
                  <p:cNvPr id="21839" name="Group 811">
                    <a:extLst>
                      <a:ext uri="{FF2B5EF4-FFF2-40B4-BE49-F238E27FC236}">
                        <a16:creationId xmlns:a16="http://schemas.microsoft.com/office/drawing/2014/main" id="{4142A3C8-E947-4114-9CF3-80CAE2B42129}"/>
                      </a:ext>
                    </a:extLst>
                  </p:cNvPr>
                  <p:cNvGrpSpPr>
                    <a:grpSpLocks/>
                  </p:cNvGrpSpPr>
                  <p:nvPr/>
                </p:nvGrpSpPr>
                <p:grpSpPr bwMode="auto">
                  <a:xfrm flipV="1">
                    <a:off x="2096" y="2659"/>
                    <a:ext cx="557" cy="91"/>
                    <a:chOff x="1681" y="799"/>
                    <a:chExt cx="594" cy="91"/>
                  </a:xfrm>
                </p:grpSpPr>
                <p:sp>
                  <p:nvSpPr>
                    <p:cNvPr id="21842" name="Freeform 812">
                      <a:extLst>
                        <a:ext uri="{FF2B5EF4-FFF2-40B4-BE49-F238E27FC236}">
                          <a16:creationId xmlns:a16="http://schemas.microsoft.com/office/drawing/2014/main" id="{4C332C60-0F95-406D-AF7D-15CB2FAE1E3C}"/>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843" name="Group 813">
                      <a:extLst>
                        <a:ext uri="{FF2B5EF4-FFF2-40B4-BE49-F238E27FC236}">
                          <a16:creationId xmlns:a16="http://schemas.microsoft.com/office/drawing/2014/main" id="{B381ED4A-170E-452A-9E39-4FE4F14EB373}"/>
                        </a:ext>
                      </a:extLst>
                    </p:cNvPr>
                    <p:cNvGrpSpPr>
                      <a:grpSpLocks/>
                    </p:cNvGrpSpPr>
                    <p:nvPr/>
                  </p:nvGrpSpPr>
                  <p:grpSpPr bwMode="auto">
                    <a:xfrm>
                      <a:off x="1681" y="799"/>
                      <a:ext cx="282" cy="91"/>
                      <a:chOff x="1701" y="572"/>
                      <a:chExt cx="358" cy="132"/>
                    </a:xfrm>
                  </p:grpSpPr>
                  <p:grpSp>
                    <p:nvGrpSpPr>
                      <p:cNvPr id="21846" name="Group 814">
                        <a:extLst>
                          <a:ext uri="{FF2B5EF4-FFF2-40B4-BE49-F238E27FC236}">
                            <a16:creationId xmlns:a16="http://schemas.microsoft.com/office/drawing/2014/main" id="{9CEA5F48-B5A7-4271-B7B1-370EB9D5B3E1}"/>
                          </a:ext>
                        </a:extLst>
                      </p:cNvPr>
                      <p:cNvGrpSpPr>
                        <a:grpSpLocks/>
                      </p:cNvGrpSpPr>
                      <p:nvPr/>
                    </p:nvGrpSpPr>
                    <p:grpSpPr bwMode="auto">
                      <a:xfrm>
                        <a:off x="1701" y="572"/>
                        <a:ext cx="358" cy="132"/>
                        <a:chOff x="1676" y="663"/>
                        <a:chExt cx="358" cy="132"/>
                      </a:xfrm>
                    </p:grpSpPr>
                    <p:sp>
                      <p:nvSpPr>
                        <p:cNvPr id="21849" name="AutoShape 815">
                          <a:extLst>
                            <a:ext uri="{FF2B5EF4-FFF2-40B4-BE49-F238E27FC236}">
                              <a16:creationId xmlns:a16="http://schemas.microsoft.com/office/drawing/2014/main" id="{260DEC6E-EF4D-446F-87D0-FD903EC49641}"/>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50" name="Oval 816">
                          <a:extLst>
                            <a:ext uri="{FF2B5EF4-FFF2-40B4-BE49-F238E27FC236}">
                              <a16:creationId xmlns:a16="http://schemas.microsoft.com/office/drawing/2014/main" id="{A84D13B1-8202-4C10-9D3B-22F19B37DD7F}"/>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51" name="Freeform 817">
                          <a:extLst>
                            <a:ext uri="{FF2B5EF4-FFF2-40B4-BE49-F238E27FC236}">
                              <a16:creationId xmlns:a16="http://schemas.microsoft.com/office/drawing/2014/main" id="{2FFDA356-7105-400D-AF2B-893C6793EE60}"/>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52" name="Freeform 818">
                          <a:extLst>
                            <a:ext uri="{FF2B5EF4-FFF2-40B4-BE49-F238E27FC236}">
                              <a16:creationId xmlns:a16="http://schemas.microsoft.com/office/drawing/2014/main" id="{2D34AA56-847F-4FE8-8256-27512EC74E34}"/>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53" name="Oval 819">
                          <a:extLst>
                            <a:ext uri="{FF2B5EF4-FFF2-40B4-BE49-F238E27FC236}">
                              <a16:creationId xmlns:a16="http://schemas.microsoft.com/office/drawing/2014/main" id="{53B04826-3CF3-405B-BB4E-9D07C1FC00FA}"/>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54" name="AutoShape 820">
                          <a:extLst>
                            <a:ext uri="{FF2B5EF4-FFF2-40B4-BE49-F238E27FC236}">
                              <a16:creationId xmlns:a16="http://schemas.microsoft.com/office/drawing/2014/main" id="{09A645CE-17E5-4B79-ACAD-B0B9466CD776}"/>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847" name="AutoShape 821">
                        <a:extLst>
                          <a:ext uri="{FF2B5EF4-FFF2-40B4-BE49-F238E27FC236}">
                            <a16:creationId xmlns:a16="http://schemas.microsoft.com/office/drawing/2014/main" id="{7E6A8473-1C55-481A-86A7-4F88ADE05FF0}"/>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48" name="AutoShape 822">
                        <a:extLst>
                          <a:ext uri="{FF2B5EF4-FFF2-40B4-BE49-F238E27FC236}">
                            <a16:creationId xmlns:a16="http://schemas.microsoft.com/office/drawing/2014/main" id="{0C4407CC-7F31-4D98-B600-62585D22EC8D}"/>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844" name="AutoShape 823">
                      <a:extLst>
                        <a:ext uri="{FF2B5EF4-FFF2-40B4-BE49-F238E27FC236}">
                          <a16:creationId xmlns:a16="http://schemas.microsoft.com/office/drawing/2014/main" id="{3DB1F91E-D0C7-40F0-8B96-2875DAE7DDD8}"/>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45" name="Line 824">
                      <a:extLst>
                        <a:ext uri="{FF2B5EF4-FFF2-40B4-BE49-F238E27FC236}">
                          <a16:creationId xmlns:a16="http://schemas.microsoft.com/office/drawing/2014/main" id="{B83826D7-D853-4826-9FB0-451A118D8A0F}"/>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840" name="Oval 825">
                    <a:extLst>
                      <a:ext uri="{FF2B5EF4-FFF2-40B4-BE49-F238E27FC236}">
                        <a16:creationId xmlns:a16="http://schemas.microsoft.com/office/drawing/2014/main" id="{4247CD77-E85A-4A1A-B471-14A6A7158A9C}"/>
                      </a:ext>
                    </a:extLst>
                  </p:cNvPr>
                  <p:cNvSpPr>
                    <a:spLocks noChangeArrowheads="1"/>
                  </p:cNvSpPr>
                  <p:nvPr/>
                </p:nvSpPr>
                <p:spPr bwMode="auto">
                  <a:xfrm>
                    <a:off x="2240" y="2641"/>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41" name="Line 826">
                    <a:extLst>
                      <a:ext uri="{FF2B5EF4-FFF2-40B4-BE49-F238E27FC236}">
                        <a16:creationId xmlns:a16="http://schemas.microsoft.com/office/drawing/2014/main" id="{97151D9E-FCBF-4014-A805-95D4A03C7E53}"/>
                      </a:ext>
                    </a:extLst>
                  </p:cNvPr>
                  <p:cNvSpPr>
                    <a:spLocks noChangeShapeType="1"/>
                  </p:cNvSpPr>
                  <p:nvPr/>
                </p:nvSpPr>
                <p:spPr bwMode="auto">
                  <a:xfrm>
                    <a:off x="2200" y="2697"/>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827" name="Group 827">
                  <a:extLst>
                    <a:ext uri="{FF2B5EF4-FFF2-40B4-BE49-F238E27FC236}">
                      <a16:creationId xmlns:a16="http://schemas.microsoft.com/office/drawing/2014/main" id="{AD5FF87F-1050-4964-8B0D-97BEF7E524F5}"/>
                    </a:ext>
                  </a:extLst>
                </p:cNvPr>
                <p:cNvGrpSpPr>
                  <a:grpSpLocks/>
                </p:cNvGrpSpPr>
                <p:nvPr/>
              </p:nvGrpSpPr>
              <p:grpSpPr bwMode="auto">
                <a:xfrm>
                  <a:off x="2171" y="3610"/>
                  <a:ext cx="290" cy="46"/>
                  <a:chOff x="2163" y="981"/>
                  <a:chExt cx="290" cy="46"/>
                </a:xfrm>
              </p:grpSpPr>
              <p:sp>
                <p:nvSpPr>
                  <p:cNvPr id="21837" name="AutoShape 828">
                    <a:extLst>
                      <a:ext uri="{FF2B5EF4-FFF2-40B4-BE49-F238E27FC236}">
                        <a16:creationId xmlns:a16="http://schemas.microsoft.com/office/drawing/2014/main" id="{E16460BC-EE20-49B6-8410-D181368B83F9}"/>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38" name="Oval 829">
                    <a:extLst>
                      <a:ext uri="{FF2B5EF4-FFF2-40B4-BE49-F238E27FC236}">
                        <a16:creationId xmlns:a16="http://schemas.microsoft.com/office/drawing/2014/main" id="{350899BF-7280-44B0-AB3B-5095546A8C52}"/>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828" name="Group 830">
                  <a:extLst>
                    <a:ext uri="{FF2B5EF4-FFF2-40B4-BE49-F238E27FC236}">
                      <a16:creationId xmlns:a16="http://schemas.microsoft.com/office/drawing/2014/main" id="{16CA4271-90C8-4D91-A004-0101FA478C85}"/>
                    </a:ext>
                  </a:extLst>
                </p:cNvPr>
                <p:cNvGrpSpPr>
                  <a:grpSpLocks/>
                </p:cNvGrpSpPr>
                <p:nvPr/>
              </p:nvGrpSpPr>
              <p:grpSpPr bwMode="auto">
                <a:xfrm>
                  <a:off x="2309" y="3646"/>
                  <a:ext cx="163" cy="132"/>
                  <a:chOff x="1338" y="2860"/>
                  <a:chExt cx="163" cy="132"/>
                </a:xfrm>
              </p:grpSpPr>
              <p:sp>
                <p:nvSpPr>
                  <p:cNvPr id="21833" name="AutoShape 831">
                    <a:extLst>
                      <a:ext uri="{FF2B5EF4-FFF2-40B4-BE49-F238E27FC236}">
                        <a16:creationId xmlns:a16="http://schemas.microsoft.com/office/drawing/2014/main" id="{4C6E8E50-4A81-452C-B8CC-7EA0B6F9DB97}"/>
                      </a:ext>
                    </a:extLst>
                  </p:cNvPr>
                  <p:cNvSpPr>
                    <a:spLocks noChangeArrowheads="1"/>
                  </p:cNvSpPr>
                  <p:nvPr/>
                </p:nvSpPr>
                <p:spPr bwMode="auto">
                  <a:xfrm rot="5400000" flipH="1">
                    <a:off x="1420" y="2829"/>
                    <a:ext cx="49" cy="112"/>
                  </a:xfrm>
                  <a:prstGeom prst="can">
                    <a:avLst>
                      <a:gd name="adj" fmla="val 57143"/>
                    </a:avLst>
                  </a:prstGeom>
                  <a:solidFill>
                    <a:srgbClr val="FF7C80"/>
                  </a:solidFill>
                  <a:ln w="317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834" name="Group 832">
                    <a:extLst>
                      <a:ext uri="{FF2B5EF4-FFF2-40B4-BE49-F238E27FC236}">
                        <a16:creationId xmlns:a16="http://schemas.microsoft.com/office/drawing/2014/main" id="{692815D9-161C-428A-BCAD-1EAA7E4132C2}"/>
                      </a:ext>
                    </a:extLst>
                  </p:cNvPr>
                  <p:cNvGrpSpPr>
                    <a:grpSpLocks/>
                  </p:cNvGrpSpPr>
                  <p:nvPr/>
                </p:nvGrpSpPr>
                <p:grpSpPr bwMode="auto">
                  <a:xfrm rot="-309597">
                    <a:off x="1338" y="2876"/>
                    <a:ext cx="76" cy="116"/>
                    <a:chOff x="2044" y="2644"/>
                    <a:chExt cx="76" cy="116"/>
                  </a:xfrm>
                </p:grpSpPr>
                <p:sp>
                  <p:nvSpPr>
                    <p:cNvPr id="21835" name="Freeform 833">
                      <a:extLst>
                        <a:ext uri="{FF2B5EF4-FFF2-40B4-BE49-F238E27FC236}">
                          <a16:creationId xmlns:a16="http://schemas.microsoft.com/office/drawing/2014/main" id="{40AA2233-A310-4303-BD1C-7D63A05BFE70}"/>
                        </a:ext>
                      </a:extLst>
                    </p:cNvPr>
                    <p:cNvSpPr>
                      <a:spLocks/>
                    </p:cNvSpPr>
                    <p:nvPr/>
                  </p:nvSpPr>
                  <p:spPr bwMode="auto">
                    <a:xfrm rot="10525259" flipV="1">
                      <a:off x="2044" y="2684"/>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36" name="Freeform 834">
                      <a:extLst>
                        <a:ext uri="{FF2B5EF4-FFF2-40B4-BE49-F238E27FC236}">
                          <a16:creationId xmlns:a16="http://schemas.microsoft.com/office/drawing/2014/main" id="{2990F5A9-6AD3-4266-84D5-1AB2CBAB1768}"/>
                        </a:ext>
                      </a:extLst>
                    </p:cNvPr>
                    <p:cNvSpPr>
                      <a:spLocks/>
                    </p:cNvSpPr>
                    <p:nvPr/>
                  </p:nvSpPr>
                  <p:spPr bwMode="auto">
                    <a:xfrm rot="15498959" flipV="1">
                      <a:off x="2052" y="2636"/>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1829" name="AutoShape 835">
                  <a:extLst>
                    <a:ext uri="{FF2B5EF4-FFF2-40B4-BE49-F238E27FC236}">
                      <a16:creationId xmlns:a16="http://schemas.microsoft.com/office/drawing/2014/main" id="{03ABB983-400D-4EF7-A0F7-D862AF999E9A}"/>
                    </a:ext>
                  </a:extLst>
                </p:cNvPr>
                <p:cNvSpPr>
                  <a:spLocks noChangeArrowheads="1"/>
                </p:cNvSpPr>
                <p:nvPr/>
              </p:nvSpPr>
              <p:spPr bwMode="auto">
                <a:xfrm rot="5400000">
                  <a:off x="2493" y="3608"/>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30" name="Oval 836">
                  <a:extLst>
                    <a:ext uri="{FF2B5EF4-FFF2-40B4-BE49-F238E27FC236}">
                      <a16:creationId xmlns:a16="http://schemas.microsoft.com/office/drawing/2014/main" id="{765F84A4-8B4D-4E2C-94AD-7BE2FB0E4D7D}"/>
                    </a:ext>
                  </a:extLst>
                </p:cNvPr>
                <p:cNvSpPr>
                  <a:spLocks noChangeArrowheads="1"/>
                </p:cNvSpPr>
                <p:nvPr/>
              </p:nvSpPr>
              <p:spPr bwMode="auto">
                <a:xfrm>
                  <a:off x="2393" y="358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31" name="Arc 838">
                  <a:extLst>
                    <a:ext uri="{FF2B5EF4-FFF2-40B4-BE49-F238E27FC236}">
                      <a16:creationId xmlns:a16="http://schemas.microsoft.com/office/drawing/2014/main" id="{0FC6719C-03A8-44C1-897D-58B0F961D547}"/>
                    </a:ext>
                  </a:extLst>
                </p:cNvPr>
                <p:cNvSpPr>
                  <a:spLocks/>
                </p:cNvSpPr>
                <p:nvPr/>
              </p:nvSpPr>
              <p:spPr bwMode="auto">
                <a:xfrm rot="5400000">
                  <a:off x="2019" y="3338"/>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32" name="Arc 839">
                  <a:extLst>
                    <a:ext uri="{FF2B5EF4-FFF2-40B4-BE49-F238E27FC236}">
                      <a16:creationId xmlns:a16="http://schemas.microsoft.com/office/drawing/2014/main" id="{70AB7654-9A45-4244-BA73-1A00D680F6F4}"/>
                    </a:ext>
                  </a:extLst>
                </p:cNvPr>
                <p:cNvSpPr>
                  <a:spLocks/>
                </p:cNvSpPr>
                <p:nvPr/>
              </p:nvSpPr>
              <p:spPr bwMode="auto">
                <a:xfrm rot="5400000">
                  <a:off x="2065" y="3394"/>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819" name="Oval 837">
                <a:extLst>
                  <a:ext uri="{FF2B5EF4-FFF2-40B4-BE49-F238E27FC236}">
                    <a16:creationId xmlns:a16="http://schemas.microsoft.com/office/drawing/2014/main" id="{27A5A74D-2988-411B-9393-9C17DA0CFCC1}"/>
                  </a:ext>
                </a:extLst>
              </p:cNvPr>
              <p:cNvSpPr>
                <a:spLocks noChangeArrowheads="1"/>
              </p:cNvSpPr>
              <p:nvPr/>
            </p:nvSpPr>
            <p:spPr bwMode="auto">
              <a:xfrm flipV="1">
                <a:off x="-159" y="1571"/>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756" name="Group 776">
              <a:extLst>
                <a:ext uri="{FF2B5EF4-FFF2-40B4-BE49-F238E27FC236}">
                  <a16:creationId xmlns:a16="http://schemas.microsoft.com/office/drawing/2014/main" id="{38BF4E4F-ADC7-4F05-83CB-766DF404DB13}"/>
                </a:ext>
              </a:extLst>
            </p:cNvPr>
            <p:cNvGrpSpPr>
              <a:grpSpLocks/>
            </p:cNvGrpSpPr>
            <p:nvPr/>
          </p:nvGrpSpPr>
          <p:grpSpPr bwMode="auto">
            <a:xfrm rot="-5400000">
              <a:off x="436" y="1599"/>
              <a:ext cx="92" cy="262"/>
              <a:chOff x="3493" y="2749"/>
              <a:chExt cx="67" cy="262"/>
            </a:xfrm>
          </p:grpSpPr>
          <p:sp>
            <p:nvSpPr>
              <p:cNvPr id="21816" name="Arc 347">
                <a:extLst>
                  <a:ext uri="{FF2B5EF4-FFF2-40B4-BE49-F238E27FC236}">
                    <a16:creationId xmlns:a16="http://schemas.microsoft.com/office/drawing/2014/main" id="{1114F4A5-D3CF-4A25-AFBA-94F2D2D116D1}"/>
                  </a:ext>
                </a:extLst>
              </p:cNvPr>
              <p:cNvSpPr>
                <a:spLocks/>
              </p:cNvSpPr>
              <p:nvPr/>
            </p:nvSpPr>
            <p:spPr bwMode="auto">
              <a:xfrm flipH="1">
                <a:off x="3494" y="2749"/>
                <a:ext cx="6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17" name="Arc 349">
                <a:extLst>
                  <a:ext uri="{FF2B5EF4-FFF2-40B4-BE49-F238E27FC236}">
                    <a16:creationId xmlns:a16="http://schemas.microsoft.com/office/drawing/2014/main" id="{E12FFA06-72C3-4C84-98A0-A240B24F023C}"/>
                  </a:ext>
                </a:extLst>
              </p:cNvPr>
              <p:cNvSpPr>
                <a:spLocks/>
              </p:cNvSpPr>
              <p:nvPr/>
            </p:nvSpPr>
            <p:spPr bwMode="auto">
              <a:xfrm flipH="1" flipV="1">
                <a:off x="3493" y="2899"/>
                <a:ext cx="20"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757" name="Group 1078">
              <a:extLst>
                <a:ext uri="{FF2B5EF4-FFF2-40B4-BE49-F238E27FC236}">
                  <a16:creationId xmlns:a16="http://schemas.microsoft.com/office/drawing/2014/main" id="{0796B43C-AD61-4EA0-AD2B-61B3AF7DD1E4}"/>
                </a:ext>
              </a:extLst>
            </p:cNvPr>
            <p:cNvGrpSpPr>
              <a:grpSpLocks/>
            </p:cNvGrpSpPr>
            <p:nvPr/>
          </p:nvGrpSpPr>
          <p:grpSpPr bwMode="auto">
            <a:xfrm>
              <a:off x="4794" y="1550"/>
              <a:ext cx="1100" cy="245"/>
              <a:chOff x="5001" y="1525"/>
              <a:chExt cx="1100" cy="245"/>
            </a:xfrm>
          </p:grpSpPr>
          <p:grpSp>
            <p:nvGrpSpPr>
              <p:cNvPr id="21775" name="Group 1031">
                <a:extLst>
                  <a:ext uri="{FF2B5EF4-FFF2-40B4-BE49-F238E27FC236}">
                    <a16:creationId xmlns:a16="http://schemas.microsoft.com/office/drawing/2014/main" id="{C970109B-1987-4931-A113-A81FF10C2FD5}"/>
                  </a:ext>
                </a:extLst>
              </p:cNvPr>
              <p:cNvGrpSpPr>
                <a:grpSpLocks/>
              </p:cNvGrpSpPr>
              <p:nvPr/>
            </p:nvGrpSpPr>
            <p:grpSpPr bwMode="auto">
              <a:xfrm>
                <a:off x="5001" y="1525"/>
                <a:ext cx="1100" cy="245"/>
                <a:chOff x="1747" y="3560"/>
                <a:chExt cx="1100" cy="245"/>
              </a:xfrm>
            </p:grpSpPr>
            <p:sp>
              <p:nvSpPr>
                <p:cNvPr id="21777" name="Rectangle 1032">
                  <a:extLst>
                    <a:ext uri="{FF2B5EF4-FFF2-40B4-BE49-F238E27FC236}">
                      <a16:creationId xmlns:a16="http://schemas.microsoft.com/office/drawing/2014/main" id="{EF7AEEC4-B9D0-45D0-8C59-DC5F159B0B12}"/>
                    </a:ext>
                  </a:extLst>
                </p:cNvPr>
                <p:cNvSpPr>
                  <a:spLocks noChangeArrowheads="1"/>
                </p:cNvSpPr>
                <p:nvPr/>
              </p:nvSpPr>
              <p:spPr bwMode="auto">
                <a:xfrm flipV="1">
                  <a:off x="2434" y="363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778" name="Group 1033">
                  <a:extLst>
                    <a:ext uri="{FF2B5EF4-FFF2-40B4-BE49-F238E27FC236}">
                      <a16:creationId xmlns:a16="http://schemas.microsoft.com/office/drawing/2014/main" id="{01B49403-FC1D-4DF8-A96C-86D70E3A8560}"/>
                    </a:ext>
                  </a:extLst>
                </p:cNvPr>
                <p:cNvGrpSpPr>
                  <a:grpSpLocks/>
                </p:cNvGrpSpPr>
                <p:nvPr/>
              </p:nvGrpSpPr>
              <p:grpSpPr bwMode="auto">
                <a:xfrm>
                  <a:off x="2288" y="3578"/>
                  <a:ext cx="191" cy="45"/>
                  <a:chOff x="3224" y="1489"/>
                  <a:chExt cx="191" cy="45"/>
                </a:xfrm>
              </p:grpSpPr>
              <p:sp>
                <p:nvSpPr>
                  <p:cNvPr id="21814" name="AutoShape 1034">
                    <a:extLst>
                      <a:ext uri="{FF2B5EF4-FFF2-40B4-BE49-F238E27FC236}">
                        <a16:creationId xmlns:a16="http://schemas.microsoft.com/office/drawing/2014/main" id="{0F3677BE-CEED-4E61-AB6E-F2ACD141D99B}"/>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15" name="Oval 1035">
                    <a:extLst>
                      <a:ext uri="{FF2B5EF4-FFF2-40B4-BE49-F238E27FC236}">
                        <a16:creationId xmlns:a16="http://schemas.microsoft.com/office/drawing/2014/main" id="{67470F34-CB2E-4A5A-94B4-B0C65CD11E59}"/>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779" name="Group 1036">
                  <a:extLst>
                    <a:ext uri="{FF2B5EF4-FFF2-40B4-BE49-F238E27FC236}">
                      <a16:creationId xmlns:a16="http://schemas.microsoft.com/office/drawing/2014/main" id="{D14AC6ED-61FD-4DBF-8D37-EC4E8BBF009B}"/>
                    </a:ext>
                  </a:extLst>
                </p:cNvPr>
                <p:cNvGrpSpPr>
                  <a:grpSpLocks/>
                </p:cNvGrpSpPr>
                <p:nvPr/>
              </p:nvGrpSpPr>
              <p:grpSpPr bwMode="auto">
                <a:xfrm>
                  <a:off x="2198" y="3593"/>
                  <a:ext cx="272" cy="46"/>
                  <a:chOff x="385" y="935"/>
                  <a:chExt cx="272" cy="46"/>
                </a:xfrm>
              </p:grpSpPr>
              <p:sp>
                <p:nvSpPr>
                  <p:cNvPr id="21812" name="AutoShape 1037">
                    <a:extLst>
                      <a:ext uri="{FF2B5EF4-FFF2-40B4-BE49-F238E27FC236}">
                        <a16:creationId xmlns:a16="http://schemas.microsoft.com/office/drawing/2014/main" id="{6B09937F-1851-4D30-BDFD-CB16CCC9812B}"/>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13" name="Oval 1038">
                    <a:extLst>
                      <a:ext uri="{FF2B5EF4-FFF2-40B4-BE49-F238E27FC236}">
                        <a16:creationId xmlns:a16="http://schemas.microsoft.com/office/drawing/2014/main" id="{ECCF2841-37EA-42EC-9F4B-21DBF4F06827}"/>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780" name="Rectangle 1039">
                  <a:extLst>
                    <a:ext uri="{FF2B5EF4-FFF2-40B4-BE49-F238E27FC236}">
                      <a16:creationId xmlns:a16="http://schemas.microsoft.com/office/drawing/2014/main" id="{488E2DC3-9158-4713-A365-FD24A149B09C}"/>
                    </a:ext>
                  </a:extLst>
                </p:cNvPr>
                <p:cNvSpPr>
                  <a:spLocks noChangeArrowheads="1"/>
                </p:cNvSpPr>
                <p:nvPr/>
              </p:nvSpPr>
              <p:spPr bwMode="auto">
                <a:xfrm rot="21543913" flipV="1">
                  <a:off x="2578" y="3674"/>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781" name="Rectangle 1040">
                  <a:extLst>
                    <a:ext uri="{FF2B5EF4-FFF2-40B4-BE49-F238E27FC236}">
                      <a16:creationId xmlns:a16="http://schemas.microsoft.com/office/drawing/2014/main" id="{08C40C47-F454-401D-97F1-6B7A39B503B7}"/>
                    </a:ext>
                  </a:extLst>
                </p:cNvPr>
                <p:cNvSpPr>
                  <a:spLocks noChangeArrowheads="1"/>
                </p:cNvSpPr>
                <p:nvPr/>
              </p:nvSpPr>
              <p:spPr bwMode="auto">
                <a:xfrm rot="134850" flipV="1">
                  <a:off x="2550" y="3621"/>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782" name="Freeform 1041">
                  <a:extLst>
                    <a:ext uri="{FF2B5EF4-FFF2-40B4-BE49-F238E27FC236}">
                      <a16:creationId xmlns:a16="http://schemas.microsoft.com/office/drawing/2014/main" id="{FDC8E7F5-6EF8-4A04-B40F-CB0A8B716451}"/>
                    </a:ext>
                  </a:extLst>
                </p:cNvPr>
                <p:cNvSpPr>
                  <a:spLocks/>
                </p:cNvSpPr>
                <p:nvPr/>
              </p:nvSpPr>
              <p:spPr bwMode="auto">
                <a:xfrm rot="21081526" flipV="1">
                  <a:off x="2302" y="3560"/>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783" name="Group 1042">
                  <a:extLst>
                    <a:ext uri="{FF2B5EF4-FFF2-40B4-BE49-F238E27FC236}">
                      <a16:creationId xmlns:a16="http://schemas.microsoft.com/office/drawing/2014/main" id="{387FAAE9-8F28-47DE-BA85-1ABF01BC7A2D}"/>
                    </a:ext>
                  </a:extLst>
                </p:cNvPr>
                <p:cNvGrpSpPr>
                  <a:grpSpLocks/>
                </p:cNvGrpSpPr>
                <p:nvPr/>
              </p:nvGrpSpPr>
              <p:grpSpPr bwMode="auto">
                <a:xfrm>
                  <a:off x="2276" y="3696"/>
                  <a:ext cx="557" cy="109"/>
                  <a:chOff x="2096" y="2641"/>
                  <a:chExt cx="557" cy="109"/>
                </a:xfrm>
              </p:grpSpPr>
              <p:grpSp>
                <p:nvGrpSpPr>
                  <p:cNvPr id="21796" name="Group 1043">
                    <a:extLst>
                      <a:ext uri="{FF2B5EF4-FFF2-40B4-BE49-F238E27FC236}">
                        <a16:creationId xmlns:a16="http://schemas.microsoft.com/office/drawing/2014/main" id="{44106BC8-4B99-4D71-A8FD-EF3957D88C02}"/>
                      </a:ext>
                    </a:extLst>
                  </p:cNvPr>
                  <p:cNvGrpSpPr>
                    <a:grpSpLocks/>
                  </p:cNvGrpSpPr>
                  <p:nvPr/>
                </p:nvGrpSpPr>
                <p:grpSpPr bwMode="auto">
                  <a:xfrm flipV="1">
                    <a:off x="2096" y="2659"/>
                    <a:ext cx="557" cy="91"/>
                    <a:chOff x="1681" y="799"/>
                    <a:chExt cx="594" cy="91"/>
                  </a:xfrm>
                </p:grpSpPr>
                <p:sp>
                  <p:nvSpPr>
                    <p:cNvPr id="21799" name="Freeform 1044">
                      <a:extLst>
                        <a:ext uri="{FF2B5EF4-FFF2-40B4-BE49-F238E27FC236}">
                          <a16:creationId xmlns:a16="http://schemas.microsoft.com/office/drawing/2014/main" id="{32280A41-758F-43A7-A7FF-60D69A208F46}"/>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800" name="Group 1045">
                      <a:extLst>
                        <a:ext uri="{FF2B5EF4-FFF2-40B4-BE49-F238E27FC236}">
                          <a16:creationId xmlns:a16="http://schemas.microsoft.com/office/drawing/2014/main" id="{E4983D4B-694E-495D-9A70-94A7350D53AC}"/>
                        </a:ext>
                      </a:extLst>
                    </p:cNvPr>
                    <p:cNvGrpSpPr>
                      <a:grpSpLocks/>
                    </p:cNvGrpSpPr>
                    <p:nvPr/>
                  </p:nvGrpSpPr>
                  <p:grpSpPr bwMode="auto">
                    <a:xfrm>
                      <a:off x="1681" y="799"/>
                      <a:ext cx="282" cy="91"/>
                      <a:chOff x="1701" y="572"/>
                      <a:chExt cx="358" cy="132"/>
                    </a:xfrm>
                  </p:grpSpPr>
                  <p:grpSp>
                    <p:nvGrpSpPr>
                      <p:cNvPr id="21803" name="Group 1046">
                        <a:extLst>
                          <a:ext uri="{FF2B5EF4-FFF2-40B4-BE49-F238E27FC236}">
                            <a16:creationId xmlns:a16="http://schemas.microsoft.com/office/drawing/2014/main" id="{FE8CAC06-CFA9-414C-B355-8358AF3756B7}"/>
                          </a:ext>
                        </a:extLst>
                      </p:cNvPr>
                      <p:cNvGrpSpPr>
                        <a:grpSpLocks/>
                      </p:cNvGrpSpPr>
                      <p:nvPr/>
                    </p:nvGrpSpPr>
                    <p:grpSpPr bwMode="auto">
                      <a:xfrm>
                        <a:off x="1701" y="572"/>
                        <a:ext cx="358" cy="132"/>
                        <a:chOff x="1676" y="663"/>
                        <a:chExt cx="358" cy="132"/>
                      </a:xfrm>
                    </p:grpSpPr>
                    <p:sp>
                      <p:nvSpPr>
                        <p:cNvPr id="21806" name="AutoShape 1047">
                          <a:extLst>
                            <a:ext uri="{FF2B5EF4-FFF2-40B4-BE49-F238E27FC236}">
                              <a16:creationId xmlns:a16="http://schemas.microsoft.com/office/drawing/2014/main" id="{06067104-E338-466A-82AD-778E06BA8AA5}"/>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07" name="Oval 1048">
                          <a:extLst>
                            <a:ext uri="{FF2B5EF4-FFF2-40B4-BE49-F238E27FC236}">
                              <a16:creationId xmlns:a16="http://schemas.microsoft.com/office/drawing/2014/main" id="{5AF5D780-55E0-4497-9181-EF6BBB0B1338}"/>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08" name="Freeform 1049">
                          <a:extLst>
                            <a:ext uri="{FF2B5EF4-FFF2-40B4-BE49-F238E27FC236}">
                              <a16:creationId xmlns:a16="http://schemas.microsoft.com/office/drawing/2014/main" id="{6FBD082E-E394-4B5A-99BA-56D319B71E73}"/>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09" name="Freeform 1050">
                          <a:extLst>
                            <a:ext uri="{FF2B5EF4-FFF2-40B4-BE49-F238E27FC236}">
                              <a16:creationId xmlns:a16="http://schemas.microsoft.com/office/drawing/2014/main" id="{63EC2316-24A7-407A-9029-ACEFC705E54E}"/>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10" name="Oval 1051">
                          <a:extLst>
                            <a:ext uri="{FF2B5EF4-FFF2-40B4-BE49-F238E27FC236}">
                              <a16:creationId xmlns:a16="http://schemas.microsoft.com/office/drawing/2014/main" id="{7119DC6B-9586-4EB7-80D2-61E51B0B0865}"/>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11" name="AutoShape 1052">
                          <a:extLst>
                            <a:ext uri="{FF2B5EF4-FFF2-40B4-BE49-F238E27FC236}">
                              <a16:creationId xmlns:a16="http://schemas.microsoft.com/office/drawing/2014/main" id="{DBE2AFCE-B894-4BB4-9B1C-F573D8F44CD1}"/>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804" name="AutoShape 1053">
                        <a:extLst>
                          <a:ext uri="{FF2B5EF4-FFF2-40B4-BE49-F238E27FC236}">
                            <a16:creationId xmlns:a16="http://schemas.microsoft.com/office/drawing/2014/main" id="{C0203545-E12B-4952-BAC5-34B3A2E52E41}"/>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05" name="AutoShape 1054">
                        <a:extLst>
                          <a:ext uri="{FF2B5EF4-FFF2-40B4-BE49-F238E27FC236}">
                            <a16:creationId xmlns:a16="http://schemas.microsoft.com/office/drawing/2014/main" id="{382B88D1-453D-43EE-AB52-B9560D5F213E}"/>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801" name="AutoShape 1055">
                      <a:extLst>
                        <a:ext uri="{FF2B5EF4-FFF2-40B4-BE49-F238E27FC236}">
                          <a16:creationId xmlns:a16="http://schemas.microsoft.com/office/drawing/2014/main" id="{51D950DC-C61C-48F6-895D-3990C261CDF4}"/>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802" name="Line 1056">
                      <a:extLst>
                        <a:ext uri="{FF2B5EF4-FFF2-40B4-BE49-F238E27FC236}">
                          <a16:creationId xmlns:a16="http://schemas.microsoft.com/office/drawing/2014/main" id="{82EE4913-E6BB-42FD-B5FA-3E4EA62FA387}"/>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797" name="Oval 1057">
                    <a:extLst>
                      <a:ext uri="{FF2B5EF4-FFF2-40B4-BE49-F238E27FC236}">
                        <a16:creationId xmlns:a16="http://schemas.microsoft.com/office/drawing/2014/main" id="{AE07680F-D55E-4E6D-ACAE-A269F04F8A45}"/>
                      </a:ext>
                    </a:extLst>
                  </p:cNvPr>
                  <p:cNvSpPr>
                    <a:spLocks noChangeArrowheads="1"/>
                  </p:cNvSpPr>
                  <p:nvPr/>
                </p:nvSpPr>
                <p:spPr bwMode="auto">
                  <a:xfrm>
                    <a:off x="2240" y="2641"/>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798" name="Line 1058">
                    <a:extLst>
                      <a:ext uri="{FF2B5EF4-FFF2-40B4-BE49-F238E27FC236}">
                        <a16:creationId xmlns:a16="http://schemas.microsoft.com/office/drawing/2014/main" id="{3D27B694-825D-4598-8107-934848369268}"/>
                      </a:ext>
                    </a:extLst>
                  </p:cNvPr>
                  <p:cNvSpPr>
                    <a:spLocks noChangeShapeType="1"/>
                  </p:cNvSpPr>
                  <p:nvPr/>
                </p:nvSpPr>
                <p:spPr bwMode="auto">
                  <a:xfrm>
                    <a:off x="2200" y="2697"/>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784" name="Group 1059">
                  <a:extLst>
                    <a:ext uri="{FF2B5EF4-FFF2-40B4-BE49-F238E27FC236}">
                      <a16:creationId xmlns:a16="http://schemas.microsoft.com/office/drawing/2014/main" id="{40CE15F7-877C-455E-81AC-845B4BD3CB72}"/>
                    </a:ext>
                  </a:extLst>
                </p:cNvPr>
                <p:cNvGrpSpPr>
                  <a:grpSpLocks/>
                </p:cNvGrpSpPr>
                <p:nvPr/>
              </p:nvGrpSpPr>
              <p:grpSpPr bwMode="auto">
                <a:xfrm>
                  <a:off x="2171" y="3610"/>
                  <a:ext cx="290" cy="46"/>
                  <a:chOff x="2163" y="981"/>
                  <a:chExt cx="290" cy="46"/>
                </a:xfrm>
              </p:grpSpPr>
              <p:sp>
                <p:nvSpPr>
                  <p:cNvPr id="21794" name="AutoShape 1060">
                    <a:extLst>
                      <a:ext uri="{FF2B5EF4-FFF2-40B4-BE49-F238E27FC236}">
                        <a16:creationId xmlns:a16="http://schemas.microsoft.com/office/drawing/2014/main" id="{238FC051-4FD9-47C0-96DE-E1D23778886A}"/>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795" name="Oval 1061">
                    <a:extLst>
                      <a:ext uri="{FF2B5EF4-FFF2-40B4-BE49-F238E27FC236}">
                        <a16:creationId xmlns:a16="http://schemas.microsoft.com/office/drawing/2014/main" id="{44CECE4B-D6F1-4585-A341-06C9D5C249A6}"/>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785" name="Group 1062">
                  <a:extLst>
                    <a:ext uri="{FF2B5EF4-FFF2-40B4-BE49-F238E27FC236}">
                      <a16:creationId xmlns:a16="http://schemas.microsoft.com/office/drawing/2014/main" id="{3B774A94-5342-49D1-B580-EFCFA3219162}"/>
                    </a:ext>
                  </a:extLst>
                </p:cNvPr>
                <p:cNvGrpSpPr>
                  <a:grpSpLocks/>
                </p:cNvGrpSpPr>
                <p:nvPr/>
              </p:nvGrpSpPr>
              <p:grpSpPr bwMode="auto">
                <a:xfrm>
                  <a:off x="2309" y="3646"/>
                  <a:ext cx="163" cy="132"/>
                  <a:chOff x="1338" y="2860"/>
                  <a:chExt cx="163" cy="132"/>
                </a:xfrm>
              </p:grpSpPr>
              <p:sp>
                <p:nvSpPr>
                  <p:cNvPr id="21790" name="AutoShape 1063">
                    <a:extLst>
                      <a:ext uri="{FF2B5EF4-FFF2-40B4-BE49-F238E27FC236}">
                        <a16:creationId xmlns:a16="http://schemas.microsoft.com/office/drawing/2014/main" id="{A9DB4F12-B8F2-4C38-A080-BD5563303CF7}"/>
                      </a:ext>
                    </a:extLst>
                  </p:cNvPr>
                  <p:cNvSpPr>
                    <a:spLocks noChangeArrowheads="1"/>
                  </p:cNvSpPr>
                  <p:nvPr/>
                </p:nvSpPr>
                <p:spPr bwMode="auto">
                  <a:xfrm rot="5400000" flipH="1">
                    <a:off x="1420" y="2829"/>
                    <a:ext cx="49" cy="112"/>
                  </a:xfrm>
                  <a:prstGeom prst="can">
                    <a:avLst>
                      <a:gd name="adj" fmla="val 57143"/>
                    </a:avLst>
                  </a:prstGeom>
                  <a:solidFill>
                    <a:srgbClr val="FF7C80"/>
                  </a:solidFill>
                  <a:ln w="317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791" name="Group 1064">
                    <a:extLst>
                      <a:ext uri="{FF2B5EF4-FFF2-40B4-BE49-F238E27FC236}">
                        <a16:creationId xmlns:a16="http://schemas.microsoft.com/office/drawing/2014/main" id="{C4DB9E48-7F1F-461D-ADBB-1D2410B15AD0}"/>
                      </a:ext>
                    </a:extLst>
                  </p:cNvPr>
                  <p:cNvGrpSpPr>
                    <a:grpSpLocks/>
                  </p:cNvGrpSpPr>
                  <p:nvPr/>
                </p:nvGrpSpPr>
                <p:grpSpPr bwMode="auto">
                  <a:xfrm rot="-309597">
                    <a:off x="1338" y="2876"/>
                    <a:ext cx="76" cy="116"/>
                    <a:chOff x="2044" y="2644"/>
                    <a:chExt cx="76" cy="116"/>
                  </a:xfrm>
                </p:grpSpPr>
                <p:sp>
                  <p:nvSpPr>
                    <p:cNvPr id="21792" name="Freeform 1065">
                      <a:extLst>
                        <a:ext uri="{FF2B5EF4-FFF2-40B4-BE49-F238E27FC236}">
                          <a16:creationId xmlns:a16="http://schemas.microsoft.com/office/drawing/2014/main" id="{B9E8D9AF-BCA7-4D19-8FE3-38FDF323FA25}"/>
                        </a:ext>
                      </a:extLst>
                    </p:cNvPr>
                    <p:cNvSpPr>
                      <a:spLocks/>
                    </p:cNvSpPr>
                    <p:nvPr/>
                  </p:nvSpPr>
                  <p:spPr bwMode="auto">
                    <a:xfrm rot="10525259" flipV="1">
                      <a:off x="2044" y="2684"/>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93" name="Freeform 1066">
                      <a:extLst>
                        <a:ext uri="{FF2B5EF4-FFF2-40B4-BE49-F238E27FC236}">
                          <a16:creationId xmlns:a16="http://schemas.microsoft.com/office/drawing/2014/main" id="{CF00F656-28AC-424E-83E3-D45CF0ABAFCF}"/>
                        </a:ext>
                      </a:extLst>
                    </p:cNvPr>
                    <p:cNvSpPr>
                      <a:spLocks/>
                    </p:cNvSpPr>
                    <p:nvPr/>
                  </p:nvSpPr>
                  <p:spPr bwMode="auto">
                    <a:xfrm rot="15498959" flipV="1">
                      <a:off x="2052" y="2636"/>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1786" name="AutoShape 1067">
                  <a:extLst>
                    <a:ext uri="{FF2B5EF4-FFF2-40B4-BE49-F238E27FC236}">
                      <a16:creationId xmlns:a16="http://schemas.microsoft.com/office/drawing/2014/main" id="{F219FE74-942B-4B12-B7A5-77E4704D6ED6}"/>
                    </a:ext>
                  </a:extLst>
                </p:cNvPr>
                <p:cNvSpPr>
                  <a:spLocks noChangeArrowheads="1"/>
                </p:cNvSpPr>
                <p:nvPr/>
              </p:nvSpPr>
              <p:spPr bwMode="auto">
                <a:xfrm rot="5400000">
                  <a:off x="2493" y="3608"/>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787" name="Oval 1068">
                  <a:extLst>
                    <a:ext uri="{FF2B5EF4-FFF2-40B4-BE49-F238E27FC236}">
                      <a16:creationId xmlns:a16="http://schemas.microsoft.com/office/drawing/2014/main" id="{02D81B24-55D1-45D1-8CEA-33BD07A6DFA7}"/>
                    </a:ext>
                  </a:extLst>
                </p:cNvPr>
                <p:cNvSpPr>
                  <a:spLocks noChangeArrowheads="1"/>
                </p:cNvSpPr>
                <p:nvPr/>
              </p:nvSpPr>
              <p:spPr bwMode="auto">
                <a:xfrm>
                  <a:off x="2393" y="358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788" name="Arc 1069">
                  <a:extLst>
                    <a:ext uri="{FF2B5EF4-FFF2-40B4-BE49-F238E27FC236}">
                      <a16:creationId xmlns:a16="http://schemas.microsoft.com/office/drawing/2014/main" id="{93427425-038F-48A5-A7FE-FF896C8EA748}"/>
                    </a:ext>
                  </a:extLst>
                </p:cNvPr>
                <p:cNvSpPr>
                  <a:spLocks/>
                </p:cNvSpPr>
                <p:nvPr/>
              </p:nvSpPr>
              <p:spPr bwMode="auto">
                <a:xfrm rot="5400000">
                  <a:off x="2019" y="3338"/>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89" name="Arc 1070">
                  <a:extLst>
                    <a:ext uri="{FF2B5EF4-FFF2-40B4-BE49-F238E27FC236}">
                      <a16:creationId xmlns:a16="http://schemas.microsoft.com/office/drawing/2014/main" id="{670E4EE9-7975-4DC0-8B0F-589393439FE7}"/>
                    </a:ext>
                  </a:extLst>
                </p:cNvPr>
                <p:cNvSpPr>
                  <a:spLocks/>
                </p:cNvSpPr>
                <p:nvPr/>
              </p:nvSpPr>
              <p:spPr bwMode="auto">
                <a:xfrm rot="5400000">
                  <a:off x="2065" y="3394"/>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776" name="Oval 1075">
                <a:extLst>
                  <a:ext uri="{FF2B5EF4-FFF2-40B4-BE49-F238E27FC236}">
                    <a16:creationId xmlns:a16="http://schemas.microsoft.com/office/drawing/2014/main" id="{4ECAFABC-6E80-4AAF-A611-C7724FE0F294}"/>
                  </a:ext>
                </a:extLst>
              </p:cNvPr>
              <p:cNvSpPr>
                <a:spLocks noChangeArrowheads="1"/>
              </p:cNvSpPr>
              <p:nvPr/>
            </p:nvSpPr>
            <p:spPr bwMode="auto">
              <a:xfrm flipV="1">
                <a:off x="5810" y="1570"/>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758" name="Group 1028">
              <a:extLst>
                <a:ext uri="{FF2B5EF4-FFF2-40B4-BE49-F238E27FC236}">
                  <a16:creationId xmlns:a16="http://schemas.microsoft.com/office/drawing/2014/main" id="{5D27816F-68EC-427C-9064-29923A59C0CE}"/>
                </a:ext>
              </a:extLst>
            </p:cNvPr>
            <p:cNvGrpSpPr>
              <a:grpSpLocks/>
            </p:cNvGrpSpPr>
            <p:nvPr/>
          </p:nvGrpSpPr>
          <p:grpSpPr bwMode="auto">
            <a:xfrm rot="-5400000" flipH="1" flipV="1">
              <a:off x="5250" y="1635"/>
              <a:ext cx="90" cy="262"/>
              <a:chOff x="3466" y="2749"/>
              <a:chExt cx="66" cy="262"/>
            </a:xfrm>
          </p:grpSpPr>
          <p:sp>
            <p:nvSpPr>
              <p:cNvPr id="21773" name="Arc 1029">
                <a:extLst>
                  <a:ext uri="{FF2B5EF4-FFF2-40B4-BE49-F238E27FC236}">
                    <a16:creationId xmlns:a16="http://schemas.microsoft.com/office/drawing/2014/main" id="{081FBC69-6641-49A9-8DDF-191383307B06}"/>
                  </a:ext>
                </a:extLst>
              </p:cNvPr>
              <p:cNvSpPr>
                <a:spLocks/>
              </p:cNvSpPr>
              <p:nvPr/>
            </p:nvSpPr>
            <p:spPr bwMode="auto">
              <a:xfrm>
                <a:off x="3466" y="2749"/>
                <a:ext cx="6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74" name="Arc 1030">
                <a:extLst>
                  <a:ext uri="{FF2B5EF4-FFF2-40B4-BE49-F238E27FC236}">
                    <a16:creationId xmlns:a16="http://schemas.microsoft.com/office/drawing/2014/main" id="{B5AB5D5E-70BE-47ED-A9AC-A9E31AFB8007}"/>
                  </a:ext>
                </a:extLst>
              </p:cNvPr>
              <p:cNvSpPr>
                <a:spLocks/>
              </p:cNvSpPr>
              <p:nvPr/>
            </p:nvSpPr>
            <p:spPr bwMode="auto">
              <a:xfrm flipV="1">
                <a:off x="3512" y="2899"/>
                <a:ext cx="20"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759" name="Group 1255">
              <a:extLst>
                <a:ext uri="{FF2B5EF4-FFF2-40B4-BE49-F238E27FC236}">
                  <a16:creationId xmlns:a16="http://schemas.microsoft.com/office/drawing/2014/main" id="{0565D10F-B851-4D58-A2B0-9CB98F6E0888}"/>
                </a:ext>
              </a:extLst>
            </p:cNvPr>
            <p:cNvGrpSpPr>
              <a:grpSpLocks/>
            </p:cNvGrpSpPr>
            <p:nvPr/>
          </p:nvGrpSpPr>
          <p:grpSpPr bwMode="auto">
            <a:xfrm>
              <a:off x="810" y="1369"/>
              <a:ext cx="1192" cy="291"/>
              <a:chOff x="810" y="1369"/>
              <a:chExt cx="1192" cy="291"/>
            </a:xfrm>
          </p:grpSpPr>
          <p:sp>
            <p:nvSpPr>
              <p:cNvPr id="21767" name="Text Box 1249">
                <a:extLst>
                  <a:ext uri="{FF2B5EF4-FFF2-40B4-BE49-F238E27FC236}">
                    <a16:creationId xmlns:a16="http://schemas.microsoft.com/office/drawing/2014/main" id="{9C482EA7-0C65-4EB1-80C0-5DA5ECF9AA19}"/>
                  </a:ext>
                </a:extLst>
              </p:cNvPr>
              <p:cNvSpPr txBox="1">
                <a:spLocks noChangeArrowheads="1"/>
              </p:cNvSpPr>
              <p:nvPr/>
            </p:nvSpPr>
            <p:spPr bwMode="auto">
              <a:xfrm rot="-5400000">
                <a:off x="796" y="1466"/>
                <a:ext cx="164"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0  </a:t>
                </a:r>
              </a:p>
            </p:txBody>
          </p:sp>
          <p:sp>
            <p:nvSpPr>
              <p:cNvPr id="21768" name="Text Box 1248">
                <a:extLst>
                  <a:ext uri="{FF2B5EF4-FFF2-40B4-BE49-F238E27FC236}">
                    <a16:creationId xmlns:a16="http://schemas.microsoft.com/office/drawing/2014/main" id="{E4357652-98CF-4D11-922C-A82965519955}"/>
                  </a:ext>
                </a:extLst>
              </p:cNvPr>
              <p:cNvSpPr txBox="1">
                <a:spLocks noChangeArrowheads="1"/>
              </p:cNvSpPr>
              <p:nvPr/>
            </p:nvSpPr>
            <p:spPr bwMode="auto">
              <a:xfrm rot="-5400000">
                <a:off x="991" y="1449"/>
                <a:ext cx="22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20</a:t>
                </a:r>
              </a:p>
            </p:txBody>
          </p:sp>
          <p:sp>
            <p:nvSpPr>
              <p:cNvPr id="21769" name="Text Box 1250">
                <a:extLst>
                  <a:ext uri="{FF2B5EF4-FFF2-40B4-BE49-F238E27FC236}">
                    <a16:creationId xmlns:a16="http://schemas.microsoft.com/office/drawing/2014/main" id="{38F71FF3-C08A-405C-BFC3-CC8FAFFA58B5}"/>
                  </a:ext>
                </a:extLst>
              </p:cNvPr>
              <p:cNvSpPr txBox="1">
                <a:spLocks noChangeArrowheads="1"/>
              </p:cNvSpPr>
              <p:nvPr/>
            </p:nvSpPr>
            <p:spPr bwMode="auto">
              <a:xfrm rot="-5400000">
                <a:off x="1197" y="143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40</a:t>
                </a:r>
              </a:p>
            </p:txBody>
          </p:sp>
          <p:sp>
            <p:nvSpPr>
              <p:cNvPr id="21770" name="Text Box 1251">
                <a:extLst>
                  <a:ext uri="{FF2B5EF4-FFF2-40B4-BE49-F238E27FC236}">
                    <a16:creationId xmlns:a16="http://schemas.microsoft.com/office/drawing/2014/main" id="{75FA27E5-A261-45CB-8C9B-2A6655A0233D}"/>
                  </a:ext>
                </a:extLst>
              </p:cNvPr>
              <p:cNvSpPr txBox="1">
                <a:spLocks noChangeArrowheads="1"/>
              </p:cNvSpPr>
              <p:nvPr/>
            </p:nvSpPr>
            <p:spPr bwMode="auto">
              <a:xfrm rot="-5400000">
                <a:off x="1651" y="143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80</a:t>
                </a:r>
              </a:p>
            </p:txBody>
          </p:sp>
          <p:sp>
            <p:nvSpPr>
              <p:cNvPr id="21771" name="Text Box 1252">
                <a:extLst>
                  <a:ext uri="{FF2B5EF4-FFF2-40B4-BE49-F238E27FC236}">
                    <a16:creationId xmlns:a16="http://schemas.microsoft.com/office/drawing/2014/main" id="{A40A73D8-C148-4020-83D9-CAB6D0BC5E15}"/>
                  </a:ext>
                </a:extLst>
              </p:cNvPr>
              <p:cNvSpPr txBox="1">
                <a:spLocks noChangeArrowheads="1"/>
              </p:cNvSpPr>
              <p:nvPr/>
            </p:nvSpPr>
            <p:spPr bwMode="auto">
              <a:xfrm rot="-5400000">
                <a:off x="1429" y="1429"/>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60</a:t>
                </a:r>
              </a:p>
            </p:txBody>
          </p:sp>
          <p:sp>
            <p:nvSpPr>
              <p:cNvPr id="21772" name="Text Box 1254">
                <a:extLst>
                  <a:ext uri="{FF2B5EF4-FFF2-40B4-BE49-F238E27FC236}">
                    <a16:creationId xmlns:a16="http://schemas.microsoft.com/office/drawing/2014/main" id="{8064755C-1EB0-4365-9525-7F883BE96338}"/>
                  </a:ext>
                </a:extLst>
              </p:cNvPr>
              <p:cNvSpPr txBox="1">
                <a:spLocks noChangeArrowheads="1"/>
              </p:cNvSpPr>
              <p:nvPr/>
            </p:nvSpPr>
            <p:spPr bwMode="auto">
              <a:xfrm rot="-5400000">
                <a:off x="1807" y="146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100</a:t>
                </a:r>
              </a:p>
            </p:txBody>
          </p:sp>
        </p:grpSp>
        <p:grpSp>
          <p:nvGrpSpPr>
            <p:cNvPr id="21760" name="Group 1263">
              <a:extLst>
                <a:ext uri="{FF2B5EF4-FFF2-40B4-BE49-F238E27FC236}">
                  <a16:creationId xmlns:a16="http://schemas.microsoft.com/office/drawing/2014/main" id="{ABD393DF-056D-404F-AA71-D5F60B1C1D36}"/>
                </a:ext>
              </a:extLst>
            </p:cNvPr>
            <p:cNvGrpSpPr>
              <a:grpSpLocks/>
            </p:cNvGrpSpPr>
            <p:nvPr/>
          </p:nvGrpSpPr>
          <p:grpSpPr bwMode="auto">
            <a:xfrm>
              <a:off x="3797" y="1757"/>
              <a:ext cx="1202" cy="276"/>
              <a:chOff x="3797" y="1757"/>
              <a:chExt cx="1202" cy="276"/>
            </a:xfrm>
          </p:grpSpPr>
          <p:sp>
            <p:nvSpPr>
              <p:cNvPr id="21761" name="Text Box 1257">
                <a:extLst>
                  <a:ext uri="{FF2B5EF4-FFF2-40B4-BE49-F238E27FC236}">
                    <a16:creationId xmlns:a16="http://schemas.microsoft.com/office/drawing/2014/main" id="{4E3B6961-9381-42BD-9DAD-54E4E8A094A0}"/>
                  </a:ext>
                </a:extLst>
              </p:cNvPr>
              <p:cNvSpPr txBox="1">
                <a:spLocks noChangeArrowheads="1"/>
              </p:cNvSpPr>
              <p:nvPr/>
            </p:nvSpPr>
            <p:spPr bwMode="auto">
              <a:xfrm rot="5400000" flipH="1">
                <a:off x="4850" y="1809"/>
                <a:ext cx="164"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0  </a:t>
                </a:r>
              </a:p>
            </p:txBody>
          </p:sp>
          <p:sp>
            <p:nvSpPr>
              <p:cNvPr id="21762" name="Text Box 1258">
                <a:extLst>
                  <a:ext uri="{FF2B5EF4-FFF2-40B4-BE49-F238E27FC236}">
                    <a16:creationId xmlns:a16="http://schemas.microsoft.com/office/drawing/2014/main" id="{435EDF14-AE24-4FCF-AFDB-E74D33FB6BD1}"/>
                  </a:ext>
                </a:extLst>
              </p:cNvPr>
              <p:cNvSpPr txBox="1">
                <a:spLocks noChangeArrowheads="1"/>
              </p:cNvSpPr>
              <p:nvPr/>
            </p:nvSpPr>
            <p:spPr bwMode="auto">
              <a:xfrm rot="5400000" flipH="1">
                <a:off x="4583" y="1822"/>
                <a:ext cx="22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20</a:t>
                </a:r>
              </a:p>
            </p:txBody>
          </p:sp>
          <p:sp>
            <p:nvSpPr>
              <p:cNvPr id="21763" name="Text Box 1259">
                <a:extLst>
                  <a:ext uri="{FF2B5EF4-FFF2-40B4-BE49-F238E27FC236}">
                    <a16:creationId xmlns:a16="http://schemas.microsoft.com/office/drawing/2014/main" id="{F85D5D2B-7D97-4951-9B8F-C7F79E8872B8}"/>
                  </a:ext>
                </a:extLst>
              </p:cNvPr>
              <p:cNvSpPr txBox="1">
                <a:spLocks noChangeArrowheads="1"/>
              </p:cNvSpPr>
              <p:nvPr/>
            </p:nvSpPr>
            <p:spPr bwMode="auto">
              <a:xfrm rot="5400000" flipH="1">
                <a:off x="4347" y="1837"/>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40</a:t>
                </a:r>
              </a:p>
            </p:txBody>
          </p:sp>
          <p:sp>
            <p:nvSpPr>
              <p:cNvPr id="21764" name="Text Box 1260">
                <a:extLst>
                  <a:ext uri="{FF2B5EF4-FFF2-40B4-BE49-F238E27FC236}">
                    <a16:creationId xmlns:a16="http://schemas.microsoft.com/office/drawing/2014/main" id="{0296BAE2-CDEF-47E5-B7CA-D27EABCEB26D}"/>
                  </a:ext>
                </a:extLst>
              </p:cNvPr>
              <p:cNvSpPr txBox="1">
                <a:spLocks noChangeArrowheads="1"/>
              </p:cNvSpPr>
              <p:nvPr/>
            </p:nvSpPr>
            <p:spPr bwMode="auto">
              <a:xfrm rot="5400000" flipH="1">
                <a:off x="3903" y="1837"/>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80</a:t>
                </a:r>
              </a:p>
            </p:txBody>
          </p:sp>
          <p:sp>
            <p:nvSpPr>
              <p:cNvPr id="21765" name="Text Box 1261">
                <a:extLst>
                  <a:ext uri="{FF2B5EF4-FFF2-40B4-BE49-F238E27FC236}">
                    <a16:creationId xmlns:a16="http://schemas.microsoft.com/office/drawing/2014/main" id="{9E061DE8-5310-4C40-AC77-837899DCCB51}"/>
                  </a:ext>
                </a:extLst>
              </p:cNvPr>
              <p:cNvSpPr txBox="1">
                <a:spLocks noChangeArrowheads="1"/>
              </p:cNvSpPr>
              <p:nvPr/>
            </p:nvSpPr>
            <p:spPr bwMode="auto">
              <a:xfrm rot="5400000" flipH="1">
                <a:off x="4115" y="1832"/>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60</a:t>
                </a:r>
              </a:p>
            </p:txBody>
          </p:sp>
          <p:sp>
            <p:nvSpPr>
              <p:cNvPr id="21766" name="Text Box 1262">
                <a:extLst>
                  <a:ext uri="{FF2B5EF4-FFF2-40B4-BE49-F238E27FC236}">
                    <a16:creationId xmlns:a16="http://schemas.microsoft.com/office/drawing/2014/main" id="{2FDCAA7E-99EE-4CFD-AE46-08A52A4A6117}"/>
                  </a:ext>
                </a:extLst>
              </p:cNvPr>
              <p:cNvSpPr txBox="1">
                <a:spLocks noChangeArrowheads="1"/>
              </p:cNvSpPr>
              <p:nvPr/>
            </p:nvSpPr>
            <p:spPr bwMode="auto">
              <a:xfrm rot="5400000" flipH="1">
                <a:off x="3737" y="1817"/>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100</a:t>
                </a:r>
              </a:p>
            </p:txBody>
          </p:sp>
        </p:grpSp>
      </p:grpSp>
      <p:sp>
        <p:nvSpPr>
          <p:cNvPr id="246" name="Text Box 1264">
            <a:extLst>
              <a:ext uri="{FF2B5EF4-FFF2-40B4-BE49-F238E27FC236}">
                <a16:creationId xmlns:a16="http://schemas.microsoft.com/office/drawing/2014/main" id="{FDF8727C-DEA0-4BAF-95CE-F61E45F666F1}"/>
              </a:ext>
            </a:extLst>
          </p:cNvPr>
          <p:cNvSpPr txBox="1">
            <a:spLocks noChangeArrowheads="1"/>
          </p:cNvSpPr>
          <p:nvPr/>
        </p:nvSpPr>
        <p:spPr bwMode="auto">
          <a:xfrm>
            <a:off x="1619250" y="1879600"/>
            <a:ext cx="11525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Reaction = 58 gwt</a:t>
            </a:r>
          </a:p>
        </p:txBody>
      </p:sp>
      <p:sp>
        <p:nvSpPr>
          <p:cNvPr id="247" name="Text Box 1265">
            <a:extLst>
              <a:ext uri="{FF2B5EF4-FFF2-40B4-BE49-F238E27FC236}">
                <a16:creationId xmlns:a16="http://schemas.microsoft.com/office/drawing/2014/main" id="{332468C8-0E4B-4675-8941-3E1B9C277D49}"/>
              </a:ext>
            </a:extLst>
          </p:cNvPr>
          <p:cNvSpPr txBox="1">
            <a:spLocks noChangeArrowheads="1"/>
          </p:cNvSpPr>
          <p:nvPr/>
        </p:nvSpPr>
        <p:spPr bwMode="auto">
          <a:xfrm>
            <a:off x="6804025" y="1903413"/>
            <a:ext cx="11525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Action  = 58 gwt</a:t>
            </a:r>
          </a:p>
        </p:txBody>
      </p:sp>
      <p:grpSp>
        <p:nvGrpSpPr>
          <p:cNvPr id="248" name="Group 1576">
            <a:extLst>
              <a:ext uri="{FF2B5EF4-FFF2-40B4-BE49-F238E27FC236}">
                <a16:creationId xmlns:a16="http://schemas.microsoft.com/office/drawing/2014/main" id="{779D6A39-E100-4A97-9F5E-B51A9B6A0073}"/>
              </a:ext>
            </a:extLst>
          </p:cNvPr>
          <p:cNvGrpSpPr>
            <a:grpSpLocks/>
          </p:cNvGrpSpPr>
          <p:nvPr/>
        </p:nvGrpSpPr>
        <p:grpSpPr bwMode="auto">
          <a:xfrm>
            <a:off x="773113" y="2368550"/>
            <a:ext cx="7553325" cy="1060450"/>
            <a:chOff x="567" y="2403"/>
            <a:chExt cx="4758" cy="668"/>
          </a:xfrm>
        </p:grpSpPr>
        <p:grpSp>
          <p:nvGrpSpPr>
            <p:cNvPr id="21516" name="Group 1506">
              <a:extLst>
                <a:ext uri="{FF2B5EF4-FFF2-40B4-BE49-F238E27FC236}">
                  <a16:creationId xmlns:a16="http://schemas.microsoft.com/office/drawing/2014/main" id="{985FBD7D-30D6-4B50-9C1C-1533099C3E17}"/>
                </a:ext>
              </a:extLst>
            </p:cNvPr>
            <p:cNvGrpSpPr>
              <a:grpSpLocks/>
            </p:cNvGrpSpPr>
            <p:nvPr/>
          </p:nvGrpSpPr>
          <p:grpSpPr bwMode="auto">
            <a:xfrm flipH="1" flipV="1">
              <a:off x="2940" y="2578"/>
              <a:ext cx="1729" cy="493"/>
              <a:chOff x="493" y="2403"/>
              <a:chExt cx="1729" cy="493"/>
            </a:xfrm>
          </p:grpSpPr>
          <p:sp>
            <p:nvSpPr>
              <p:cNvPr id="21682" name="Rectangle 1507">
                <a:extLst>
                  <a:ext uri="{FF2B5EF4-FFF2-40B4-BE49-F238E27FC236}">
                    <a16:creationId xmlns:a16="http://schemas.microsoft.com/office/drawing/2014/main" id="{5275C0E1-E56C-4C81-8500-3AD97D3EDF45}"/>
                  </a:ext>
                </a:extLst>
              </p:cNvPr>
              <p:cNvSpPr>
                <a:spLocks noChangeArrowheads="1"/>
              </p:cNvSpPr>
              <p:nvPr/>
            </p:nvSpPr>
            <p:spPr bwMode="auto">
              <a:xfrm>
                <a:off x="503" y="2559"/>
                <a:ext cx="1470" cy="317"/>
              </a:xfrm>
              <a:prstGeom prst="rect">
                <a:avLst/>
              </a:prstGeom>
              <a:noFill/>
              <a:ln w="76200">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83" name="Rectangle 1508" descr="Light vertical">
                <a:extLst>
                  <a:ext uri="{FF2B5EF4-FFF2-40B4-BE49-F238E27FC236}">
                    <a16:creationId xmlns:a16="http://schemas.microsoft.com/office/drawing/2014/main" id="{B3236E35-E674-4309-AF13-29ED7267413B}"/>
                  </a:ext>
                </a:extLst>
              </p:cNvPr>
              <p:cNvSpPr>
                <a:spLocks noChangeArrowheads="1"/>
              </p:cNvSpPr>
              <p:nvPr/>
            </p:nvSpPr>
            <p:spPr bwMode="auto">
              <a:xfrm>
                <a:off x="612" y="2564"/>
                <a:ext cx="1316" cy="76"/>
              </a:xfrm>
              <a:prstGeom prst="rect">
                <a:avLst/>
              </a:prstGeom>
              <a:pattFill prst="ltVert">
                <a:fgClr>
                  <a:srgbClr val="FF0000"/>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84" name="Rectangle 1509">
                <a:extLst>
                  <a:ext uri="{FF2B5EF4-FFF2-40B4-BE49-F238E27FC236}">
                    <a16:creationId xmlns:a16="http://schemas.microsoft.com/office/drawing/2014/main" id="{23521EBB-A638-4764-A02B-2FCBD4A82D9C}"/>
                  </a:ext>
                </a:extLst>
              </p:cNvPr>
              <p:cNvSpPr>
                <a:spLocks noChangeArrowheads="1"/>
              </p:cNvSpPr>
              <p:nvPr/>
            </p:nvSpPr>
            <p:spPr bwMode="auto">
              <a:xfrm>
                <a:off x="607" y="2544"/>
                <a:ext cx="1311" cy="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685" name="Group 1510">
                <a:extLst>
                  <a:ext uri="{FF2B5EF4-FFF2-40B4-BE49-F238E27FC236}">
                    <a16:creationId xmlns:a16="http://schemas.microsoft.com/office/drawing/2014/main" id="{2D6B5A43-FEFB-4EE3-80E0-31D2348538D3}"/>
                  </a:ext>
                </a:extLst>
              </p:cNvPr>
              <p:cNvGrpSpPr>
                <a:grpSpLocks/>
              </p:cNvGrpSpPr>
              <p:nvPr/>
            </p:nvGrpSpPr>
            <p:grpSpPr bwMode="auto">
              <a:xfrm>
                <a:off x="799" y="2539"/>
                <a:ext cx="226" cy="91"/>
                <a:chOff x="930" y="1515"/>
                <a:chExt cx="226" cy="91"/>
              </a:xfrm>
            </p:grpSpPr>
            <p:sp>
              <p:nvSpPr>
                <p:cNvPr id="21749" name="Line 1511">
                  <a:extLst>
                    <a:ext uri="{FF2B5EF4-FFF2-40B4-BE49-F238E27FC236}">
                      <a16:creationId xmlns:a16="http://schemas.microsoft.com/office/drawing/2014/main" id="{21961A06-A1ED-40CF-BFEA-8A9942F54F7C}"/>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50" name="Line 1512">
                  <a:extLst>
                    <a:ext uri="{FF2B5EF4-FFF2-40B4-BE49-F238E27FC236}">
                      <a16:creationId xmlns:a16="http://schemas.microsoft.com/office/drawing/2014/main" id="{9ECDAF66-2506-435B-B18E-2C0627D21D7A}"/>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686" name="Group 1513">
                <a:extLst>
                  <a:ext uri="{FF2B5EF4-FFF2-40B4-BE49-F238E27FC236}">
                    <a16:creationId xmlns:a16="http://schemas.microsoft.com/office/drawing/2014/main" id="{B5252655-3980-429F-A883-0F045EB048A7}"/>
                  </a:ext>
                </a:extLst>
              </p:cNvPr>
              <p:cNvGrpSpPr>
                <a:grpSpLocks/>
              </p:cNvGrpSpPr>
              <p:nvPr/>
            </p:nvGrpSpPr>
            <p:grpSpPr bwMode="auto">
              <a:xfrm>
                <a:off x="1248" y="2539"/>
                <a:ext cx="226" cy="91"/>
                <a:chOff x="930" y="1515"/>
                <a:chExt cx="226" cy="91"/>
              </a:xfrm>
            </p:grpSpPr>
            <p:sp>
              <p:nvSpPr>
                <p:cNvPr id="21747" name="Line 1514">
                  <a:extLst>
                    <a:ext uri="{FF2B5EF4-FFF2-40B4-BE49-F238E27FC236}">
                      <a16:creationId xmlns:a16="http://schemas.microsoft.com/office/drawing/2014/main" id="{927F19EE-4DD9-4C2F-A4DB-4C2C2659150F}"/>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48" name="Line 1515">
                  <a:extLst>
                    <a:ext uri="{FF2B5EF4-FFF2-40B4-BE49-F238E27FC236}">
                      <a16:creationId xmlns:a16="http://schemas.microsoft.com/office/drawing/2014/main" id="{92097EC7-14E1-41E2-BCD9-47A4044EE7C4}"/>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687" name="Line 1516">
                <a:extLst>
                  <a:ext uri="{FF2B5EF4-FFF2-40B4-BE49-F238E27FC236}">
                    <a16:creationId xmlns:a16="http://schemas.microsoft.com/office/drawing/2014/main" id="{41E15576-8176-4D4F-A2DA-16DE3748A0D7}"/>
                  </a:ext>
                </a:extLst>
              </p:cNvPr>
              <p:cNvSpPr>
                <a:spLocks noChangeShapeType="1"/>
              </p:cNvSpPr>
              <p:nvPr/>
            </p:nvSpPr>
            <p:spPr bwMode="auto">
              <a:xfrm>
                <a:off x="1697" y="2540"/>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688" name="Group 1517">
                <a:extLst>
                  <a:ext uri="{FF2B5EF4-FFF2-40B4-BE49-F238E27FC236}">
                    <a16:creationId xmlns:a16="http://schemas.microsoft.com/office/drawing/2014/main" id="{D3028F5B-1A7F-4CCF-80AA-3E717A1EDD0E}"/>
                  </a:ext>
                </a:extLst>
              </p:cNvPr>
              <p:cNvGrpSpPr>
                <a:grpSpLocks/>
              </p:cNvGrpSpPr>
              <p:nvPr/>
            </p:nvGrpSpPr>
            <p:grpSpPr bwMode="auto">
              <a:xfrm>
                <a:off x="639" y="2665"/>
                <a:ext cx="154" cy="130"/>
                <a:chOff x="1020" y="1595"/>
                <a:chExt cx="850" cy="182"/>
              </a:xfrm>
            </p:grpSpPr>
            <p:sp>
              <p:nvSpPr>
                <p:cNvPr id="21711" name="Arc 1518">
                  <a:extLst>
                    <a:ext uri="{FF2B5EF4-FFF2-40B4-BE49-F238E27FC236}">
                      <a16:creationId xmlns:a16="http://schemas.microsoft.com/office/drawing/2014/main" id="{3B536935-F388-485F-A7BD-DAD49E3134E0}"/>
                    </a:ext>
                  </a:extLst>
                </p:cNvPr>
                <p:cNvSpPr>
                  <a:spLocks/>
                </p:cNvSpPr>
                <p:nvPr/>
              </p:nvSpPr>
              <p:spPr bwMode="auto">
                <a:xfrm flipH="1">
                  <a:off x="102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12" name="Arc 1519">
                  <a:extLst>
                    <a:ext uri="{FF2B5EF4-FFF2-40B4-BE49-F238E27FC236}">
                      <a16:creationId xmlns:a16="http://schemas.microsoft.com/office/drawing/2014/main" id="{717EC7DC-7E1E-4533-95D1-3743C98AC9DE}"/>
                    </a:ext>
                  </a:extLst>
                </p:cNvPr>
                <p:cNvSpPr>
                  <a:spLocks/>
                </p:cNvSpPr>
                <p:nvPr/>
              </p:nvSpPr>
              <p:spPr bwMode="auto">
                <a:xfrm>
                  <a:off x="108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13" name="Arc 1520">
                  <a:extLst>
                    <a:ext uri="{FF2B5EF4-FFF2-40B4-BE49-F238E27FC236}">
                      <a16:creationId xmlns:a16="http://schemas.microsoft.com/office/drawing/2014/main" id="{8463F680-9D34-414F-8D4D-180E6322166A}"/>
                    </a:ext>
                  </a:extLst>
                </p:cNvPr>
                <p:cNvSpPr>
                  <a:spLocks/>
                </p:cNvSpPr>
                <p:nvPr/>
              </p:nvSpPr>
              <p:spPr bwMode="auto">
                <a:xfrm flipH="1">
                  <a:off x="111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714" name="Group 1521">
                  <a:extLst>
                    <a:ext uri="{FF2B5EF4-FFF2-40B4-BE49-F238E27FC236}">
                      <a16:creationId xmlns:a16="http://schemas.microsoft.com/office/drawing/2014/main" id="{134E61D9-CF34-4923-94AC-90B3080337B1}"/>
                    </a:ext>
                  </a:extLst>
                </p:cNvPr>
                <p:cNvGrpSpPr>
                  <a:grpSpLocks/>
                </p:cNvGrpSpPr>
                <p:nvPr/>
              </p:nvGrpSpPr>
              <p:grpSpPr bwMode="auto">
                <a:xfrm flipV="1">
                  <a:off x="1114" y="1699"/>
                  <a:ext cx="40" cy="78"/>
                  <a:chOff x="1584" y="1056"/>
                  <a:chExt cx="1104" cy="576"/>
                </a:xfrm>
              </p:grpSpPr>
              <p:sp>
                <p:nvSpPr>
                  <p:cNvPr id="21745" name="Arc 1522">
                    <a:extLst>
                      <a:ext uri="{FF2B5EF4-FFF2-40B4-BE49-F238E27FC236}">
                        <a16:creationId xmlns:a16="http://schemas.microsoft.com/office/drawing/2014/main" id="{7CDD477A-47E1-498F-9BBF-26E9860D39F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46" name="Arc 1523">
                    <a:extLst>
                      <a:ext uri="{FF2B5EF4-FFF2-40B4-BE49-F238E27FC236}">
                        <a16:creationId xmlns:a16="http://schemas.microsoft.com/office/drawing/2014/main" id="{061D5566-5E91-4ECB-823E-D21749BD1AD8}"/>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715" name="Arc 1524">
                  <a:extLst>
                    <a:ext uri="{FF2B5EF4-FFF2-40B4-BE49-F238E27FC236}">
                      <a16:creationId xmlns:a16="http://schemas.microsoft.com/office/drawing/2014/main" id="{B1402B4B-35F8-4F3C-AF9D-DECB42B56B1C}"/>
                    </a:ext>
                  </a:extLst>
                </p:cNvPr>
                <p:cNvSpPr>
                  <a:spLocks/>
                </p:cNvSpPr>
                <p:nvPr/>
              </p:nvSpPr>
              <p:spPr bwMode="auto">
                <a:xfrm>
                  <a:off x="1182"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16" name="Arc 1525">
                  <a:extLst>
                    <a:ext uri="{FF2B5EF4-FFF2-40B4-BE49-F238E27FC236}">
                      <a16:creationId xmlns:a16="http://schemas.microsoft.com/office/drawing/2014/main" id="{BEDBCCCE-B889-43C3-B060-9B7065D82585}"/>
                    </a:ext>
                  </a:extLst>
                </p:cNvPr>
                <p:cNvSpPr>
                  <a:spLocks/>
                </p:cNvSpPr>
                <p:nvPr/>
              </p:nvSpPr>
              <p:spPr bwMode="auto">
                <a:xfrm flipH="1">
                  <a:off x="121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717" name="Group 1526">
                  <a:extLst>
                    <a:ext uri="{FF2B5EF4-FFF2-40B4-BE49-F238E27FC236}">
                      <a16:creationId xmlns:a16="http://schemas.microsoft.com/office/drawing/2014/main" id="{4284FA75-99C8-4CBF-84A8-8FC77EA89037}"/>
                    </a:ext>
                  </a:extLst>
                </p:cNvPr>
                <p:cNvGrpSpPr>
                  <a:grpSpLocks/>
                </p:cNvGrpSpPr>
                <p:nvPr/>
              </p:nvGrpSpPr>
              <p:grpSpPr bwMode="auto">
                <a:xfrm flipV="1">
                  <a:off x="1209" y="1699"/>
                  <a:ext cx="40" cy="78"/>
                  <a:chOff x="1584" y="1056"/>
                  <a:chExt cx="1104" cy="576"/>
                </a:xfrm>
              </p:grpSpPr>
              <p:sp>
                <p:nvSpPr>
                  <p:cNvPr id="21743" name="Arc 1527">
                    <a:extLst>
                      <a:ext uri="{FF2B5EF4-FFF2-40B4-BE49-F238E27FC236}">
                        <a16:creationId xmlns:a16="http://schemas.microsoft.com/office/drawing/2014/main" id="{3138E0FF-9979-4C2C-9221-486CFB92265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44" name="Arc 1528">
                    <a:extLst>
                      <a:ext uri="{FF2B5EF4-FFF2-40B4-BE49-F238E27FC236}">
                        <a16:creationId xmlns:a16="http://schemas.microsoft.com/office/drawing/2014/main" id="{0EB17EF6-D37C-4EE9-9F97-3B797F26BE0E}"/>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718" name="Arc 1529">
                  <a:extLst>
                    <a:ext uri="{FF2B5EF4-FFF2-40B4-BE49-F238E27FC236}">
                      <a16:creationId xmlns:a16="http://schemas.microsoft.com/office/drawing/2014/main" id="{95178B8D-8F4A-4D81-8D8B-9F7E3DA137E0}"/>
                    </a:ext>
                  </a:extLst>
                </p:cNvPr>
                <p:cNvSpPr>
                  <a:spLocks/>
                </p:cNvSpPr>
                <p:nvPr/>
              </p:nvSpPr>
              <p:spPr bwMode="auto">
                <a:xfrm>
                  <a:off x="127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19" name="Arc 1530">
                  <a:extLst>
                    <a:ext uri="{FF2B5EF4-FFF2-40B4-BE49-F238E27FC236}">
                      <a16:creationId xmlns:a16="http://schemas.microsoft.com/office/drawing/2014/main" id="{2DC75084-0723-4765-99C3-66CB37533583}"/>
                    </a:ext>
                  </a:extLst>
                </p:cNvPr>
                <p:cNvSpPr>
                  <a:spLocks/>
                </p:cNvSpPr>
                <p:nvPr/>
              </p:nvSpPr>
              <p:spPr bwMode="auto">
                <a:xfrm flipH="1">
                  <a:off x="130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720" name="Group 1531">
                  <a:extLst>
                    <a:ext uri="{FF2B5EF4-FFF2-40B4-BE49-F238E27FC236}">
                      <a16:creationId xmlns:a16="http://schemas.microsoft.com/office/drawing/2014/main" id="{D20B2DCF-708B-469C-8455-BE0BD0824A2A}"/>
                    </a:ext>
                  </a:extLst>
                </p:cNvPr>
                <p:cNvGrpSpPr>
                  <a:grpSpLocks/>
                </p:cNvGrpSpPr>
                <p:nvPr/>
              </p:nvGrpSpPr>
              <p:grpSpPr bwMode="auto">
                <a:xfrm flipV="1">
                  <a:off x="1304" y="1699"/>
                  <a:ext cx="40" cy="78"/>
                  <a:chOff x="1584" y="1056"/>
                  <a:chExt cx="1104" cy="576"/>
                </a:xfrm>
              </p:grpSpPr>
              <p:sp>
                <p:nvSpPr>
                  <p:cNvPr id="21741" name="Arc 1532">
                    <a:extLst>
                      <a:ext uri="{FF2B5EF4-FFF2-40B4-BE49-F238E27FC236}">
                        <a16:creationId xmlns:a16="http://schemas.microsoft.com/office/drawing/2014/main" id="{537E665A-20B7-494E-9A38-8F6D88EA241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42" name="Arc 1533">
                    <a:extLst>
                      <a:ext uri="{FF2B5EF4-FFF2-40B4-BE49-F238E27FC236}">
                        <a16:creationId xmlns:a16="http://schemas.microsoft.com/office/drawing/2014/main" id="{20900436-D2A1-4EDC-9366-1BA2226A9D88}"/>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721" name="Arc 1534">
                  <a:extLst>
                    <a:ext uri="{FF2B5EF4-FFF2-40B4-BE49-F238E27FC236}">
                      <a16:creationId xmlns:a16="http://schemas.microsoft.com/office/drawing/2014/main" id="{AB432214-188C-4102-827A-FB69028C81EC}"/>
                    </a:ext>
                  </a:extLst>
                </p:cNvPr>
                <p:cNvSpPr>
                  <a:spLocks/>
                </p:cNvSpPr>
                <p:nvPr/>
              </p:nvSpPr>
              <p:spPr bwMode="auto">
                <a:xfrm>
                  <a:off x="137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22" name="Arc 1535">
                  <a:extLst>
                    <a:ext uri="{FF2B5EF4-FFF2-40B4-BE49-F238E27FC236}">
                      <a16:creationId xmlns:a16="http://schemas.microsoft.com/office/drawing/2014/main" id="{01BAE2DB-0E9B-4DD5-829D-0412BAE1B744}"/>
                    </a:ext>
                  </a:extLst>
                </p:cNvPr>
                <p:cNvSpPr>
                  <a:spLocks/>
                </p:cNvSpPr>
                <p:nvPr/>
              </p:nvSpPr>
              <p:spPr bwMode="auto">
                <a:xfrm flipH="1">
                  <a:off x="1398"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723" name="Group 1536">
                  <a:extLst>
                    <a:ext uri="{FF2B5EF4-FFF2-40B4-BE49-F238E27FC236}">
                      <a16:creationId xmlns:a16="http://schemas.microsoft.com/office/drawing/2014/main" id="{33265A57-E47B-4DDF-A9AA-488C365B7C49}"/>
                    </a:ext>
                  </a:extLst>
                </p:cNvPr>
                <p:cNvGrpSpPr>
                  <a:grpSpLocks/>
                </p:cNvGrpSpPr>
                <p:nvPr/>
              </p:nvGrpSpPr>
              <p:grpSpPr bwMode="auto">
                <a:xfrm flipV="1">
                  <a:off x="1397" y="1699"/>
                  <a:ext cx="40" cy="78"/>
                  <a:chOff x="1584" y="1056"/>
                  <a:chExt cx="1104" cy="576"/>
                </a:xfrm>
              </p:grpSpPr>
              <p:sp>
                <p:nvSpPr>
                  <p:cNvPr id="21739" name="Arc 1537">
                    <a:extLst>
                      <a:ext uri="{FF2B5EF4-FFF2-40B4-BE49-F238E27FC236}">
                        <a16:creationId xmlns:a16="http://schemas.microsoft.com/office/drawing/2014/main" id="{233845F4-B574-4187-9F79-2C3CCADFE918}"/>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40" name="Arc 1538">
                    <a:extLst>
                      <a:ext uri="{FF2B5EF4-FFF2-40B4-BE49-F238E27FC236}">
                        <a16:creationId xmlns:a16="http://schemas.microsoft.com/office/drawing/2014/main" id="{AAF97FF2-E67C-43B4-A48A-497CBAE1897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724" name="Arc 1539">
                  <a:extLst>
                    <a:ext uri="{FF2B5EF4-FFF2-40B4-BE49-F238E27FC236}">
                      <a16:creationId xmlns:a16="http://schemas.microsoft.com/office/drawing/2014/main" id="{0D599599-2D72-4C3F-9180-459FFC47E4F5}"/>
                    </a:ext>
                  </a:extLst>
                </p:cNvPr>
                <p:cNvSpPr>
                  <a:spLocks/>
                </p:cNvSpPr>
                <p:nvPr/>
              </p:nvSpPr>
              <p:spPr bwMode="auto">
                <a:xfrm>
                  <a:off x="146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25" name="Arc 1540">
                  <a:extLst>
                    <a:ext uri="{FF2B5EF4-FFF2-40B4-BE49-F238E27FC236}">
                      <a16:creationId xmlns:a16="http://schemas.microsoft.com/office/drawing/2014/main" id="{AD6E8546-1B29-4B12-B01B-DA8E371F0129}"/>
                    </a:ext>
                  </a:extLst>
                </p:cNvPr>
                <p:cNvSpPr>
                  <a:spLocks/>
                </p:cNvSpPr>
                <p:nvPr/>
              </p:nvSpPr>
              <p:spPr bwMode="auto">
                <a:xfrm flipH="1">
                  <a:off x="1493"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726" name="Group 1541">
                  <a:extLst>
                    <a:ext uri="{FF2B5EF4-FFF2-40B4-BE49-F238E27FC236}">
                      <a16:creationId xmlns:a16="http://schemas.microsoft.com/office/drawing/2014/main" id="{D56DAE2A-56F3-40AD-BC82-18F58EAAD30E}"/>
                    </a:ext>
                  </a:extLst>
                </p:cNvPr>
                <p:cNvGrpSpPr>
                  <a:grpSpLocks/>
                </p:cNvGrpSpPr>
                <p:nvPr/>
              </p:nvGrpSpPr>
              <p:grpSpPr bwMode="auto">
                <a:xfrm flipV="1">
                  <a:off x="1491" y="1699"/>
                  <a:ext cx="41" cy="78"/>
                  <a:chOff x="1584" y="1056"/>
                  <a:chExt cx="1104" cy="576"/>
                </a:xfrm>
              </p:grpSpPr>
              <p:sp>
                <p:nvSpPr>
                  <p:cNvPr id="21737" name="Arc 1542">
                    <a:extLst>
                      <a:ext uri="{FF2B5EF4-FFF2-40B4-BE49-F238E27FC236}">
                        <a16:creationId xmlns:a16="http://schemas.microsoft.com/office/drawing/2014/main" id="{96BDB6DB-2C26-4994-B746-8B65CBA1A600}"/>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8" name="Arc 1543">
                    <a:extLst>
                      <a:ext uri="{FF2B5EF4-FFF2-40B4-BE49-F238E27FC236}">
                        <a16:creationId xmlns:a16="http://schemas.microsoft.com/office/drawing/2014/main" id="{20CC6486-192D-4C7E-8CBF-FC6EE26EBE0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727" name="Arc 1544">
                  <a:extLst>
                    <a:ext uri="{FF2B5EF4-FFF2-40B4-BE49-F238E27FC236}">
                      <a16:creationId xmlns:a16="http://schemas.microsoft.com/office/drawing/2014/main" id="{603FA0AC-455D-4BBA-8EFB-E8EAFED2B2C2}"/>
                    </a:ext>
                  </a:extLst>
                </p:cNvPr>
                <p:cNvSpPr>
                  <a:spLocks/>
                </p:cNvSpPr>
                <p:nvPr/>
              </p:nvSpPr>
              <p:spPr bwMode="auto">
                <a:xfrm>
                  <a:off x="156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28" name="Arc 1545">
                  <a:extLst>
                    <a:ext uri="{FF2B5EF4-FFF2-40B4-BE49-F238E27FC236}">
                      <a16:creationId xmlns:a16="http://schemas.microsoft.com/office/drawing/2014/main" id="{6A663410-D188-4973-B578-8F3D26E5C6AB}"/>
                    </a:ext>
                  </a:extLst>
                </p:cNvPr>
                <p:cNvSpPr>
                  <a:spLocks/>
                </p:cNvSpPr>
                <p:nvPr/>
              </p:nvSpPr>
              <p:spPr bwMode="auto">
                <a:xfrm flipH="1">
                  <a:off x="1587" y="1595"/>
                  <a:ext cx="68"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29" name="Arc 1546">
                  <a:extLst>
                    <a:ext uri="{FF2B5EF4-FFF2-40B4-BE49-F238E27FC236}">
                      <a16:creationId xmlns:a16="http://schemas.microsoft.com/office/drawing/2014/main" id="{E0DB8785-8A8E-4A19-9C8D-E603F3FC3026}"/>
                    </a:ext>
                  </a:extLst>
                </p:cNvPr>
                <p:cNvSpPr>
                  <a:spLocks/>
                </p:cNvSpPr>
                <p:nvPr/>
              </p:nvSpPr>
              <p:spPr bwMode="auto">
                <a:xfrm flipV="1">
                  <a:off x="1606"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0" name="Arc 1547">
                  <a:extLst>
                    <a:ext uri="{FF2B5EF4-FFF2-40B4-BE49-F238E27FC236}">
                      <a16:creationId xmlns:a16="http://schemas.microsoft.com/office/drawing/2014/main" id="{906063D2-74AE-449E-B490-B327FBFC26F5}"/>
                    </a:ext>
                  </a:extLst>
                </p:cNvPr>
                <p:cNvSpPr>
                  <a:spLocks/>
                </p:cNvSpPr>
                <p:nvPr/>
              </p:nvSpPr>
              <p:spPr bwMode="auto">
                <a:xfrm flipH="1" flipV="1">
                  <a:off x="1587"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1" name="Arc 1548">
                  <a:extLst>
                    <a:ext uri="{FF2B5EF4-FFF2-40B4-BE49-F238E27FC236}">
                      <a16:creationId xmlns:a16="http://schemas.microsoft.com/office/drawing/2014/main" id="{3E921479-CD3E-47AB-9296-A149F538B0F5}"/>
                    </a:ext>
                  </a:extLst>
                </p:cNvPr>
                <p:cNvSpPr>
                  <a:spLocks/>
                </p:cNvSpPr>
                <p:nvPr/>
              </p:nvSpPr>
              <p:spPr bwMode="auto">
                <a:xfrm>
                  <a:off x="1655"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2" name="Arc 1549">
                  <a:extLst>
                    <a:ext uri="{FF2B5EF4-FFF2-40B4-BE49-F238E27FC236}">
                      <a16:creationId xmlns:a16="http://schemas.microsoft.com/office/drawing/2014/main" id="{7D3CC4DC-523E-467E-AFD1-ABE47F502FFE}"/>
                    </a:ext>
                  </a:extLst>
                </p:cNvPr>
                <p:cNvSpPr>
                  <a:spLocks/>
                </p:cNvSpPr>
                <p:nvPr/>
              </p:nvSpPr>
              <p:spPr bwMode="auto">
                <a:xfrm flipH="1">
                  <a:off x="1683"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3" name="Arc 1550">
                  <a:extLst>
                    <a:ext uri="{FF2B5EF4-FFF2-40B4-BE49-F238E27FC236}">
                      <a16:creationId xmlns:a16="http://schemas.microsoft.com/office/drawing/2014/main" id="{E13DC0C3-96F0-4696-9A5E-A63BE8A3289D}"/>
                    </a:ext>
                  </a:extLst>
                </p:cNvPr>
                <p:cNvSpPr>
                  <a:spLocks/>
                </p:cNvSpPr>
                <p:nvPr/>
              </p:nvSpPr>
              <p:spPr bwMode="auto">
                <a:xfrm flipV="1">
                  <a:off x="1701"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4" name="Arc 1551">
                  <a:extLst>
                    <a:ext uri="{FF2B5EF4-FFF2-40B4-BE49-F238E27FC236}">
                      <a16:creationId xmlns:a16="http://schemas.microsoft.com/office/drawing/2014/main" id="{4CE10A88-97C9-4CC5-8B19-F79C085F0BDD}"/>
                    </a:ext>
                  </a:extLst>
                </p:cNvPr>
                <p:cNvSpPr>
                  <a:spLocks/>
                </p:cNvSpPr>
                <p:nvPr/>
              </p:nvSpPr>
              <p:spPr bwMode="auto">
                <a:xfrm flipH="1" flipV="1">
                  <a:off x="1682"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5" name="Arc 1552">
                  <a:extLst>
                    <a:ext uri="{FF2B5EF4-FFF2-40B4-BE49-F238E27FC236}">
                      <a16:creationId xmlns:a16="http://schemas.microsoft.com/office/drawing/2014/main" id="{DA49692D-8A0F-4417-AA92-635BDAC63E4B}"/>
                    </a:ext>
                  </a:extLst>
                </p:cNvPr>
                <p:cNvSpPr>
                  <a:spLocks/>
                </p:cNvSpPr>
                <p:nvPr/>
              </p:nvSpPr>
              <p:spPr bwMode="auto">
                <a:xfrm>
                  <a:off x="1742" y="1595"/>
                  <a:ext cx="80" cy="104"/>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6" name="Arc 1553">
                  <a:extLst>
                    <a:ext uri="{FF2B5EF4-FFF2-40B4-BE49-F238E27FC236}">
                      <a16:creationId xmlns:a16="http://schemas.microsoft.com/office/drawing/2014/main" id="{B5A09B59-7E23-4263-A177-B97662A830FC}"/>
                    </a:ext>
                  </a:extLst>
                </p:cNvPr>
                <p:cNvSpPr>
                  <a:spLocks/>
                </p:cNvSpPr>
                <p:nvPr/>
              </p:nvSpPr>
              <p:spPr bwMode="auto">
                <a:xfrm flipH="1" flipV="1">
                  <a:off x="1821" y="1688"/>
                  <a:ext cx="49" cy="25"/>
                </a:xfrm>
                <a:custGeom>
                  <a:avLst/>
                  <a:gdLst>
                    <a:gd name="T0" fmla="*/ 0 w 21600"/>
                    <a:gd name="T1" fmla="*/ 0 h 9524"/>
                    <a:gd name="T2" fmla="*/ 0 w 21600"/>
                    <a:gd name="T3" fmla="*/ 0 h 9524"/>
                    <a:gd name="T4" fmla="*/ 0 w 21600"/>
                    <a:gd name="T5" fmla="*/ 0 h 9524"/>
                    <a:gd name="T6" fmla="*/ 0 60000 65536"/>
                    <a:gd name="T7" fmla="*/ 0 60000 65536"/>
                    <a:gd name="T8" fmla="*/ 0 60000 65536"/>
                  </a:gdLst>
                  <a:ahLst/>
                  <a:cxnLst>
                    <a:cxn ang="T6">
                      <a:pos x="T0" y="T1"/>
                    </a:cxn>
                    <a:cxn ang="T7">
                      <a:pos x="T2" y="T3"/>
                    </a:cxn>
                    <a:cxn ang="T8">
                      <a:pos x="T4" y="T5"/>
                    </a:cxn>
                  </a:cxnLst>
                  <a:rect l="0" t="0" r="r" b="b"/>
                  <a:pathLst>
                    <a:path w="21600" h="9524" fill="none" extrusionOk="0">
                      <a:moveTo>
                        <a:pt x="19386" y="0"/>
                      </a:moveTo>
                      <a:cubicBezTo>
                        <a:pt x="20842" y="2963"/>
                        <a:pt x="21600" y="6221"/>
                        <a:pt x="21600" y="9524"/>
                      </a:cubicBezTo>
                    </a:path>
                    <a:path w="21600" h="9524" stroke="0" extrusionOk="0">
                      <a:moveTo>
                        <a:pt x="19386" y="0"/>
                      </a:moveTo>
                      <a:cubicBezTo>
                        <a:pt x="20842" y="2963"/>
                        <a:pt x="21600" y="6221"/>
                        <a:pt x="21600" y="9524"/>
                      </a:cubicBezTo>
                      <a:lnTo>
                        <a:pt x="0" y="9524"/>
                      </a:lnTo>
                      <a:lnTo>
                        <a:pt x="19386"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689" name="Group 1554">
                <a:extLst>
                  <a:ext uri="{FF2B5EF4-FFF2-40B4-BE49-F238E27FC236}">
                    <a16:creationId xmlns:a16="http://schemas.microsoft.com/office/drawing/2014/main" id="{1F12DD19-543B-41CC-805B-C229954C585C}"/>
                  </a:ext>
                </a:extLst>
              </p:cNvPr>
              <p:cNvGrpSpPr>
                <a:grpSpLocks/>
              </p:cNvGrpSpPr>
              <p:nvPr/>
            </p:nvGrpSpPr>
            <p:grpSpPr bwMode="auto">
              <a:xfrm>
                <a:off x="768" y="2584"/>
                <a:ext cx="1454" cy="245"/>
                <a:chOff x="1426" y="2584"/>
                <a:chExt cx="1454" cy="245"/>
              </a:xfrm>
            </p:grpSpPr>
            <p:grpSp>
              <p:nvGrpSpPr>
                <p:cNvPr id="21699" name="Group 1555">
                  <a:extLst>
                    <a:ext uri="{FF2B5EF4-FFF2-40B4-BE49-F238E27FC236}">
                      <a16:creationId xmlns:a16="http://schemas.microsoft.com/office/drawing/2014/main" id="{F00DB488-4A21-4DC5-A870-AD24EC23903A}"/>
                    </a:ext>
                  </a:extLst>
                </p:cNvPr>
                <p:cNvGrpSpPr>
                  <a:grpSpLocks/>
                </p:cNvGrpSpPr>
                <p:nvPr/>
              </p:nvGrpSpPr>
              <p:grpSpPr bwMode="auto">
                <a:xfrm>
                  <a:off x="1426" y="2700"/>
                  <a:ext cx="1454" cy="129"/>
                  <a:chOff x="1188" y="1666"/>
                  <a:chExt cx="1454" cy="129"/>
                </a:xfrm>
              </p:grpSpPr>
              <p:grpSp>
                <p:nvGrpSpPr>
                  <p:cNvPr id="21701" name="Group 1556">
                    <a:extLst>
                      <a:ext uri="{FF2B5EF4-FFF2-40B4-BE49-F238E27FC236}">
                        <a16:creationId xmlns:a16="http://schemas.microsoft.com/office/drawing/2014/main" id="{13D11706-F2C5-40ED-9270-84252CA9F607}"/>
                      </a:ext>
                    </a:extLst>
                  </p:cNvPr>
                  <p:cNvGrpSpPr>
                    <a:grpSpLocks/>
                  </p:cNvGrpSpPr>
                  <p:nvPr/>
                </p:nvGrpSpPr>
                <p:grpSpPr bwMode="auto">
                  <a:xfrm>
                    <a:off x="2225" y="1676"/>
                    <a:ext cx="417" cy="119"/>
                    <a:chOff x="3107" y="1707"/>
                    <a:chExt cx="417" cy="119"/>
                  </a:xfrm>
                </p:grpSpPr>
                <p:grpSp>
                  <p:nvGrpSpPr>
                    <p:cNvPr id="21705" name="Group 1557">
                      <a:extLst>
                        <a:ext uri="{FF2B5EF4-FFF2-40B4-BE49-F238E27FC236}">
                          <a16:creationId xmlns:a16="http://schemas.microsoft.com/office/drawing/2014/main" id="{757E07E9-5C23-41D2-85A3-FF92F5C09D41}"/>
                        </a:ext>
                      </a:extLst>
                    </p:cNvPr>
                    <p:cNvGrpSpPr>
                      <a:grpSpLocks/>
                    </p:cNvGrpSpPr>
                    <p:nvPr/>
                  </p:nvGrpSpPr>
                  <p:grpSpPr bwMode="auto">
                    <a:xfrm rot="-171554">
                      <a:off x="3233" y="1707"/>
                      <a:ext cx="291" cy="119"/>
                      <a:chOff x="3233" y="1707"/>
                      <a:chExt cx="291" cy="119"/>
                    </a:xfrm>
                  </p:grpSpPr>
                  <p:sp>
                    <p:nvSpPr>
                      <p:cNvPr id="21707" name="Arc 1558">
                        <a:extLst>
                          <a:ext uri="{FF2B5EF4-FFF2-40B4-BE49-F238E27FC236}">
                            <a16:creationId xmlns:a16="http://schemas.microsoft.com/office/drawing/2014/main" id="{0FB18B70-5546-440C-9103-1A9800F0D8E5}"/>
                          </a:ext>
                        </a:extLst>
                      </p:cNvPr>
                      <p:cNvSpPr>
                        <a:spLocks/>
                      </p:cNvSpPr>
                      <p:nvPr/>
                    </p:nvSpPr>
                    <p:spPr bwMode="auto">
                      <a:xfrm rot="8748180" flipH="1" flipV="1">
                        <a:off x="3233" y="1707"/>
                        <a:ext cx="130" cy="119"/>
                      </a:xfrm>
                      <a:custGeom>
                        <a:avLst/>
                        <a:gdLst>
                          <a:gd name="T0" fmla="*/ 0 w 21543"/>
                          <a:gd name="T1" fmla="*/ 0 h 17083"/>
                          <a:gd name="T2" fmla="*/ 0 w 21543"/>
                          <a:gd name="T3" fmla="*/ 0 h 17083"/>
                          <a:gd name="T4" fmla="*/ 0 w 21543"/>
                          <a:gd name="T5" fmla="*/ 0 h 17083"/>
                          <a:gd name="T6" fmla="*/ 0 60000 65536"/>
                          <a:gd name="T7" fmla="*/ 0 60000 65536"/>
                          <a:gd name="T8" fmla="*/ 0 60000 65536"/>
                        </a:gdLst>
                        <a:ahLst/>
                        <a:cxnLst>
                          <a:cxn ang="T6">
                            <a:pos x="T0" y="T1"/>
                          </a:cxn>
                          <a:cxn ang="T7">
                            <a:pos x="T2" y="T3"/>
                          </a:cxn>
                          <a:cxn ang="T8">
                            <a:pos x="T4" y="T5"/>
                          </a:cxn>
                        </a:cxnLst>
                        <a:rect l="0" t="0" r="r" b="b"/>
                        <a:pathLst>
                          <a:path w="21543" h="17083" fill="none" extrusionOk="0">
                            <a:moveTo>
                              <a:pt x="13218" y="-1"/>
                            </a:moveTo>
                            <a:cubicBezTo>
                              <a:pt x="18070" y="3754"/>
                              <a:pt x="21097" y="9394"/>
                              <a:pt x="21542" y="15514"/>
                            </a:cubicBezTo>
                          </a:path>
                          <a:path w="21543" h="17083" stroke="0" extrusionOk="0">
                            <a:moveTo>
                              <a:pt x="13218" y="-1"/>
                            </a:moveTo>
                            <a:cubicBezTo>
                              <a:pt x="18070" y="3754"/>
                              <a:pt x="21097" y="9394"/>
                              <a:pt x="21542" y="15514"/>
                            </a:cubicBezTo>
                            <a:lnTo>
                              <a:pt x="0" y="17083"/>
                            </a:lnTo>
                            <a:lnTo>
                              <a:pt x="13218" y="-1"/>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708" name="Group 1559">
                        <a:extLst>
                          <a:ext uri="{FF2B5EF4-FFF2-40B4-BE49-F238E27FC236}">
                            <a16:creationId xmlns:a16="http://schemas.microsoft.com/office/drawing/2014/main" id="{6547E932-5B4C-461F-8CF6-CAFDDC91770D}"/>
                          </a:ext>
                        </a:extLst>
                      </p:cNvPr>
                      <p:cNvGrpSpPr>
                        <a:grpSpLocks/>
                      </p:cNvGrpSpPr>
                      <p:nvPr/>
                    </p:nvGrpSpPr>
                    <p:grpSpPr bwMode="auto">
                      <a:xfrm rot="8748180" flipH="1" flipV="1">
                        <a:off x="3381" y="1710"/>
                        <a:ext cx="143" cy="90"/>
                        <a:chOff x="3525" y="1752"/>
                        <a:chExt cx="126" cy="90"/>
                      </a:xfrm>
                    </p:grpSpPr>
                    <p:sp>
                      <p:nvSpPr>
                        <p:cNvPr id="21709" name="Arc 1560">
                          <a:extLst>
                            <a:ext uri="{FF2B5EF4-FFF2-40B4-BE49-F238E27FC236}">
                              <a16:creationId xmlns:a16="http://schemas.microsoft.com/office/drawing/2014/main" id="{95E14171-DB81-4AC2-846C-5B9D23808BE5}"/>
                            </a:ext>
                          </a:extLst>
                        </p:cNvPr>
                        <p:cNvSpPr>
                          <a:spLocks/>
                        </p:cNvSpPr>
                        <p:nvPr/>
                      </p:nvSpPr>
                      <p:spPr bwMode="auto">
                        <a:xfrm flipV="1">
                          <a:off x="3591" y="1752"/>
                          <a:ext cx="60" cy="90"/>
                        </a:xfrm>
                        <a:custGeom>
                          <a:avLst/>
                          <a:gdLst>
                            <a:gd name="T0" fmla="*/ 0 w 21600"/>
                            <a:gd name="T1" fmla="*/ 0 h 32956"/>
                            <a:gd name="T2" fmla="*/ 0 w 21600"/>
                            <a:gd name="T3" fmla="*/ 0 h 32956"/>
                            <a:gd name="T4" fmla="*/ 0 w 21600"/>
                            <a:gd name="T5" fmla="*/ 0 h 32956"/>
                            <a:gd name="T6" fmla="*/ 0 60000 65536"/>
                            <a:gd name="T7" fmla="*/ 0 60000 65536"/>
                            <a:gd name="T8" fmla="*/ 0 60000 65536"/>
                          </a:gdLst>
                          <a:ahLst/>
                          <a:cxnLst>
                            <a:cxn ang="T6">
                              <a:pos x="T0" y="T1"/>
                            </a:cxn>
                            <a:cxn ang="T7">
                              <a:pos x="T2" y="T3"/>
                            </a:cxn>
                            <a:cxn ang="T8">
                              <a:pos x="T4" y="T5"/>
                            </a:cxn>
                          </a:cxnLst>
                          <a:rect l="0" t="0" r="r" b="b"/>
                          <a:pathLst>
                            <a:path w="21600" h="32956" fill="none" extrusionOk="0">
                              <a:moveTo>
                                <a:pt x="-1" y="0"/>
                              </a:moveTo>
                              <a:cubicBezTo>
                                <a:pt x="11929" y="0"/>
                                <a:pt x="21600" y="9670"/>
                                <a:pt x="21600" y="21600"/>
                              </a:cubicBezTo>
                              <a:cubicBezTo>
                                <a:pt x="21600" y="25611"/>
                                <a:pt x="20482" y="29543"/>
                                <a:pt x="18373" y="32955"/>
                              </a:cubicBezTo>
                            </a:path>
                            <a:path w="21600" h="32956" stroke="0" extrusionOk="0">
                              <a:moveTo>
                                <a:pt x="-1" y="0"/>
                              </a:moveTo>
                              <a:cubicBezTo>
                                <a:pt x="11929" y="0"/>
                                <a:pt x="21600" y="9670"/>
                                <a:pt x="21600" y="21600"/>
                              </a:cubicBezTo>
                              <a:cubicBezTo>
                                <a:pt x="21600" y="25611"/>
                                <a:pt x="20482" y="29543"/>
                                <a:pt x="18373" y="32955"/>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10" name="Arc 1561">
                          <a:extLst>
                            <a:ext uri="{FF2B5EF4-FFF2-40B4-BE49-F238E27FC236}">
                              <a16:creationId xmlns:a16="http://schemas.microsoft.com/office/drawing/2014/main" id="{CC0846FF-97F2-4235-9134-CAC4B0A738E2}"/>
                            </a:ext>
                          </a:extLst>
                        </p:cNvPr>
                        <p:cNvSpPr>
                          <a:spLocks/>
                        </p:cNvSpPr>
                        <p:nvPr/>
                      </p:nvSpPr>
                      <p:spPr bwMode="auto">
                        <a:xfrm flipH="1" flipV="1">
                          <a:off x="3525" y="1759"/>
                          <a:ext cx="70"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1706" name="Line 1562">
                      <a:extLst>
                        <a:ext uri="{FF2B5EF4-FFF2-40B4-BE49-F238E27FC236}">
                          <a16:creationId xmlns:a16="http://schemas.microsoft.com/office/drawing/2014/main" id="{2778E5EE-CB5D-482F-9580-CE337EA33136}"/>
                        </a:ext>
                      </a:extLst>
                    </p:cNvPr>
                    <p:cNvSpPr>
                      <a:spLocks noChangeShapeType="1"/>
                    </p:cNvSpPr>
                    <p:nvPr/>
                  </p:nvSpPr>
                  <p:spPr bwMode="auto">
                    <a:xfrm flipH="1">
                      <a:off x="3107" y="1716"/>
                      <a:ext cx="18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702" name="Group 1563">
                    <a:extLst>
                      <a:ext uri="{FF2B5EF4-FFF2-40B4-BE49-F238E27FC236}">
                        <a16:creationId xmlns:a16="http://schemas.microsoft.com/office/drawing/2014/main" id="{5B59BA6A-35E8-4DAF-8191-A4AE20A32A95}"/>
                      </a:ext>
                    </a:extLst>
                  </p:cNvPr>
                  <p:cNvGrpSpPr>
                    <a:grpSpLocks/>
                  </p:cNvGrpSpPr>
                  <p:nvPr/>
                </p:nvGrpSpPr>
                <p:grpSpPr bwMode="auto">
                  <a:xfrm>
                    <a:off x="1188" y="1666"/>
                    <a:ext cx="1057" cy="44"/>
                    <a:chOff x="1802" y="1686"/>
                    <a:chExt cx="1113" cy="46"/>
                  </a:xfrm>
                </p:grpSpPr>
                <p:sp>
                  <p:nvSpPr>
                    <p:cNvPr id="21703" name="Line 1564">
                      <a:extLst>
                        <a:ext uri="{FF2B5EF4-FFF2-40B4-BE49-F238E27FC236}">
                          <a16:creationId xmlns:a16="http://schemas.microsoft.com/office/drawing/2014/main" id="{82B2D03B-F847-4C64-AB68-D6B64160301D}"/>
                        </a:ext>
                      </a:extLst>
                    </p:cNvPr>
                    <p:cNvSpPr>
                      <a:spLocks noChangeShapeType="1"/>
                    </p:cNvSpPr>
                    <p:nvPr/>
                  </p:nvSpPr>
                  <p:spPr bwMode="auto">
                    <a:xfrm>
                      <a:off x="1827" y="1706"/>
                      <a:ext cx="1088"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04" name="Oval 1565">
                      <a:extLst>
                        <a:ext uri="{FF2B5EF4-FFF2-40B4-BE49-F238E27FC236}">
                          <a16:creationId xmlns:a16="http://schemas.microsoft.com/office/drawing/2014/main" id="{B5117B78-97CA-408F-AD34-2BF382A76BA0}"/>
                        </a:ext>
                      </a:extLst>
                    </p:cNvPr>
                    <p:cNvSpPr>
                      <a:spLocks noChangeArrowheads="1"/>
                    </p:cNvSpPr>
                    <p:nvPr/>
                  </p:nvSpPr>
                  <p:spPr bwMode="auto">
                    <a:xfrm>
                      <a:off x="1802" y="1686"/>
                      <a:ext cx="45" cy="46"/>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1700" name="Line 1566">
                  <a:extLst>
                    <a:ext uri="{FF2B5EF4-FFF2-40B4-BE49-F238E27FC236}">
                      <a16:creationId xmlns:a16="http://schemas.microsoft.com/office/drawing/2014/main" id="{67F5D717-E542-408F-B289-5D0190DCC321}"/>
                    </a:ext>
                  </a:extLst>
                </p:cNvPr>
                <p:cNvSpPr>
                  <a:spLocks noChangeShapeType="1"/>
                </p:cNvSpPr>
                <p:nvPr/>
              </p:nvSpPr>
              <p:spPr bwMode="auto">
                <a:xfrm flipV="1">
                  <a:off x="1449" y="2584"/>
                  <a:ext cx="0" cy="136"/>
                </a:xfrm>
                <a:prstGeom prst="line">
                  <a:avLst/>
                </a:prstGeom>
                <a:noFill/>
                <a:ln w="1905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690" name="Line 1567">
                <a:extLst>
                  <a:ext uri="{FF2B5EF4-FFF2-40B4-BE49-F238E27FC236}">
                    <a16:creationId xmlns:a16="http://schemas.microsoft.com/office/drawing/2014/main" id="{734529EB-E7EC-48F2-AF6D-61D8CE08701E}"/>
                  </a:ext>
                </a:extLst>
              </p:cNvPr>
              <p:cNvSpPr>
                <a:spLocks noChangeShapeType="1"/>
              </p:cNvSpPr>
              <p:nvPr/>
            </p:nvSpPr>
            <p:spPr bwMode="auto">
              <a:xfrm>
                <a:off x="1923" y="2539"/>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91" name="Rectangle 1568">
                <a:extLst>
                  <a:ext uri="{FF2B5EF4-FFF2-40B4-BE49-F238E27FC236}">
                    <a16:creationId xmlns:a16="http://schemas.microsoft.com/office/drawing/2014/main" id="{AAECE61D-1BDD-44A9-B47B-410757066842}"/>
                  </a:ext>
                </a:extLst>
              </p:cNvPr>
              <p:cNvSpPr>
                <a:spLocks noChangeArrowheads="1"/>
              </p:cNvSpPr>
              <p:nvPr/>
            </p:nvSpPr>
            <p:spPr bwMode="auto">
              <a:xfrm>
                <a:off x="493" y="2534"/>
                <a:ext cx="155" cy="362"/>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692" name="Group 1569">
                <a:extLst>
                  <a:ext uri="{FF2B5EF4-FFF2-40B4-BE49-F238E27FC236}">
                    <a16:creationId xmlns:a16="http://schemas.microsoft.com/office/drawing/2014/main" id="{BD33E01F-DB7B-4014-9855-3D5A5ADC8121}"/>
                  </a:ext>
                </a:extLst>
              </p:cNvPr>
              <p:cNvGrpSpPr>
                <a:grpSpLocks/>
              </p:cNvGrpSpPr>
              <p:nvPr/>
            </p:nvGrpSpPr>
            <p:grpSpPr bwMode="auto">
              <a:xfrm>
                <a:off x="765" y="2403"/>
                <a:ext cx="1192" cy="291"/>
                <a:chOff x="810" y="1369"/>
                <a:chExt cx="1192" cy="291"/>
              </a:xfrm>
            </p:grpSpPr>
            <p:sp>
              <p:nvSpPr>
                <p:cNvPr id="21693" name="Text Box 1570">
                  <a:extLst>
                    <a:ext uri="{FF2B5EF4-FFF2-40B4-BE49-F238E27FC236}">
                      <a16:creationId xmlns:a16="http://schemas.microsoft.com/office/drawing/2014/main" id="{CBDBB831-15A5-411B-9067-41F05FCD53B8}"/>
                    </a:ext>
                  </a:extLst>
                </p:cNvPr>
                <p:cNvSpPr txBox="1">
                  <a:spLocks noChangeArrowheads="1"/>
                </p:cNvSpPr>
                <p:nvPr/>
              </p:nvSpPr>
              <p:spPr bwMode="auto">
                <a:xfrm rot="-5400000">
                  <a:off x="796" y="1466"/>
                  <a:ext cx="164"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0  </a:t>
                  </a:r>
                </a:p>
              </p:txBody>
            </p:sp>
            <p:sp>
              <p:nvSpPr>
                <p:cNvPr id="21694" name="Text Box 1571">
                  <a:extLst>
                    <a:ext uri="{FF2B5EF4-FFF2-40B4-BE49-F238E27FC236}">
                      <a16:creationId xmlns:a16="http://schemas.microsoft.com/office/drawing/2014/main" id="{9F5F0ADA-CC6A-4E10-BAF0-206B56E05901}"/>
                    </a:ext>
                  </a:extLst>
                </p:cNvPr>
                <p:cNvSpPr txBox="1">
                  <a:spLocks noChangeArrowheads="1"/>
                </p:cNvSpPr>
                <p:nvPr/>
              </p:nvSpPr>
              <p:spPr bwMode="auto">
                <a:xfrm rot="-5400000">
                  <a:off x="991" y="1449"/>
                  <a:ext cx="22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20</a:t>
                  </a:r>
                </a:p>
              </p:txBody>
            </p:sp>
            <p:sp>
              <p:nvSpPr>
                <p:cNvPr id="21695" name="Text Box 1572">
                  <a:extLst>
                    <a:ext uri="{FF2B5EF4-FFF2-40B4-BE49-F238E27FC236}">
                      <a16:creationId xmlns:a16="http://schemas.microsoft.com/office/drawing/2014/main" id="{91F16AFC-D286-4474-803E-72A5E4828A2A}"/>
                    </a:ext>
                  </a:extLst>
                </p:cNvPr>
                <p:cNvSpPr txBox="1">
                  <a:spLocks noChangeArrowheads="1"/>
                </p:cNvSpPr>
                <p:nvPr/>
              </p:nvSpPr>
              <p:spPr bwMode="auto">
                <a:xfrm rot="-5400000">
                  <a:off x="1197" y="143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40</a:t>
                  </a:r>
                </a:p>
              </p:txBody>
            </p:sp>
            <p:sp>
              <p:nvSpPr>
                <p:cNvPr id="21696" name="Text Box 1573">
                  <a:extLst>
                    <a:ext uri="{FF2B5EF4-FFF2-40B4-BE49-F238E27FC236}">
                      <a16:creationId xmlns:a16="http://schemas.microsoft.com/office/drawing/2014/main" id="{A44C127F-82BB-47A6-8EF9-A1971BCCF0EB}"/>
                    </a:ext>
                  </a:extLst>
                </p:cNvPr>
                <p:cNvSpPr txBox="1">
                  <a:spLocks noChangeArrowheads="1"/>
                </p:cNvSpPr>
                <p:nvPr/>
              </p:nvSpPr>
              <p:spPr bwMode="auto">
                <a:xfrm rot="-5400000">
                  <a:off x="1651" y="143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80</a:t>
                  </a:r>
                </a:p>
              </p:txBody>
            </p:sp>
            <p:sp>
              <p:nvSpPr>
                <p:cNvPr id="21697" name="Text Box 1574">
                  <a:extLst>
                    <a:ext uri="{FF2B5EF4-FFF2-40B4-BE49-F238E27FC236}">
                      <a16:creationId xmlns:a16="http://schemas.microsoft.com/office/drawing/2014/main" id="{D01DB097-39A5-4E62-9A35-013402BE64ED}"/>
                    </a:ext>
                  </a:extLst>
                </p:cNvPr>
                <p:cNvSpPr txBox="1">
                  <a:spLocks noChangeArrowheads="1"/>
                </p:cNvSpPr>
                <p:nvPr/>
              </p:nvSpPr>
              <p:spPr bwMode="auto">
                <a:xfrm rot="-5400000">
                  <a:off x="1429" y="1429"/>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60</a:t>
                  </a:r>
                </a:p>
              </p:txBody>
            </p:sp>
            <p:sp>
              <p:nvSpPr>
                <p:cNvPr id="21698" name="Text Box 1575">
                  <a:extLst>
                    <a:ext uri="{FF2B5EF4-FFF2-40B4-BE49-F238E27FC236}">
                      <a16:creationId xmlns:a16="http://schemas.microsoft.com/office/drawing/2014/main" id="{C9115E18-C242-445E-832C-20340ED4FAB3}"/>
                    </a:ext>
                  </a:extLst>
                </p:cNvPr>
                <p:cNvSpPr txBox="1">
                  <a:spLocks noChangeArrowheads="1"/>
                </p:cNvSpPr>
                <p:nvPr/>
              </p:nvSpPr>
              <p:spPr bwMode="auto">
                <a:xfrm rot="-5400000">
                  <a:off x="1807" y="146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100</a:t>
                  </a:r>
                </a:p>
              </p:txBody>
            </p:sp>
          </p:grpSp>
        </p:grpSp>
        <p:grpSp>
          <p:nvGrpSpPr>
            <p:cNvPr id="21517" name="Group 1505">
              <a:extLst>
                <a:ext uri="{FF2B5EF4-FFF2-40B4-BE49-F238E27FC236}">
                  <a16:creationId xmlns:a16="http://schemas.microsoft.com/office/drawing/2014/main" id="{A0FD49EA-E174-40FC-9947-D2CE11355E5D}"/>
                </a:ext>
              </a:extLst>
            </p:cNvPr>
            <p:cNvGrpSpPr>
              <a:grpSpLocks/>
            </p:cNvGrpSpPr>
            <p:nvPr/>
          </p:nvGrpSpPr>
          <p:grpSpPr bwMode="auto">
            <a:xfrm>
              <a:off x="1264" y="2403"/>
              <a:ext cx="1729" cy="493"/>
              <a:chOff x="493" y="2403"/>
              <a:chExt cx="1729" cy="493"/>
            </a:xfrm>
          </p:grpSpPr>
          <p:sp>
            <p:nvSpPr>
              <p:cNvPr id="21613" name="Rectangle 1272">
                <a:extLst>
                  <a:ext uri="{FF2B5EF4-FFF2-40B4-BE49-F238E27FC236}">
                    <a16:creationId xmlns:a16="http://schemas.microsoft.com/office/drawing/2014/main" id="{4F8B89CE-C271-4897-8BE2-04D8CB6E62B0}"/>
                  </a:ext>
                </a:extLst>
              </p:cNvPr>
              <p:cNvSpPr>
                <a:spLocks noChangeArrowheads="1"/>
              </p:cNvSpPr>
              <p:nvPr/>
            </p:nvSpPr>
            <p:spPr bwMode="auto">
              <a:xfrm>
                <a:off x="503" y="2559"/>
                <a:ext cx="1470" cy="317"/>
              </a:xfrm>
              <a:prstGeom prst="rect">
                <a:avLst/>
              </a:prstGeom>
              <a:noFill/>
              <a:ln w="76200">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14" name="Rectangle 1273" descr="Light vertical">
                <a:extLst>
                  <a:ext uri="{FF2B5EF4-FFF2-40B4-BE49-F238E27FC236}">
                    <a16:creationId xmlns:a16="http://schemas.microsoft.com/office/drawing/2014/main" id="{E54CEB84-9DD1-4BA9-A0DE-D7F9C0AB4A91}"/>
                  </a:ext>
                </a:extLst>
              </p:cNvPr>
              <p:cNvSpPr>
                <a:spLocks noChangeArrowheads="1"/>
              </p:cNvSpPr>
              <p:nvPr/>
            </p:nvSpPr>
            <p:spPr bwMode="auto">
              <a:xfrm>
                <a:off x="612" y="2564"/>
                <a:ext cx="1316" cy="76"/>
              </a:xfrm>
              <a:prstGeom prst="rect">
                <a:avLst/>
              </a:prstGeom>
              <a:pattFill prst="ltVert">
                <a:fgClr>
                  <a:srgbClr val="FF0000"/>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15" name="Rectangle 1274">
                <a:extLst>
                  <a:ext uri="{FF2B5EF4-FFF2-40B4-BE49-F238E27FC236}">
                    <a16:creationId xmlns:a16="http://schemas.microsoft.com/office/drawing/2014/main" id="{BD02F682-124A-4EBC-B748-E467A711E81C}"/>
                  </a:ext>
                </a:extLst>
              </p:cNvPr>
              <p:cNvSpPr>
                <a:spLocks noChangeArrowheads="1"/>
              </p:cNvSpPr>
              <p:nvPr/>
            </p:nvSpPr>
            <p:spPr bwMode="auto">
              <a:xfrm>
                <a:off x="607" y="2544"/>
                <a:ext cx="1311" cy="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616" name="Group 1275">
                <a:extLst>
                  <a:ext uri="{FF2B5EF4-FFF2-40B4-BE49-F238E27FC236}">
                    <a16:creationId xmlns:a16="http://schemas.microsoft.com/office/drawing/2014/main" id="{9D9BCC67-E482-40BE-95CA-6CCCCBB6AF5F}"/>
                  </a:ext>
                </a:extLst>
              </p:cNvPr>
              <p:cNvGrpSpPr>
                <a:grpSpLocks/>
              </p:cNvGrpSpPr>
              <p:nvPr/>
            </p:nvGrpSpPr>
            <p:grpSpPr bwMode="auto">
              <a:xfrm>
                <a:off x="799" y="2539"/>
                <a:ext cx="226" cy="91"/>
                <a:chOff x="930" y="1515"/>
                <a:chExt cx="226" cy="91"/>
              </a:xfrm>
            </p:grpSpPr>
            <p:sp>
              <p:nvSpPr>
                <p:cNvPr id="21680" name="Line 1276">
                  <a:extLst>
                    <a:ext uri="{FF2B5EF4-FFF2-40B4-BE49-F238E27FC236}">
                      <a16:creationId xmlns:a16="http://schemas.microsoft.com/office/drawing/2014/main" id="{DAE7940B-7877-4E87-99BD-23E114F1472D}"/>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81" name="Line 1277">
                  <a:extLst>
                    <a:ext uri="{FF2B5EF4-FFF2-40B4-BE49-F238E27FC236}">
                      <a16:creationId xmlns:a16="http://schemas.microsoft.com/office/drawing/2014/main" id="{A3A222A7-4B66-488D-9F9C-1118565FDDAE}"/>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617" name="Group 1278">
                <a:extLst>
                  <a:ext uri="{FF2B5EF4-FFF2-40B4-BE49-F238E27FC236}">
                    <a16:creationId xmlns:a16="http://schemas.microsoft.com/office/drawing/2014/main" id="{7E207C4E-16AA-4E73-973E-D3A307EE1CE4}"/>
                  </a:ext>
                </a:extLst>
              </p:cNvPr>
              <p:cNvGrpSpPr>
                <a:grpSpLocks/>
              </p:cNvGrpSpPr>
              <p:nvPr/>
            </p:nvGrpSpPr>
            <p:grpSpPr bwMode="auto">
              <a:xfrm>
                <a:off x="1248" y="2539"/>
                <a:ext cx="226" cy="91"/>
                <a:chOff x="930" y="1515"/>
                <a:chExt cx="226" cy="91"/>
              </a:xfrm>
            </p:grpSpPr>
            <p:sp>
              <p:nvSpPr>
                <p:cNvPr id="21678" name="Line 1279">
                  <a:extLst>
                    <a:ext uri="{FF2B5EF4-FFF2-40B4-BE49-F238E27FC236}">
                      <a16:creationId xmlns:a16="http://schemas.microsoft.com/office/drawing/2014/main" id="{90FD652F-8E5B-4C82-B1D9-4BFB132A558E}"/>
                    </a:ext>
                  </a:extLst>
                </p:cNvPr>
                <p:cNvSpPr>
                  <a:spLocks noChangeShapeType="1"/>
                </p:cNvSpPr>
                <p:nvPr/>
              </p:nvSpPr>
              <p:spPr bwMode="auto">
                <a:xfrm>
                  <a:off x="930" y="1516"/>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79" name="Line 1280">
                  <a:extLst>
                    <a:ext uri="{FF2B5EF4-FFF2-40B4-BE49-F238E27FC236}">
                      <a16:creationId xmlns:a16="http://schemas.microsoft.com/office/drawing/2014/main" id="{0AB7CEA6-AF8E-491B-BE1A-FD1E07D39D52}"/>
                    </a:ext>
                  </a:extLst>
                </p:cNvPr>
                <p:cNvSpPr>
                  <a:spLocks noChangeShapeType="1"/>
                </p:cNvSpPr>
                <p:nvPr/>
              </p:nvSpPr>
              <p:spPr bwMode="auto">
                <a:xfrm>
                  <a:off x="1156" y="1515"/>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618" name="Line 1281">
                <a:extLst>
                  <a:ext uri="{FF2B5EF4-FFF2-40B4-BE49-F238E27FC236}">
                    <a16:creationId xmlns:a16="http://schemas.microsoft.com/office/drawing/2014/main" id="{0278F59C-951B-413C-83DD-C9E4E175DD5F}"/>
                  </a:ext>
                </a:extLst>
              </p:cNvPr>
              <p:cNvSpPr>
                <a:spLocks noChangeShapeType="1"/>
              </p:cNvSpPr>
              <p:nvPr/>
            </p:nvSpPr>
            <p:spPr bwMode="auto">
              <a:xfrm>
                <a:off x="1697" y="2540"/>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619" name="Group 1284">
                <a:extLst>
                  <a:ext uri="{FF2B5EF4-FFF2-40B4-BE49-F238E27FC236}">
                    <a16:creationId xmlns:a16="http://schemas.microsoft.com/office/drawing/2014/main" id="{9ADF2A14-F360-45A6-935C-212913F1FA2F}"/>
                  </a:ext>
                </a:extLst>
              </p:cNvPr>
              <p:cNvGrpSpPr>
                <a:grpSpLocks/>
              </p:cNvGrpSpPr>
              <p:nvPr/>
            </p:nvGrpSpPr>
            <p:grpSpPr bwMode="auto">
              <a:xfrm>
                <a:off x="639" y="2665"/>
                <a:ext cx="154" cy="130"/>
                <a:chOff x="1020" y="1595"/>
                <a:chExt cx="850" cy="182"/>
              </a:xfrm>
            </p:grpSpPr>
            <p:sp>
              <p:nvSpPr>
                <p:cNvPr id="21642" name="Arc 1285">
                  <a:extLst>
                    <a:ext uri="{FF2B5EF4-FFF2-40B4-BE49-F238E27FC236}">
                      <a16:creationId xmlns:a16="http://schemas.microsoft.com/office/drawing/2014/main" id="{90F138D9-65CA-440D-B79B-875873DECD6A}"/>
                    </a:ext>
                  </a:extLst>
                </p:cNvPr>
                <p:cNvSpPr>
                  <a:spLocks/>
                </p:cNvSpPr>
                <p:nvPr/>
              </p:nvSpPr>
              <p:spPr bwMode="auto">
                <a:xfrm flipH="1">
                  <a:off x="102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43" name="Arc 1286">
                  <a:extLst>
                    <a:ext uri="{FF2B5EF4-FFF2-40B4-BE49-F238E27FC236}">
                      <a16:creationId xmlns:a16="http://schemas.microsoft.com/office/drawing/2014/main" id="{D850A0C0-DB3E-423B-953B-65865BD2D93E}"/>
                    </a:ext>
                  </a:extLst>
                </p:cNvPr>
                <p:cNvSpPr>
                  <a:spLocks/>
                </p:cNvSpPr>
                <p:nvPr/>
              </p:nvSpPr>
              <p:spPr bwMode="auto">
                <a:xfrm>
                  <a:off x="108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44" name="Arc 1287">
                  <a:extLst>
                    <a:ext uri="{FF2B5EF4-FFF2-40B4-BE49-F238E27FC236}">
                      <a16:creationId xmlns:a16="http://schemas.microsoft.com/office/drawing/2014/main" id="{FC8BCF24-9F4D-41BA-9915-87E15235FDA8}"/>
                    </a:ext>
                  </a:extLst>
                </p:cNvPr>
                <p:cNvSpPr>
                  <a:spLocks/>
                </p:cNvSpPr>
                <p:nvPr/>
              </p:nvSpPr>
              <p:spPr bwMode="auto">
                <a:xfrm flipH="1">
                  <a:off x="111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645" name="Group 1288">
                  <a:extLst>
                    <a:ext uri="{FF2B5EF4-FFF2-40B4-BE49-F238E27FC236}">
                      <a16:creationId xmlns:a16="http://schemas.microsoft.com/office/drawing/2014/main" id="{F9E7DAF5-5E95-4DCE-8BB6-FA647EAE1DF3}"/>
                    </a:ext>
                  </a:extLst>
                </p:cNvPr>
                <p:cNvGrpSpPr>
                  <a:grpSpLocks/>
                </p:cNvGrpSpPr>
                <p:nvPr/>
              </p:nvGrpSpPr>
              <p:grpSpPr bwMode="auto">
                <a:xfrm flipV="1">
                  <a:off x="1114" y="1699"/>
                  <a:ext cx="40" cy="78"/>
                  <a:chOff x="1584" y="1056"/>
                  <a:chExt cx="1104" cy="576"/>
                </a:xfrm>
              </p:grpSpPr>
              <p:sp>
                <p:nvSpPr>
                  <p:cNvPr id="21676" name="Arc 1289">
                    <a:extLst>
                      <a:ext uri="{FF2B5EF4-FFF2-40B4-BE49-F238E27FC236}">
                        <a16:creationId xmlns:a16="http://schemas.microsoft.com/office/drawing/2014/main" id="{D96B1993-03A2-4E46-9BCC-0199CD436329}"/>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77" name="Arc 1290">
                    <a:extLst>
                      <a:ext uri="{FF2B5EF4-FFF2-40B4-BE49-F238E27FC236}">
                        <a16:creationId xmlns:a16="http://schemas.microsoft.com/office/drawing/2014/main" id="{F413DF13-6A2C-4CC6-94A3-9FA4CB97862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646" name="Arc 1291">
                  <a:extLst>
                    <a:ext uri="{FF2B5EF4-FFF2-40B4-BE49-F238E27FC236}">
                      <a16:creationId xmlns:a16="http://schemas.microsoft.com/office/drawing/2014/main" id="{C3F55E4C-E492-437B-A461-0AFA956F5AF0}"/>
                    </a:ext>
                  </a:extLst>
                </p:cNvPr>
                <p:cNvSpPr>
                  <a:spLocks/>
                </p:cNvSpPr>
                <p:nvPr/>
              </p:nvSpPr>
              <p:spPr bwMode="auto">
                <a:xfrm>
                  <a:off x="1182"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47" name="Arc 1292">
                  <a:extLst>
                    <a:ext uri="{FF2B5EF4-FFF2-40B4-BE49-F238E27FC236}">
                      <a16:creationId xmlns:a16="http://schemas.microsoft.com/office/drawing/2014/main" id="{BAC8B96B-E2D5-4CE1-A8EF-1A9D68BC2672}"/>
                    </a:ext>
                  </a:extLst>
                </p:cNvPr>
                <p:cNvSpPr>
                  <a:spLocks/>
                </p:cNvSpPr>
                <p:nvPr/>
              </p:nvSpPr>
              <p:spPr bwMode="auto">
                <a:xfrm flipH="1">
                  <a:off x="121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648" name="Group 1293">
                  <a:extLst>
                    <a:ext uri="{FF2B5EF4-FFF2-40B4-BE49-F238E27FC236}">
                      <a16:creationId xmlns:a16="http://schemas.microsoft.com/office/drawing/2014/main" id="{945D7E3A-2D1D-460D-992C-9F07FCF1CE03}"/>
                    </a:ext>
                  </a:extLst>
                </p:cNvPr>
                <p:cNvGrpSpPr>
                  <a:grpSpLocks/>
                </p:cNvGrpSpPr>
                <p:nvPr/>
              </p:nvGrpSpPr>
              <p:grpSpPr bwMode="auto">
                <a:xfrm flipV="1">
                  <a:off x="1209" y="1699"/>
                  <a:ext cx="40" cy="78"/>
                  <a:chOff x="1584" y="1056"/>
                  <a:chExt cx="1104" cy="576"/>
                </a:xfrm>
              </p:grpSpPr>
              <p:sp>
                <p:nvSpPr>
                  <p:cNvPr id="21674" name="Arc 1294">
                    <a:extLst>
                      <a:ext uri="{FF2B5EF4-FFF2-40B4-BE49-F238E27FC236}">
                        <a16:creationId xmlns:a16="http://schemas.microsoft.com/office/drawing/2014/main" id="{D9A3E092-3DEA-4AFD-BF72-6E1C2BDD6C4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75" name="Arc 1295">
                    <a:extLst>
                      <a:ext uri="{FF2B5EF4-FFF2-40B4-BE49-F238E27FC236}">
                        <a16:creationId xmlns:a16="http://schemas.microsoft.com/office/drawing/2014/main" id="{843DEBF4-D93D-4F94-9C40-0C87CE296E9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649" name="Arc 1296">
                  <a:extLst>
                    <a:ext uri="{FF2B5EF4-FFF2-40B4-BE49-F238E27FC236}">
                      <a16:creationId xmlns:a16="http://schemas.microsoft.com/office/drawing/2014/main" id="{24784F18-1DD3-4659-B64C-07E7A556A423}"/>
                    </a:ext>
                  </a:extLst>
                </p:cNvPr>
                <p:cNvSpPr>
                  <a:spLocks/>
                </p:cNvSpPr>
                <p:nvPr/>
              </p:nvSpPr>
              <p:spPr bwMode="auto">
                <a:xfrm>
                  <a:off x="1277"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50" name="Arc 1297">
                  <a:extLst>
                    <a:ext uri="{FF2B5EF4-FFF2-40B4-BE49-F238E27FC236}">
                      <a16:creationId xmlns:a16="http://schemas.microsoft.com/office/drawing/2014/main" id="{FBB91B44-A87C-4A85-94EF-2439FD6CE69B}"/>
                    </a:ext>
                  </a:extLst>
                </p:cNvPr>
                <p:cNvSpPr>
                  <a:spLocks/>
                </p:cNvSpPr>
                <p:nvPr/>
              </p:nvSpPr>
              <p:spPr bwMode="auto">
                <a:xfrm flipH="1">
                  <a:off x="130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651" name="Group 1298">
                  <a:extLst>
                    <a:ext uri="{FF2B5EF4-FFF2-40B4-BE49-F238E27FC236}">
                      <a16:creationId xmlns:a16="http://schemas.microsoft.com/office/drawing/2014/main" id="{1685A881-928E-47A1-8948-6F785B205D16}"/>
                    </a:ext>
                  </a:extLst>
                </p:cNvPr>
                <p:cNvGrpSpPr>
                  <a:grpSpLocks/>
                </p:cNvGrpSpPr>
                <p:nvPr/>
              </p:nvGrpSpPr>
              <p:grpSpPr bwMode="auto">
                <a:xfrm flipV="1">
                  <a:off x="1304" y="1699"/>
                  <a:ext cx="40" cy="78"/>
                  <a:chOff x="1584" y="1056"/>
                  <a:chExt cx="1104" cy="576"/>
                </a:xfrm>
              </p:grpSpPr>
              <p:sp>
                <p:nvSpPr>
                  <p:cNvPr id="21672" name="Arc 1299">
                    <a:extLst>
                      <a:ext uri="{FF2B5EF4-FFF2-40B4-BE49-F238E27FC236}">
                        <a16:creationId xmlns:a16="http://schemas.microsoft.com/office/drawing/2014/main" id="{959D0C18-F8E6-4EEC-99CD-21CE0F2AA6CF}"/>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73" name="Arc 1300">
                    <a:extLst>
                      <a:ext uri="{FF2B5EF4-FFF2-40B4-BE49-F238E27FC236}">
                        <a16:creationId xmlns:a16="http://schemas.microsoft.com/office/drawing/2014/main" id="{7CBE40AD-776E-4B52-8B17-F7793F353DFF}"/>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652" name="Arc 1301">
                  <a:extLst>
                    <a:ext uri="{FF2B5EF4-FFF2-40B4-BE49-F238E27FC236}">
                      <a16:creationId xmlns:a16="http://schemas.microsoft.com/office/drawing/2014/main" id="{68487FF9-0BFA-4F8F-8264-E3DA21BE1626}"/>
                    </a:ext>
                  </a:extLst>
                </p:cNvPr>
                <p:cNvSpPr>
                  <a:spLocks/>
                </p:cNvSpPr>
                <p:nvPr/>
              </p:nvSpPr>
              <p:spPr bwMode="auto">
                <a:xfrm>
                  <a:off x="137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53" name="Arc 1302">
                  <a:extLst>
                    <a:ext uri="{FF2B5EF4-FFF2-40B4-BE49-F238E27FC236}">
                      <a16:creationId xmlns:a16="http://schemas.microsoft.com/office/drawing/2014/main" id="{8452D534-7060-4B28-A4CD-BD6E9EE1BD8E}"/>
                    </a:ext>
                  </a:extLst>
                </p:cNvPr>
                <p:cNvSpPr>
                  <a:spLocks/>
                </p:cNvSpPr>
                <p:nvPr/>
              </p:nvSpPr>
              <p:spPr bwMode="auto">
                <a:xfrm flipH="1">
                  <a:off x="1398"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654" name="Group 1303">
                  <a:extLst>
                    <a:ext uri="{FF2B5EF4-FFF2-40B4-BE49-F238E27FC236}">
                      <a16:creationId xmlns:a16="http://schemas.microsoft.com/office/drawing/2014/main" id="{9462EA5D-46EB-4AE6-B20A-714A526AE6D3}"/>
                    </a:ext>
                  </a:extLst>
                </p:cNvPr>
                <p:cNvGrpSpPr>
                  <a:grpSpLocks/>
                </p:cNvGrpSpPr>
                <p:nvPr/>
              </p:nvGrpSpPr>
              <p:grpSpPr bwMode="auto">
                <a:xfrm flipV="1">
                  <a:off x="1397" y="1699"/>
                  <a:ext cx="40" cy="78"/>
                  <a:chOff x="1584" y="1056"/>
                  <a:chExt cx="1104" cy="576"/>
                </a:xfrm>
              </p:grpSpPr>
              <p:sp>
                <p:nvSpPr>
                  <p:cNvPr id="21670" name="Arc 1304">
                    <a:extLst>
                      <a:ext uri="{FF2B5EF4-FFF2-40B4-BE49-F238E27FC236}">
                        <a16:creationId xmlns:a16="http://schemas.microsoft.com/office/drawing/2014/main" id="{1A3EF7F3-1FD0-4177-9247-4A1E9FEE840F}"/>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71" name="Arc 1305">
                    <a:extLst>
                      <a:ext uri="{FF2B5EF4-FFF2-40B4-BE49-F238E27FC236}">
                        <a16:creationId xmlns:a16="http://schemas.microsoft.com/office/drawing/2014/main" id="{45515ED1-2966-42A7-83F1-0FDAC064276F}"/>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655" name="Arc 1306">
                  <a:extLst>
                    <a:ext uri="{FF2B5EF4-FFF2-40B4-BE49-F238E27FC236}">
                      <a16:creationId xmlns:a16="http://schemas.microsoft.com/office/drawing/2014/main" id="{12C02125-02BF-484B-9FFA-B7E20070A232}"/>
                    </a:ext>
                  </a:extLst>
                </p:cNvPr>
                <p:cNvSpPr>
                  <a:spLocks/>
                </p:cNvSpPr>
                <p:nvPr/>
              </p:nvSpPr>
              <p:spPr bwMode="auto">
                <a:xfrm>
                  <a:off x="1465"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56" name="Arc 1307">
                  <a:extLst>
                    <a:ext uri="{FF2B5EF4-FFF2-40B4-BE49-F238E27FC236}">
                      <a16:creationId xmlns:a16="http://schemas.microsoft.com/office/drawing/2014/main" id="{024C69DC-E595-4BDD-9085-FD141080B2F6}"/>
                    </a:ext>
                  </a:extLst>
                </p:cNvPr>
                <p:cNvSpPr>
                  <a:spLocks/>
                </p:cNvSpPr>
                <p:nvPr/>
              </p:nvSpPr>
              <p:spPr bwMode="auto">
                <a:xfrm flipH="1">
                  <a:off x="1493"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657" name="Group 1308">
                  <a:extLst>
                    <a:ext uri="{FF2B5EF4-FFF2-40B4-BE49-F238E27FC236}">
                      <a16:creationId xmlns:a16="http://schemas.microsoft.com/office/drawing/2014/main" id="{12F705C8-63EA-4E98-850C-AAF4343EFFD0}"/>
                    </a:ext>
                  </a:extLst>
                </p:cNvPr>
                <p:cNvGrpSpPr>
                  <a:grpSpLocks/>
                </p:cNvGrpSpPr>
                <p:nvPr/>
              </p:nvGrpSpPr>
              <p:grpSpPr bwMode="auto">
                <a:xfrm flipV="1">
                  <a:off x="1491" y="1699"/>
                  <a:ext cx="41" cy="78"/>
                  <a:chOff x="1584" y="1056"/>
                  <a:chExt cx="1104" cy="576"/>
                </a:xfrm>
              </p:grpSpPr>
              <p:sp>
                <p:nvSpPr>
                  <p:cNvPr id="21668" name="Arc 1309">
                    <a:extLst>
                      <a:ext uri="{FF2B5EF4-FFF2-40B4-BE49-F238E27FC236}">
                        <a16:creationId xmlns:a16="http://schemas.microsoft.com/office/drawing/2014/main" id="{1145937F-B59E-429B-8833-CB5CB7985733}"/>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9" name="Arc 1310">
                    <a:extLst>
                      <a:ext uri="{FF2B5EF4-FFF2-40B4-BE49-F238E27FC236}">
                        <a16:creationId xmlns:a16="http://schemas.microsoft.com/office/drawing/2014/main" id="{2B1B466C-B235-4776-9D56-C8D6C85E3B0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658" name="Arc 1311">
                  <a:extLst>
                    <a:ext uri="{FF2B5EF4-FFF2-40B4-BE49-F238E27FC236}">
                      <a16:creationId xmlns:a16="http://schemas.microsoft.com/office/drawing/2014/main" id="{C6B63C14-2D03-4524-8598-08C20EAFBF4A}"/>
                    </a:ext>
                  </a:extLst>
                </p:cNvPr>
                <p:cNvSpPr>
                  <a:spLocks/>
                </p:cNvSpPr>
                <p:nvPr/>
              </p:nvSpPr>
              <p:spPr bwMode="auto">
                <a:xfrm>
                  <a:off x="1560" y="1595"/>
                  <a:ext cx="67"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59" name="Arc 1312">
                  <a:extLst>
                    <a:ext uri="{FF2B5EF4-FFF2-40B4-BE49-F238E27FC236}">
                      <a16:creationId xmlns:a16="http://schemas.microsoft.com/office/drawing/2014/main" id="{DBB33CC4-C9B5-420F-AC8C-0D8EE3780199}"/>
                    </a:ext>
                  </a:extLst>
                </p:cNvPr>
                <p:cNvSpPr>
                  <a:spLocks/>
                </p:cNvSpPr>
                <p:nvPr/>
              </p:nvSpPr>
              <p:spPr bwMode="auto">
                <a:xfrm flipH="1">
                  <a:off x="1587" y="1595"/>
                  <a:ext cx="68"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0" name="Arc 1313">
                  <a:extLst>
                    <a:ext uri="{FF2B5EF4-FFF2-40B4-BE49-F238E27FC236}">
                      <a16:creationId xmlns:a16="http://schemas.microsoft.com/office/drawing/2014/main" id="{E06DDA8F-16D1-4BEF-B6C8-EB79268868CB}"/>
                    </a:ext>
                  </a:extLst>
                </p:cNvPr>
                <p:cNvSpPr>
                  <a:spLocks/>
                </p:cNvSpPr>
                <p:nvPr/>
              </p:nvSpPr>
              <p:spPr bwMode="auto">
                <a:xfrm flipV="1">
                  <a:off x="1606"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1" name="Arc 1314">
                  <a:extLst>
                    <a:ext uri="{FF2B5EF4-FFF2-40B4-BE49-F238E27FC236}">
                      <a16:creationId xmlns:a16="http://schemas.microsoft.com/office/drawing/2014/main" id="{0EB13103-9717-49D7-BBE3-594C33BEB93B}"/>
                    </a:ext>
                  </a:extLst>
                </p:cNvPr>
                <p:cNvSpPr>
                  <a:spLocks/>
                </p:cNvSpPr>
                <p:nvPr/>
              </p:nvSpPr>
              <p:spPr bwMode="auto">
                <a:xfrm flipH="1" flipV="1">
                  <a:off x="1587" y="1699"/>
                  <a:ext cx="21"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2" name="Arc 1315">
                  <a:extLst>
                    <a:ext uri="{FF2B5EF4-FFF2-40B4-BE49-F238E27FC236}">
                      <a16:creationId xmlns:a16="http://schemas.microsoft.com/office/drawing/2014/main" id="{D8DAF235-CAC6-4E94-A3A3-978DD21DB54A}"/>
                    </a:ext>
                  </a:extLst>
                </p:cNvPr>
                <p:cNvSpPr>
                  <a:spLocks/>
                </p:cNvSpPr>
                <p:nvPr/>
              </p:nvSpPr>
              <p:spPr bwMode="auto">
                <a:xfrm>
                  <a:off x="1655"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3" name="Arc 1316">
                  <a:extLst>
                    <a:ext uri="{FF2B5EF4-FFF2-40B4-BE49-F238E27FC236}">
                      <a16:creationId xmlns:a16="http://schemas.microsoft.com/office/drawing/2014/main" id="{B3C6AA47-5450-4886-A8C8-4F8182E84BAA}"/>
                    </a:ext>
                  </a:extLst>
                </p:cNvPr>
                <p:cNvSpPr>
                  <a:spLocks/>
                </p:cNvSpPr>
                <p:nvPr/>
              </p:nvSpPr>
              <p:spPr bwMode="auto">
                <a:xfrm flipH="1">
                  <a:off x="1683" y="1595"/>
                  <a:ext cx="66" cy="1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4" name="Arc 1317">
                  <a:extLst>
                    <a:ext uri="{FF2B5EF4-FFF2-40B4-BE49-F238E27FC236}">
                      <a16:creationId xmlns:a16="http://schemas.microsoft.com/office/drawing/2014/main" id="{CF064B9A-7A36-4B30-994D-C75A2C98F43C}"/>
                    </a:ext>
                  </a:extLst>
                </p:cNvPr>
                <p:cNvSpPr>
                  <a:spLocks/>
                </p:cNvSpPr>
                <p:nvPr/>
              </p:nvSpPr>
              <p:spPr bwMode="auto">
                <a:xfrm flipV="1">
                  <a:off x="1701"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5" name="Arc 1318">
                  <a:extLst>
                    <a:ext uri="{FF2B5EF4-FFF2-40B4-BE49-F238E27FC236}">
                      <a16:creationId xmlns:a16="http://schemas.microsoft.com/office/drawing/2014/main" id="{836282EB-765C-4401-965E-D5FC6E15213C}"/>
                    </a:ext>
                  </a:extLst>
                </p:cNvPr>
                <p:cNvSpPr>
                  <a:spLocks/>
                </p:cNvSpPr>
                <p:nvPr/>
              </p:nvSpPr>
              <p:spPr bwMode="auto">
                <a:xfrm flipH="1" flipV="1">
                  <a:off x="1682" y="1699"/>
                  <a:ext cx="20" cy="7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6" name="Arc 1319">
                  <a:extLst>
                    <a:ext uri="{FF2B5EF4-FFF2-40B4-BE49-F238E27FC236}">
                      <a16:creationId xmlns:a16="http://schemas.microsoft.com/office/drawing/2014/main" id="{C5175735-0261-4ED7-9338-1F1F3B086E05}"/>
                    </a:ext>
                  </a:extLst>
                </p:cNvPr>
                <p:cNvSpPr>
                  <a:spLocks/>
                </p:cNvSpPr>
                <p:nvPr/>
              </p:nvSpPr>
              <p:spPr bwMode="auto">
                <a:xfrm>
                  <a:off x="1742" y="1595"/>
                  <a:ext cx="80" cy="104"/>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7" name="Arc 1320">
                  <a:extLst>
                    <a:ext uri="{FF2B5EF4-FFF2-40B4-BE49-F238E27FC236}">
                      <a16:creationId xmlns:a16="http://schemas.microsoft.com/office/drawing/2014/main" id="{5C26386B-0F45-4FBB-ABDB-8908614F5E81}"/>
                    </a:ext>
                  </a:extLst>
                </p:cNvPr>
                <p:cNvSpPr>
                  <a:spLocks/>
                </p:cNvSpPr>
                <p:nvPr/>
              </p:nvSpPr>
              <p:spPr bwMode="auto">
                <a:xfrm flipH="1" flipV="1">
                  <a:off x="1821" y="1688"/>
                  <a:ext cx="49" cy="25"/>
                </a:xfrm>
                <a:custGeom>
                  <a:avLst/>
                  <a:gdLst>
                    <a:gd name="T0" fmla="*/ 0 w 21600"/>
                    <a:gd name="T1" fmla="*/ 0 h 9524"/>
                    <a:gd name="T2" fmla="*/ 0 w 21600"/>
                    <a:gd name="T3" fmla="*/ 0 h 9524"/>
                    <a:gd name="T4" fmla="*/ 0 w 21600"/>
                    <a:gd name="T5" fmla="*/ 0 h 9524"/>
                    <a:gd name="T6" fmla="*/ 0 60000 65536"/>
                    <a:gd name="T7" fmla="*/ 0 60000 65536"/>
                    <a:gd name="T8" fmla="*/ 0 60000 65536"/>
                  </a:gdLst>
                  <a:ahLst/>
                  <a:cxnLst>
                    <a:cxn ang="T6">
                      <a:pos x="T0" y="T1"/>
                    </a:cxn>
                    <a:cxn ang="T7">
                      <a:pos x="T2" y="T3"/>
                    </a:cxn>
                    <a:cxn ang="T8">
                      <a:pos x="T4" y="T5"/>
                    </a:cxn>
                  </a:cxnLst>
                  <a:rect l="0" t="0" r="r" b="b"/>
                  <a:pathLst>
                    <a:path w="21600" h="9524" fill="none" extrusionOk="0">
                      <a:moveTo>
                        <a:pt x="19386" y="0"/>
                      </a:moveTo>
                      <a:cubicBezTo>
                        <a:pt x="20842" y="2963"/>
                        <a:pt x="21600" y="6221"/>
                        <a:pt x="21600" y="9524"/>
                      </a:cubicBezTo>
                    </a:path>
                    <a:path w="21600" h="9524" stroke="0" extrusionOk="0">
                      <a:moveTo>
                        <a:pt x="19386" y="0"/>
                      </a:moveTo>
                      <a:cubicBezTo>
                        <a:pt x="20842" y="2963"/>
                        <a:pt x="21600" y="6221"/>
                        <a:pt x="21600" y="9524"/>
                      </a:cubicBezTo>
                      <a:lnTo>
                        <a:pt x="0" y="9524"/>
                      </a:lnTo>
                      <a:lnTo>
                        <a:pt x="19386"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620" name="Group 1504">
                <a:extLst>
                  <a:ext uri="{FF2B5EF4-FFF2-40B4-BE49-F238E27FC236}">
                    <a16:creationId xmlns:a16="http://schemas.microsoft.com/office/drawing/2014/main" id="{0FAAE2EE-D53E-4333-8C2D-2BA7764C0B56}"/>
                  </a:ext>
                </a:extLst>
              </p:cNvPr>
              <p:cNvGrpSpPr>
                <a:grpSpLocks/>
              </p:cNvGrpSpPr>
              <p:nvPr/>
            </p:nvGrpSpPr>
            <p:grpSpPr bwMode="auto">
              <a:xfrm>
                <a:off x="768" y="2584"/>
                <a:ext cx="1454" cy="245"/>
                <a:chOff x="1426" y="2584"/>
                <a:chExt cx="1454" cy="245"/>
              </a:xfrm>
            </p:grpSpPr>
            <p:grpSp>
              <p:nvGrpSpPr>
                <p:cNvPr id="21630" name="Group 1321">
                  <a:extLst>
                    <a:ext uri="{FF2B5EF4-FFF2-40B4-BE49-F238E27FC236}">
                      <a16:creationId xmlns:a16="http://schemas.microsoft.com/office/drawing/2014/main" id="{B5F7CF0F-9514-4850-A707-154E2AC36CE6}"/>
                    </a:ext>
                  </a:extLst>
                </p:cNvPr>
                <p:cNvGrpSpPr>
                  <a:grpSpLocks/>
                </p:cNvGrpSpPr>
                <p:nvPr/>
              </p:nvGrpSpPr>
              <p:grpSpPr bwMode="auto">
                <a:xfrm>
                  <a:off x="1426" y="2700"/>
                  <a:ext cx="1454" cy="129"/>
                  <a:chOff x="1188" y="1666"/>
                  <a:chExt cx="1454" cy="129"/>
                </a:xfrm>
              </p:grpSpPr>
              <p:grpSp>
                <p:nvGrpSpPr>
                  <p:cNvPr id="21632" name="Group 1322">
                    <a:extLst>
                      <a:ext uri="{FF2B5EF4-FFF2-40B4-BE49-F238E27FC236}">
                        <a16:creationId xmlns:a16="http://schemas.microsoft.com/office/drawing/2014/main" id="{E1477EEC-41E8-45A6-9049-6C9EED2F7811}"/>
                      </a:ext>
                    </a:extLst>
                  </p:cNvPr>
                  <p:cNvGrpSpPr>
                    <a:grpSpLocks/>
                  </p:cNvGrpSpPr>
                  <p:nvPr/>
                </p:nvGrpSpPr>
                <p:grpSpPr bwMode="auto">
                  <a:xfrm>
                    <a:off x="2225" y="1676"/>
                    <a:ext cx="417" cy="119"/>
                    <a:chOff x="3107" y="1707"/>
                    <a:chExt cx="417" cy="119"/>
                  </a:xfrm>
                </p:grpSpPr>
                <p:grpSp>
                  <p:nvGrpSpPr>
                    <p:cNvPr id="21636" name="Group 1323">
                      <a:extLst>
                        <a:ext uri="{FF2B5EF4-FFF2-40B4-BE49-F238E27FC236}">
                          <a16:creationId xmlns:a16="http://schemas.microsoft.com/office/drawing/2014/main" id="{47B00833-EB5D-4952-B623-9526AF5B617D}"/>
                        </a:ext>
                      </a:extLst>
                    </p:cNvPr>
                    <p:cNvGrpSpPr>
                      <a:grpSpLocks/>
                    </p:cNvGrpSpPr>
                    <p:nvPr/>
                  </p:nvGrpSpPr>
                  <p:grpSpPr bwMode="auto">
                    <a:xfrm rot="-171554">
                      <a:off x="3233" y="1707"/>
                      <a:ext cx="291" cy="119"/>
                      <a:chOff x="3233" y="1707"/>
                      <a:chExt cx="291" cy="119"/>
                    </a:xfrm>
                  </p:grpSpPr>
                  <p:sp>
                    <p:nvSpPr>
                      <p:cNvPr id="21638" name="Arc 1324">
                        <a:extLst>
                          <a:ext uri="{FF2B5EF4-FFF2-40B4-BE49-F238E27FC236}">
                            <a16:creationId xmlns:a16="http://schemas.microsoft.com/office/drawing/2014/main" id="{39F3C62F-1275-48C1-9B0A-94DB6371B5FF}"/>
                          </a:ext>
                        </a:extLst>
                      </p:cNvPr>
                      <p:cNvSpPr>
                        <a:spLocks/>
                      </p:cNvSpPr>
                      <p:nvPr/>
                    </p:nvSpPr>
                    <p:spPr bwMode="auto">
                      <a:xfrm rot="8748180" flipH="1" flipV="1">
                        <a:off x="3233" y="1707"/>
                        <a:ext cx="130" cy="119"/>
                      </a:xfrm>
                      <a:custGeom>
                        <a:avLst/>
                        <a:gdLst>
                          <a:gd name="T0" fmla="*/ 0 w 21543"/>
                          <a:gd name="T1" fmla="*/ 0 h 17083"/>
                          <a:gd name="T2" fmla="*/ 0 w 21543"/>
                          <a:gd name="T3" fmla="*/ 0 h 17083"/>
                          <a:gd name="T4" fmla="*/ 0 w 21543"/>
                          <a:gd name="T5" fmla="*/ 0 h 17083"/>
                          <a:gd name="T6" fmla="*/ 0 60000 65536"/>
                          <a:gd name="T7" fmla="*/ 0 60000 65536"/>
                          <a:gd name="T8" fmla="*/ 0 60000 65536"/>
                        </a:gdLst>
                        <a:ahLst/>
                        <a:cxnLst>
                          <a:cxn ang="T6">
                            <a:pos x="T0" y="T1"/>
                          </a:cxn>
                          <a:cxn ang="T7">
                            <a:pos x="T2" y="T3"/>
                          </a:cxn>
                          <a:cxn ang="T8">
                            <a:pos x="T4" y="T5"/>
                          </a:cxn>
                        </a:cxnLst>
                        <a:rect l="0" t="0" r="r" b="b"/>
                        <a:pathLst>
                          <a:path w="21543" h="17083" fill="none" extrusionOk="0">
                            <a:moveTo>
                              <a:pt x="13218" y="-1"/>
                            </a:moveTo>
                            <a:cubicBezTo>
                              <a:pt x="18070" y="3754"/>
                              <a:pt x="21097" y="9394"/>
                              <a:pt x="21542" y="15514"/>
                            </a:cubicBezTo>
                          </a:path>
                          <a:path w="21543" h="17083" stroke="0" extrusionOk="0">
                            <a:moveTo>
                              <a:pt x="13218" y="-1"/>
                            </a:moveTo>
                            <a:cubicBezTo>
                              <a:pt x="18070" y="3754"/>
                              <a:pt x="21097" y="9394"/>
                              <a:pt x="21542" y="15514"/>
                            </a:cubicBezTo>
                            <a:lnTo>
                              <a:pt x="0" y="17083"/>
                            </a:lnTo>
                            <a:lnTo>
                              <a:pt x="13218" y="-1"/>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639" name="Group 1325">
                        <a:extLst>
                          <a:ext uri="{FF2B5EF4-FFF2-40B4-BE49-F238E27FC236}">
                            <a16:creationId xmlns:a16="http://schemas.microsoft.com/office/drawing/2014/main" id="{9AA1072C-78A6-4268-A985-1F93DA6CE961}"/>
                          </a:ext>
                        </a:extLst>
                      </p:cNvPr>
                      <p:cNvGrpSpPr>
                        <a:grpSpLocks/>
                      </p:cNvGrpSpPr>
                      <p:nvPr/>
                    </p:nvGrpSpPr>
                    <p:grpSpPr bwMode="auto">
                      <a:xfrm rot="8748180" flipH="1" flipV="1">
                        <a:off x="3381" y="1710"/>
                        <a:ext cx="143" cy="90"/>
                        <a:chOff x="3525" y="1752"/>
                        <a:chExt cx="126" cy="90"/>
                      </a:xfrm>
                    </p:grpSpPr>
                    <p:sp>
                      <p:nvSpPr>
                        <p:cNvPr id="21640" name="Arc 1326">
                          <a:extLst>
                            <a:ext uri="{FF2B5EF4-FFF2-40B4-BE49-F238E27FC236}">
                              <a16:creationId xmlns:a16="http://schemas.microsoft.com/office/drawing/2014/main" id="{B863BCE0-003C-4729-AB52-FBDCA015710E}"/>
                            </a:ext>
                          </a:extLst>
                        </p:cNvPr>
                        <p:cNvSpPr>
                          <a:spLocks/>
                        </p:cNvSpPr>
                        <p:nvPr/>
                      </p:nvSpPr>
                      <p:spPr bwMode="auto">
                        <a:xfrm flipV="1">
                          <a:off x="3591" y="1752"/>
                          <a:ext cx="60" cy="90"/>
                        </a:xfrm>
                        <a:custGeom>
                          <a:avLst/>
                          <a:gdLst>
                            <a:gd name="T0" fmla="*/ 0 w 21600"/>
                            <a:gd name="T1" fmla="*/ 0 h 32956"/>
                            <a:gd name="T2" fmla="*/ 0 w 21600"/>
                            <a:gd name="T3" fmla="*/ 0 h 32956"/>
                            <a:gd name="T4" fmla="*/ 0 w 21600"/>
                            <a:gd name="T5" fmla="*/ 0 h 32956"/>
                            <a:gd name="T6" fmla="*/ 0 60000 65536"/>
                            <a:gd name="T7" fmla="*/ 0 60000 65536"/>
                            <a:gd name="T8" fmla="*/ 0 60000 65536"/>
                          </a:gdLst>
                          <a:ahLst/>
                          <a:cxnLst>
                            <a:cxn ang="T6">
                              <a:pos x="T0" y="T1"/>
                            </a:cxn>
                            <a:cxn ang="T7">
                              <a:pos x="T2" y="T3"/>
                            </a:cxn>
                            <a:cxn ang="T8">
                              <a:pos x="T4" y="T5"/>
                            </a:cxn>
                          </a:cxnLst>
                          <a:rect l="0" t="0" r="r" b="b"/>
                          <a:pathLst>
                            <a:path w="21600" h="32956" fill="none" extrusionOk="0">
                              <a:moveTo>
                                <a:pt x="-1" y="0"/>
                              </a:moveTo>
                              <a:cubicBezTo>
                                <a:pt x="11929" y="0"/>
                                <a:pt x="21600" y="9670"/>
                                <a:pt x="21600" y="21600"/>
                              </a:cubicBezTo>
                              <a:cubicBezTo>
                                <a:pt x="21600" y="25611"/>
                                <a:pt x="20482" y="29543"/>
                                <a:pt x="18373" y="32955"/>
                              </a:cubicBezTo>
                            </a:path>
                            <a:path w="21600" h="32956" stroke="0" extrusionOk="0">
                              <a:moveTo>
                                <a:pt x="-1" y="0"/>
                              </a:moveTo>
                              <a:cubicBezTo>
                                <a:pt x="11929" y="0"/>
                                <a:pt x="21600" y="9670"/>
                                <a:pt x="21600" y="21600"/>
                              </a:cubicBezTo>
                              <a:cubicBezTo>
                                <a:pt x="21600" y="25611"/>
                                <a:pt x="20482" y="29543"/>
                                <a:pt x="18373" y="32955"/>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41" name="Arc 1327">
                          <a:extLst>
                            <a:ext uri="{FF2B5EF4-FFF2-40B4-BE49-F238E27FC236}">
                              <a16:creationId xmlns:a16="http://schemas.microsoft.com/office/drawing/2014/main" id="{AA10907D-F56A-49C9-8EE6-754C24E34E32}"/>
                            </a:ext>
                          </a:extLst>
                        </p:cNvPr>
                        <p:cNvSpPr>
                          <a:spLocks/>
                        </p:cNvSpPr>
                        <p:nvPr/>
                      </p:nvSpPr>
                      <p:spPr bwMode="auto">
                        <a:xfrm flipH="1" flipV="1">
                          <a:off x="3525" y="1759"/>
                          <a:ext cx="70"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1637" name="Line 1328">
                      <a:extLst>
                        <a:ext uri="{FF2B5EF4-FFF2-40B4-BE49-F238E27FC236}">
                          <a16:creationId xmlns:a16="http://schemas.microsoft.com/office/drawing/2014/main" id="{9123CCD6-3AC2-4090-84B3-3505044D72F4}"/>
                        </a:ext>
                      </a:extLst>
                    </p:cNvPr>
                    <p:cNvSpPr>
                      <a:spLocks noChangeShapeType="1"/>
                    </p:cNvSpPr>
                    <p:nvPr/>
                  </p:nvSpPr>
                  <p:spPr bwMode="auto">
                    <a:xfrm flipH="1">
                      <a:off x="3107" y="1716"/>
                      <a:ext cx="181"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633" name="Group 1329">
                    <a:extLst>
                      <a:ext uri="{FF2B5EF4-FFF2-40B4-BE49-F238E27FC236}">
                        <a16:creationId xmlns:a16="http://schemas.microsoft.com/office/drawing/2014/main" id="{19841B4F-C3F3-44CC-989E-55F3F365B4EC}"/>
                      </a:ext>
                    </a:extLst>
                  </p:cNvPr>
                  <p:cNvGrpSpPr>
                    <a:grpSpLocks/>
                  </p:cNvGrpSpPr>
                  <p:nvPr/>
                </p:nvGrpSpPr>
                <p:grpSpPr bwMode="auto">
                  <a:xfrm>
                    <a:off x="1188" y="1666"/>
                    <a:ext cx="1057" cy="44"/>
                    <a:chOff x="1802" y="1686"/>
                    <a:chExt cx="1113" cy="46"/>
                  </a:xfrm>
                </p:grpSpPr>
                <p:sp>
                  <p:nvSpPr>
                    <p:cNvPr id="21634" name="Line 1330">
                      <a:extLst>
                        <a:ext uri="{FF2B5EF4-FFF2-40B4-BE49-F238E27FC236}">
                          <a16:creationId xmlns:a16="http://schemas.microsoft.com/office/drawing/2014/main" id="{5F7D577C-C3AE-46DF-80BD-3E263D0CD823}"/>
                        </a:ext>
                      </a:extLst>
                    </p:cNvPr>
                    <p:cNvSpPr>
                      <a:spLocks noChangeShapeType="1"/>
                    </p:cNvSpPr>
                    <p:nvPr/>
                  </p:nvSpPr>
                  <p:spPr bwMode="auto">
                    <a:xfrm>
                      <a:off x="1827" y="1706"/>
                      <a:ext cx="1088"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35" name="Oval 1331">
                      <a:extLst>
                        <a:ext uri="{FF2B5EF4-FFF2-40B4-BE49-F238E27FC236}">
                          <a16:creationId xmlns:a16="http://schemas.microsoft.com/office/drawing/2014/main" id="{470C3538-8E3E-400C-AF78-15EB1DED8299}"/>
                        </a:ext>
                      </a:extLst>
                    </p:cNvPr>
                    <p:cNvSpPr>
                      <a:spLocks noChangeArrowheads="1"/>
                    </p:cNvSpPr>
                    <p:nvPr/>
                  </p:nvSpPr>
                  <p:spPr bwMode="auto">
                    <a:xfrm>
                      <a:off x="1802" y="1686"/>
                      <a:ext cx="45" cy="46"/>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1631" name="Line 1332">
                  <a:extLst>
                    <a:ext uri="{FF2B5EF4-FFF2-40B4-BE49-F238E27FC236}">
                      <a16:creationId xmlns:a16="http://schemas.microsoft.com/office/drawing/2014/main" id="{76581E81-1373-418C-B879-15B7BA63F9E5}"/>
                    </a:ext>
                  </a:extLst>
                </p:cNvPr>
                <p:cNvSpPr>
                  <a:spLocks noChangeShapeType="1"/>
                </p:cNvSpPr>
                <p:nvPr/>
              </p:nvSpPr>
              <p:spPr bwMode="auto">
                <a:xfrm flipV="1">
                  <a:off x="1449" y="2584"/>
                  <a:ext cx="0" cy="136"/>
                </a:xfrm>
                <a:prstGeom prst="line">
                  <a:avLst/>
                </a:prstGeom>
                <a:noFill/>
                <a:ln w="1905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621" name="Line 1333">
                <a:extLst>
                  <a:ext uri="{FF2B5EF4-FFF2-40B4-BE49-F238E27FC236}">
                    <a16:creationId xmlns:a16="http://schemas.microsoft.com/office/drawing/2014/main" id="{C2F02B01-1131-434B-B87B-651D0A9E85D4}"/>
                  </a:ext>
                </a:extLst>
              </p:cNvPr>
              <p:cNvSpPr>
                <a:spLocks noChangeShapeType="1"/>
              </p:cNvSpPr>
              <p:nvPr/>
            </p:nvSpPr>
            <p:spPr bwMode="auto">
              <a:xfrm>
                <a:off x="1923" y="2539"/>
                <a:ext cx="0" cy="9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22" name="Rectangle 1334">
                <a:extLst>
                  <a:ext uri="{FF2B5EF4-FFF2-40B4-BE49-F238E27FC236}">
                    <a16:creationId xmlns:a16="http://schemas.microsoft.com/office/drawing/2014/main" id="{85A6BAB5-0F13-41E5-8598-FC748FC23B81}"/>
                  </a:ext>
                </a:extLst>
              </p:cNvPr>
              <p:cNvSpPr>
                <a:spLocks noChangeArrowheads="1"/>
              </p:cNvSpPr>
              <p:nvPr/>
            </p:nvSpPr>
            <p:spPr bwMode="auto">
              <a:xfrm>
                <a:off x="493" y="2534"/>
                <a:ext cx="155" cy="362"/>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623" name="Group 1489">
                <a:extLst>
                  <a:ext uri="{FF2B5EF4-FFF2-40B4-BE49-F238E27FC236}">
                    <a16:creationId xmlns:a16="http://schemas.microsoft.com/office/drawing/2014/main" id="{08046836-9973-4CD2-BB11-66BEE81DF7F3}"/>
                  </a:ext>
                </a:extLst>
              </p:cNvPr>
              <p:cNvGrpSpPr>
                <a:grpSpLocks/>
              </p:cNvGrpSpPr>
              <p:nvPr/>
            </p:nvGrpSpPr>
            <p:grpSpPr bwMode="auto">
              <a:xfrm>
                <a:off x="765" y="2403"/>
                <a:ext cx="1192" cy="291"/>
                <a:chOff x="810" y="1369"/>
                <a:chExt cx="1192" cy="291"/>
              </a:xfrm>
            </p:grpSpPr>
            <p:sp>
              <p:nvSpPr>
                <p:cNvPr id="21624" name="Text Box 1490">
                  <a:extLst>
                    <a:ext uri="{FF2B5EF4-FFF2-40B4-BE49-F238E27FC236}">
                      <a16:creationId xmlns:a16="http://schemas.microsoft.com/office/drawing/2014/main" id="{D411050D-92D3-4AE5-9DC2-0D9B771FCB3A}"/>
                    </a:ext>
                  </a:extLst>
                </p:cNvPr>
                <p:cNvSpPr txBox="1">
                  <a:spLocks noChangeArrowheads="1"/>
                </p:cNvSpPr>
                <p:nvPr/>
              </p:nvSpPr>
              <p:spPr bwMode="auto">
                <a:xfrm rot="-5400000">
                  <a:off x="796" y="1466"/>
                  <a:ext cx="164"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0  </a:t>
                  </a:r>
                </a:p>
              </p:txBody>
            </p:sp>
            <p:sp>
              <p:nvSpPr>
                <p:cNvPr id="21625" name="Text Box 1491">
                  <a:extLst>
                    <a:ext uri="{FF2B5EF4-FFF2-40B4-BE49-F238E27FC236}">
                      <a16:creationId xmlns:a16="http://schemas.microsoft.com/office/drawing/2014/main" id="{6AFC5361-2BEE-433B-93D9-5EC1ACD96788}"/>
                    </a:ext>
                  </a:extLst>
                </p:cNvPr>
                <p:cNvSpPr txBox="1">
                  <a:spLocks noChangeArrowheads="1"/>
                </p:cNvSpPr>
                <p:nvPr/>
              </p:nvSpPr>
              <p:spPr bwMode="auto">
                <a:xfrm rot="-5400000">
                  <a:off x="991" y="1449"/>
                  <a:ext cx="22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20</a:t>
                  </a:r>
                </a:p>
              </p:txBody>
            </p:sp>
            <p:sp>
              <p:nvSpPr>
                <p:cNvPr id="21626" name="Text Box 1492">
                  <a:extLst>
                    <a:ext uri="{FF2B5EF4-FFF2-40B4-BE49-F238E27FC236}">
                      <a16:creationId xmlns:a16="http://schemas.microsoft.com/office/drawing/2014/main" id="{621281A9-E8CE-47BD-BD78-0651ECA76A2A}"/>
                    </a:ext>
                  </a:extLst>
                </p:cNvPr>
                <p:cNvSpPr txBox="1">
                  <a:spLocks noChangeArrowheads="1"/>
                </p:cNvSpPr>
                <p:nvPr/>
              </p:nvSpPr>
              <p:spPr bwMode="auto">
                <a:xfrm rot="-5400000">
                  <a:off x="1197" y="143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40</a:t>
                  </a:r>
                </a:p>
              </p:txBody>
            </p:sp>
            <p:sp>
              <p:nvSpPr>
                <p:cNvPr id="21627" name="Text Box 1493">
                  <a:extLst>
                    <a:ext uri="{FF2B5EF4-FFF2-40B4-BE49-F238E27FC236}">
                      <a16:creationId xmlns:a16="http://schemas.microsoft.com/office/drawing/2014/main" id="{1A9F778F-7208-48C7-8C34-05237C56B626}"/>
                    </a:ext>
                  </a:extLst>
                </p:cNvPr>
                <p:cNvSpPr txBox="1">
                  <a:spLocks noChangeArrowheads="1"/>
                </p:cNvSpPr>
                <p:nvPr/>
              </p:nvSpPr>
              <p:spPr bwMode="auto">
                <a:xfrm rot="-5400000">
                  <a:off x="1651" y="143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80</a:t>
                  </a:r>
                </a:p>
              </p:txBody>
            </p:sp>
            <p:sp>
              <p:nvSpPr>
                <p:cNvPr id="21628" name="Text Box 1494">
                  <a:extLst>
                    <a:ext uri="{FF2B5EF4-FFF2-40B4-BE49-F238E27FC236}">
                      <a16:creationId xmlns:a16="http://schemas.microsoft.com/office/drawing/2014/main" id="{1DC0CB88-E6C8-4F36-9AF0-A2F254C291C0}"/>
                    </a:ext>
                  </a:extLst>
                </p:cNvPr>
                <p:cNvSpPr txBox="1">
                  <a:spLocks noChangeArrowheads="1"/>
                </p:cNvSpPr>
                <p:nvPr/>
              </p:nvSpPr>
              <p:spPr bwMode="auto">
                <a:xfrm rot="-5400000">
                  <a:off x="1429" y="1429"/>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60</a:t>
                  </a:r>
                </a:p>
              </p:txBody>
            </p:sp>
            <p:sp>
              <p:nvSpPr>
                <p:cNvPr id="21629" name="Text Box 1495">
                  <a:extLst>
                    <a:ext uri="{FF2B5EF4-FFF2-40B4-BE49-F238E27FC236}">
                      <a16:creationId xmlns:a16="http://schemas.microsoft.com/office/drawing/2014/main" id="{FCE9F5F0-2AF6-43F0-AF17-DB5A68A276A7}"/>
                    </a:ext>
                  </a:extLst>
                </p:cNvPr>
                <p:cNvSpPr txBox="1">
                  <a:spLocks noChangeArrowheads="1"/>
                </p:cNvSpPr>
                <p:nvPr/>
              </p:nvSpPr>
              <p:spPr bwMode="auto">
                <a:xfrm rot="-5400000">
                  <a:off x="1807" y="1464"/>
                  <a:ext cx="25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00"/>
                    <a:t>100</a:t>
                  </a:r>
                </a:p>
              </p:txBody>
            </p:sp>
          </p:grpSp>
        </p:grpSp>
        <p:grpSp>
          <p:nvGrpSpPr>
            <p:cNvPr id="21518" name="Group 1266">
              <a:extLst>
                <a:ext uri="{FF2B5EF4-FFF2-40B4-BE49-F238E27FC236}">
                  <a16:creationId xmlns:a16="http://schemas.microsoft.com/office/drawing/2014/main" id="{AD854FE5-8973-44CD-9A56-3AED162877BA}"/>
                </a:ext>
              </a:extLst>
            </p:cNvPr>
            <p:cNvGrpSpPr>
              <a:grpSpLocks/>
            </p:cNvGrpSpPr>
            <p:nvPr/>
          </p:nvGrpSpPr>
          <p:grpSpPr bwMode="auto">
            <a:xfrm rot="-5400000" flipH="1" flipV="1">
              <a:off x="4680" y="2590"/>
              <a:ext cx="92" cy="262"/>
              <a:chOff x="3493" y="2749"/>
              <a:chExt cx="67" cy="262"/>
            </a:xfrm>
          </p:grpSpPr>
          <p:sp>
            <p:nvSpPr>
              <p:cNvPr id="21611" name="Arc 1267">
                <a:extLst>
                  <a:ext uri="{FF2B5EF4-FFF2-40B4-BE49-F238E27FC236}">
                    <a16:creationId xmlns:a16="http://schemas.microsoft.com/office/drawing/2014/main" id="{D0B2083D-AA8A-469A-B485-9E58598B930B}"/>
                  </a:ext>
                </a:extLst>
              </p:cNvPr>
              <p:cNvSpPr>
                <a:spLocks/>
              </p:cNvSpPr>
              <p:nvPr/>
            </p:nvSpPr>
            <p:spPr bwMode="auto">
              <a:xfrm flipH="1">
                <a:off x="3494" y="2749"/>
                <a:ext cx="6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12" name="Arc 1268">
                <a:extLst>
                  <a:ext uri="{FF2B5EF4-FFF2-40B4-BE49-F238E27FC236}">
                    <a16:creationId xmlns:a16="http://schemas.microsoft.com/office/drawing/2014/main" id="{88C7FE2F-652D-4522-A222-9F131F3380FC}"/>
                  </a:ext>
                </a:extLst>
              </p:cNvPr>
              <p:cNvSpPr>
                <a:spLocks/>
              </p:cNvSpPr>
              <p:nvPr/>
            </p:nvSpPr>
            <p:spPr bwMode="auto">
              <a:xfrm flipH="1" flipV="1">
                <a:off x="3493" y="2899"/>
                <a:ext cx="20"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519" name="Arc 1269">
              <a:extLst>
                <a:ext uri="{FF2B5EF4-FFF2-40B4-BE49-F238E27FC236}">
                  <a16:creationId xmlns:a16="http://schemas.microsoft.com/office/drawing/2014/main" id="{3A514F5D-4641-4EDB-B01F-E09E81B259EB}"/>
                </a:ext>
              </a:extLst>
            </p:cNvPr>
            <p:cNvSpPr>
              <a:spLocks/>
            </p:cNvSpPr>
            <p:nvPr/>
          </p:nvSpPr>
          <p:spPr bwMode="auto">
            <a:xfrm rot="-5400000">
              <a:off x="1107" y="2610"/>
              <a:ext cx="90"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0" name="Arc 1271">
              <a:extLst>
                <a:ext uri="{FF2B5EF4-FFF2-40B4-BE49-F238E27FC236}">
                  <a16:creationId xmlns:a16="http://schemas.microsoft.com/office/drawing/2014/main" id="{B30388C2-F4C1-4FAC-88A7-8A76799F4E03}"/>
                </a:ext>
              </a:extLst>
            </p:cNvPr>
            <p:cNvSpPr>
              <a:spLocks/>
            </p:cNvSpPr>
            <p:nvPr/>
          </p:nvSpPr>
          <p:spPr bwMode="auto">
            <a:xfrm rot="16200000" flipV="1">
              <a:off x="1269" y="2597"/>
              <a:ext cx="27"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1521" name="Group 1399">
              <a:extLst>
                <a:ext uri="{FF2B5EF4-FFF2-40B4-BE49-F238E27FC236}">
                  <a16:creationId xmlns:a16="http://schemas.microsoft.com/office/drawing/2014/main" id="{245A5D2F-9B28-4160-BAFB-CEDE39148B87}"/>
                </a:ext>
              </a:extLst>
            </p:cNvPr>
            <p:cNvGrpSpPr>
              <a:grpSpLocks/>
            </p:cNvGrpSpPr>
            <p:nvPr/>
          </p:nvGrpSpPr>
          <p:grpSpPr bwMode="auto">
            <a:xfrm>
              <a:off x="567" y="2559"/>
              <a:ext cx="1146" cy="245"/>
              <a:chOff x="-159" y="1525"/>
              <a:chExt cx="1146" cy="245"/>
            </a:xfrm>
          </p:grpSpPr>
          <p:grpSp>
            <p:nvGrpSpPr>
              <p:cNvPr id="21570" name="Group 1400">
                <a:extLst>
                  <a:ext uri="{FF2B5EF4-FFF2-40B4-BE49-F238E27FC236}">
                    <a16:creationId xmlns:a16="http://schemas.microsoft.com/office/drawing/2014/main" id="{D6330FC9-3668-4420-9001-250AE9578CFE}"/>
                  </a:ext>
                </a:extLst>
              </p:cNvPr>
              <p:cNvGrpSpPr>
                <a:grpSpLocks/>
              </p:cNvGrpSpPr>
              <p:nvPr/>
            </p:nvGrpSpPr>
            <p:grpSpPr bwMode="auto">
              <a:xfrm flipH="1">
                <a:off x="-113" y="1525"/>
                <a:ext cx="1100" cy="245"/>
                <a:chOff x="1747" y="3560"/>
                <a:chExt cx="1100" cy="245"/>
              </a:xfrm>
            </p:grpSpPr>
            <p:sp>
              <p:nvSpPr>
                <p:cNvPr id="21572" name="Rectangle 1401">
                  <a:extLst>
                    <a:ext uri="{FF2B5EF4-FFF2-40B4-BE49-F238E27FC236}">
                      <a16:creationId xmlns:a16="http://schemas.microsoft.com/office/drawing/2014/main" id="{B212C748-2842-4EB1-8B8B-E424C57D8E7D}"/>
                    </a:ext>
                  </a:extLst>
                </p:cNvPr>
                <p:cNvSpPr>
                  <a:spLocks noChangeArrowheads="1"/>
                </p:cNvSpPr>
                <p:nvPr/>
              </p:nvSpPr>
              <p:spPr bwMode="auto">
                <a:xfrm flipV="1">
                  <a:off x="2434" y="363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573" name="Group 1402">
                  <a:extLst>
                    <a:ext uri="{FF2B5EF4-FFF2-40B4-BE49-F238E27FC236}">
                      <a16:creationId xmlns:a16="http://schemas.microsoft.com/office/drawing/2014/main" id="{B365D028-C982-4404-A2D9-A91D6EA288FD}"/>
                    </a:ext>
                  </a:extLst>
                </p:cNvPr>
                <p:cNvGrpSpPr>
                  <a:grpSpLocks/>
                </p:cNvGrpSpPr>
                <p:nvPr/>
              </p:nvGrpSpPr>
              <p:grpSpPr bwMode="auto">
                <a:xfrm>
                  <a:off x="2288" y="3578"/>
                  <a:ext cx="191" cy="45"/>
                  <a:chOff x="3224" y="1489"/>
                  <a:chExt cx="191" cy="45"/>
                </a:xfrm>
              </p:grpSpPr>
              <p:sp>
                <p:nvSpPr>
                  <p:cNvPr id="21609" name="AutoShape 1403">
                    <a:extLst>
                      <a:ext uri="{FF2B5EF4-FFF2-40B4-BE49-F238E27FC236}">
                        <a16:creationId xmlns:a16="http://schemas.microsoft.com/office/drawing/2014/main" id="{96E71ECD-3628-4221-9FBB-4AA6F9ACE1E5}"/>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10" name="Oval 1404">
                    <a:extLst>
                      <a:ext uri="{FF2B5EF4-FFF2-40B4-BE49-F238E27FC236}">
                        <a16:creationId xmlns:a16="http://schemas.microsoft.com/office/drawing/2014/main" id="{6CFBF689-0B9C-4B03-A882-214E3DDCDA12}"/>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574" name="Group 1405">
                  <a:extLst>
                    <a:ext uri="{FF2B5EF4-FFF2-40B4-BE49-F238E27FC236}">
                      <a16:creationId xmlns:a16="http://schemas.microsoft.com/office/drawing/2014/main" id="{FA372B96-D3D3-4DA8-94EF-408D27EFC310}"/>
                    </a:ext>
                  </a:extLst>
                </p:cNvPr>
                <p:cNvGrpSpPr>
                  <a:grpSpLocks/>
                </p:cNvGrpSpPr>
                <p:nvPr/>
              </p:nvGrpSpPr>
              <p:grpSpPr bwMode="auto">
                <a:xfrm>
                  <a:off x="2198" y="3593"/>
                  <a:ext cx="272" cy="46"/>
                  <a:chOff x="385" y="935"/>
                  <a:chExt cx="272" cy="46"/>
                </a:xfrm>
              </p:grpSpPr>
              <p:sp>
                <p:nvSpPr>
                  <p:cNvPr id="21607" name="AutoShape 1406">
                    <a:extLst>
                      <a:ext uri="{FF2B5EF4-FFF2-40B4-BE49-F238E27FC236}">
                        <a16:creationId xmlns:a16="http://schemas.microsoft.com/office/drawing/2014/main" id="{F14E7F9B-117F-45FF-A1ED-8C127D40B747}"/>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08" name="Oval 1407">
                    <a:extLst>
                      <a:ext uri="{FF2B5EF4-FFF2-40B4-BE49-F238E27FC236}">
                        <a16:creationId xmlns:a16="http://schemas.microsoft.com/office/drawing/2014/main" id="{9CAC0560-769F-4F74-BC32-A738C910C984}"/>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575" name="Rectangle 1408">
                  <a:extLst>
                    <a:ext uri="{FF2B5EF4-FFF2-40B4-BE49-F238E27FC236}">
                      <a16:creationId xmlns:a16="http://schemas.microsoft.com/office/drawing/2014/main" id="{6A96FE2B-05E7-4D19-B133-553D480692F5}"/>
                    </a:ext>
                  </a:extLst>
                </p:cNvPr>
                <p:cNvSpPr>
                  <a:spLocks noChangeArrowheads="1"/>
                </p:cNvSpPr>
                <p:nvPr/>
              </p:nvSpPr>
              <p:spPr bwMode="auto">
                <a:xfrm rot="21543913" flipV="1">
                  <a:off x="2578" y="3674"/>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76" name="Rectangle 1409">
                  <a:extLst>
                    <a:ext uri="{FF2B5EF4-FFF2-40B4-BE49-F238E27FC236}">
                      <a16:creationId xmlns:a16="http://schemas.microsoft.com/office/drawing/2014/main" id="{2F64244F-E71E-4EDD-8501-F01B3783955B}"/>
                    </a:ext>
                  </a:extLst>
                </p:cNvPr>
                <p:cNvSpPr>
                  <a:spLocks noChangeArrowheads="1"/>
                </p:cNvSpPr>
                <p:nvPr/>
              </p:nvSpPr>
              <p:spPr bwMode="auto">
                <a:xfrm rot="134850" flipV="1">
                  <a:off x="2550" y="3621"/>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77" name="Freeform 1410">
                  <a:extLst>
                    <a:ext uri="{FF2B5EF4-FFF2-40B4-BE49-F238E27FC236}">
                      <a16:creationId xmlns:a16="http://schemas.microsoft.com/office/drawing/2014/main" id="{9AAB13A1-96BE-4DF0-879A-9DFB03A917E7}"/>
                    </a:ext>
                  </a:extLst>
                </p:cNvPr>
                <p:cNvSpPr>
                  <a:spLocks/>
                </p:cNvSpPr>
                <p:nvPr/>
              </p:nvSpPr>
              <p:spPr bwMode="auto">
                <a:xfrm rot="21081526" flipV="1">
                  <a:off x="2302" y="3560"/>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578" name="Group 1411">
                  <a:extLst>
                    <a:ext uri="{FF2B5EF4-FFF2-40B4-BE49-F238E27FC236}">
                      <a16:creationId xmlns:a16="http://schemas.microsoft.com/office/drawing/2014/main" id="{FE466F60-B26F-42AD-A5A7-6E035FEF1D7A}"/>
                    </a:ext>
                  </a:extLst>
                </p:cNvPr>
                <p:cNvGrpSpPr>
                  <a:grpSpLocks/>
                </p:cNvGrpSpPr>
                <p:nvPr/>
              </p:nvGrpSpPr>
              <p:grpSpPr bwMode="auto">
                <a:xfrm>
                  <a:off x="2276" y="3696"/>
                  <a:ext cx="557" cy="109"/>
                  <a:chOff x="2096" y="2641"/>
                  <a:chExt cx="557" cy="109"/>
                </a:xfrm>
              </p:grpSpPr>
              <p:grpSp>
                <p:nvGrpSpPr>
                  <p:cNvPr id="21591" name="Group 1412">
                    <a:extLst>
                      <a:ext uri="{FF2B5EF4-FFF2-40B4-BE49-F238E27FC236}">
                        <a16:creationId xmlns:a16="http://schemas.microsoft.com/office/drawing/2014/main" id="{76C4DA6C-0DDC-459A-9E96-DEE592715242}"/>
                      </a:ext>
                    </a:extLst>
                  </p:cNvPr>
                  <p:cNvGrpSpPr>
                    <a:grpSpLocks/>
                  </p:cNvGrpSpPr>
                  <p:nvPr/>
                </p:nvGrpSpPr>
                <p:grpSpPr bwMode="auto">
                  <a:xfrm flipV="1">
                    <a:off x="2096" y="2659"/>
                    <a:ext cx="557" cy="91"/>
                    <a:chOff x="1681" y="799"/>
                    <a:chExt cx="594" cy="91"/>
                  </a:xfrm>
                </p:grpSpPr>
                <p:sp>
                  <p:nvSpPr>
                    <p:cNvPr id="21594" name="Freeform 1413">
                      <a:extLst>
                        <a:ext uri="{FF2B5EF4-FFF2-40B4-BE49-F238E27FC236}">
                          <a16:creationId xmlns:a16="http://schemas.microsoft.com/office/drawing/2014/main" id="{170DC1AB-55A7-4485-8BF1-0B1013A5888E}"/>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595" name="Group 1414">
                      <a:extLst>
                        <a:ext uri="{FF2B5EF4-FFF2-40B4-BE49-F238E27FC236}">
                          <a16:creationId xmlns:a16="http://schemas.microsoft.com/office/drawing/2014/main" id="{7E033052-1336-4206-BE27-332E895BF397}"/>
                        </a:ext>
                      </a:extLst>
                    </p:cNvPr>
                    <p:cNvGrpSpPr>
                      <a:grpSpLocks/>
                    </p:cNvGrpSpPr>
                    <p:nvPr/>
                  </p:nvGrpSpPr>
                  <p:grpSpPr bwMode="auto">
                    <a:xfrm>
                      <a:off x="1681" y="799"/>
                      <a:ext cx="282" cy="91"/>
                      <a:chOff x="1701" y="572"/>
                      <a:chExt cx="358" cy="132"/>
                    </a:xfrm>
                  </p:grpSpPr>
                  <p:grpSp>
                    <p:nvGrpSpPr>
                      <p:cNvPr id="21598" name="Group 1415">
                        <a:extLst>
                          <a:ext uri="{FF2B5EF4-FFF2-40B4-BE49-F238E27FC236}">
                            <a16:creationId xmlns:a16="http://schemas.microsoft.com/office/drawing/2014/main" id="{030EAF7F-B0A4-40FB-9318-12271AE82EB7}"/>
                          </a:ext>
                        </a:extLst>
                      </p:cNvPr>
                      <p:cNvGrpSpPr>
                        <a:grpSpLocks/>
                      </p:cNvGrpSpPr>
                      <p:nvPr/>
                    </p:nvGrpSpPr>
                    <p:grpSpPr bwMode="auto">
                      <a:xfrm>
                        <a:off x="1701" y="572"/>
                        <a:ext cx="358" cy="132"/>
                        <a:chOff x="1676" y="663"/>
                        <a:chExt cx="358" cy="132"/>
                      </a:xfrm>
                    </p:grpSpPr>
                    <p:sp>
                      <p:nvSpPr>
                        <p:cNvPr id="21601" name="AutoShape 1416">
                          <a:extLst>
                            <a:ext uri="{FF2B5EF4-FFF2-40B4-BE49-F238E27FC236}">
                              <a16:creationId xmlns:a16="http://schemas.microsoft.com/office/drawing/2014/main" id="{FF7CA07F-AF10-4F8A-9465-CB54BDE89A1B}"/>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02" name="Oval 1417">
                          <a:extLst>
                            <a:ext uri="{FF2B5EF4-FFF2-40B4-BE49-F238E27FC236}">
                              <a16:creationId xmlns:a16="http://schemas.microsoft.com/office/drawing/2014/main" id="{BB0718B0-BD34-4A30-B731-EA2954CDD22B}"/>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03" name="Freeform 1418">
                          <a:extLst>
                            <a:ext uri="{FF2B5EF4-FFF2-40B4-BE49-F238E27FC236}">
                              <a16:creationId xmlns:a16="http://schemas.microsoft.com/office/drawing/2014/main" id="{D524B53E-C67C-4F30-AE39-BD8A1ADBE50F}"/>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4" name="Freeform 1419">
                          <a:extLst>
                            <a:ext uri="{FF2B5EF4-FFF2-40B4-BE49-F238E27FC236}">
                              <a16:creationId xmlns:a16="http://schemas.microsoft.com/office/drawing/2014/main" id="{263FD535-6827-43D9-AF59-BE8C3F21C2A5}"/>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5" name="Oval 1420">
                          <a:extLst>
                            <a:ext uri="{FF2B5EF4-FFF2-40B4-BE49-F238E27FC236}">
                              <a16:creationId xmlns:a16="http://schemas.microsoft.com/office/drawing/2014/main" id="{C697C11D-BE46-46AD-8331-B3661F1C530A}"/>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06" name="AutoShape 1421">
                          <a:extLst>
                            <a:ext uri="{FF2B5EF4-FFF2-40B4-BE49-F238E27FC236}">
                              <a16:creationId xmlns:a16="http://schemas.microsoft.com/office/drawing/2014/main" id="{0E6739CE-9996-4B52-828F-E2969203D708}"/>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599" name="AutoShape 1422">
                        <a:extLst>
                          <a:ext uri="{FF2B5EF4-FFF2-40B4-BE49-F238E27FC236}">
                            <a16:creationId xmlns:a16="http://schemas.microsoft.com/office/drawing/2014/main" id="{9B8D3B5A-86DA-409B-8191-63149E69E6AF}"/>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600" name="AutoShape 1423">
                        <a:extLst>
                          <a:ext uri="{FF2B5EF4-FFF2-40B4-BE49-F238E27FC236}">
                            <a16:creationId xmlns:a16="http://schemas.microsoft.com/office/drawing/2014/main" id="{3EFE35E3-01FC-4545-8F32-61B5153158AD}"/>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596" name="AutoShape 1424">
                      <a:extLst>
                        <a:ext uri="{FF2B5EF4-FFF2-40B4-BE49-F238E27FC236}">
                          <a16:creationId xmlns:a16="http://schemas.microsoft.com/office/drawing/2014/main" id="{E0FF88BC-8549-47D9-B055-73F8595F4C21}"/>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97" name="Line 1425">
                      <a:extLst>
                        <a:ext uri="{FF2B5EF4-FFF2-40B4-BE49-F238E27FC236}">
                          <a16:creationId xmlns:a16="http://schemas.microsoft.com/office/drawing/2014/main" id="{C1A11950-35E3-4098-8D7C-CEACE47AEC8E}"/>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592" name="Oval 1426">
                    <a:extLst>
                      <a:ext uri="{FF2B5EF4-FFF2-40B4-BE49-F238E27FC236}">
                        <a16:creationId xmlns:a16="http://schemas.microsoft.com/office/drawing/2014/main" id="{B6F02ADC-49CC-4702-B7C0-69DB72CC46B0}"/>
                      </a:ext>
                    </a:extLst>
                  </p:cNvPr>
                  <p:cNvSpPr>
                    <a:spLocks noChangeArrowheads="1"/>
                  </p:cNvSpPr>
                  <p:nvPr/>
                </p:nvSpPr>
                <p:spPr bwMode="auto">
                  <a:xfrm>
                    <a:off x="2240" y="2641"/>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93" name="Line 1427">
                    <a:extLst>
                      <a:ext uri="{FF2B5EF4-FFF2-40B4-BE49-F238E27FC236}">
                        <a16:creationId xmlns:a16="http://schemas.microsoft.com/office/drawing/2014/main" id="{1BD17E32-92DE-458A-89CB-6DFD1431EE9A}"/>
                      </a:ext>
                    </a:extLst>
                  </p:cNvPr>
                  <p:cNvSpPr>
                    <a:spLocks noChangeShapeType="1"/>
                  </p:cNvSpPr>
                  <p:nvPr/>
                </p:nvSpPr>
                <p:spPr bwMode="auto">
                  <a:xfrm>
                    <a:off x="2200" y="2697"/>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79" name="Group 1428">
                  <a:extLst>
                    <a:ext uri="{FF2B5EF4-FFF2-40B4-BE49-F238E27FC236}">
                      <a16:creationId xmlns:a16="http://schemas.microsoft.com/office/drawing/2014/main" id="{FB58FD37-FE5F-41D7-A069-D2DA32EB963C}"/>
                    </a:ext>
                  </a:extLst>
                </p:cNvPr>
                <p:cNvGrpSpPr>
                  <a:grpSpLocks/>
                </p:cNvGrpSpPr>
                <p:nvPr/>
              </p:nvGrpSpPr>
              <p:grpSpPr bwMode="auto">
                <a:xfrm>
                  <a:off x="2171" y="3610"/>
                  <a:ext cx="290" cy="46"/>
                  <a:chOff x="2163" y="981"/>
                  <a:chExt cx="290" cy="46"/>
                </a:xfrm>
              </p:grpSpPr>
              <p:sp>
                <p:nvSpPr>
                  <p:cNvPr id="21589" name="AutoShape 1429">
                    <a:extLst>
                      <a:ext uri="{FF2B5EF4-FFF2-40B4-BE49-F238E27FC236}">
                        <a16:creationId xmlns:a16="http://schemas.microsoft.com/office/drawing/2014/main" id="{CFD00061-841D-4B25-A0A9-1FCF73F8542A}"/>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90" name="Oval 1430">
                    <a:extLst>
                      <a:ext uri="{FF2B5EF4-FFF2-40B4-BE49-F238E27FC236}">
                        <a16:creationId xmlns:a16="http://schemas.microsoft.com/office/drawing/2014/main" id="{614B8863-A980-42D1-BDF6-02EA3E26131F}"/>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580" name="Group 1431">
                  <a:extLst>
                    <a:ext uri="{FF2B5EF4-FFF2-40B4-BE49-F238E27FC236}">
                      <a16:creationId xmlns:a16="http://schemas.microsoft.com/office/drawing/2014/main" id="{FEFFBADF-B8AE-4FCD-B3F3-39E0F5AE97D4}"/>
                    </a:ext>
                  </a:extLst>
                </p:cNvPr>
                <p:cNvGrpSpPr>
                  <a:grpSpLocks/>
                </p:cNvGrpSpPr>
                <p:nvPr/>
              </p:nvGrpSpPr>
              <p:grpSpPr bwMode="auto">
                <a:xfrm>
                  <a:off x="2309" y="3646"/>
                  <a:ext cx="163" cy="132"/>
                  <a:chOff x="1338" y="2860"/>
                  <a:chExt cx="163" cy="132"/>
                </a:xfrm>
              </p:grpSpPr>
              <p:sp>
                <p:nvSpPr>
                  <p:cNvPr id="21585" name="AutoShape 1432">
                    <a:extLst>
                      <a:ext uri="{FF2B5EF4-FFF2-40B4-BE49-F238E27FC236}">
                        <a16:creationId xmlns:a16="http://schemas.microsoft.com/office/drawing/2014/main" id="{248FB190-7F50-4E01-A0FC-D1EC995D51CC}"/>
                      </a:ext>
                    </a:extLst>
                  </p:cNvPr>
                  <p:cNvSpPr>
                    <a:spLocks noChangeArrowheads="1"/>
                  </p:cNvSpPr>
                  <p:nvPr/>
                </p:nvSpPr>
                <p:spPr bwMode="auto">
                  <a:xfrm rot="5400000" flipH="1">
                    <a:off x="1420" y="2829"/>
                    <a:ext cx="49" cy="112"/>
                  </a:xfrm>
                  <a:prstGeom prst="can">
                    <a:avLst>
                      <a:gd name="adj" fmla="val 57143"/>
                    </a:avLst>
                  </a:prstGeom>
                  <a:solidFill>
                    <a:srgbClr val="FF7C80"/>
                  </a:solidFill>
                  <a:ln w="317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586" name="Group 1433">
                    <a:extLst>
                      <a:ext uri="{FF2B5EF4-FFF2-40B4-BE49-F238E27FC236}">
                        <a16:creationId xmlns:a16="http://schemas.microsoft.com/office/drawing/2014/main" id="{B73F1DDA-DB0A-43E2-BD74-E749383ADAA0}"/>
                      </a:ext>
                    </a:extLst>
                  </p:cNvPr>
                  <p:cNvGrpSpPr>
                    <a:grpSpLocks/>
                  </p:cNvGrpSpPr>
                  <p:nvPr/>
                </p:nvGrpSpPr>
                <p:grpSpPr bwMode="auto">
                  <a:xfrm rot="-309597">
                    <a:off x="1338" y="2876"/>
                    <a:ext cx="76" cy="116"/>
                    <a:chOff x="2044" y="2644"/>
                    <a:chExt cx="76" cy="116"/>
                  </a:xfrm>
                </p:grpSpPr>
                <p:sp>
                  <p:nvSpPr>
                    <p:cNvPr id="21587" name="Freeform 1434">
                      <a:extLst>
                        <a:ext uri="{FF2B5EF4-FFF2-40B4-BE49-F238E27FC236}">
                          <a16:creationId xmlns:a16="http://schemas.microsoft.com/office/drawing/2014/main" id="{ABD74ED8-CE06-406A-A994-FF21F8AF99F8}"/>
                        </a:ext>
                      </a:extLst>
                    </p:cNvPr>
                    <p:cNvSpPr>
                      <a:spLocks/>
                    </p:cNvSpPr>
                    <p:nvPr/>
                  </p:nvSpPr>
                  <p:spPr bwMode="auto">
                    <a:xfrm rot="10525259" flipV="1">
                      <a:off x="2044" y="2684"/>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8" name="Freeform 1435">
                      <a:extLst>
                        <a:ext uri="{FF2B5EF4-FFF2-40B4-BE49-F238E27FC236}">
                          <a16:creationId xmlns:a16="http://schemas.microsoft.com/office/drawing/2014/main" id="{4C878EBA-001E-4D51-AEA7-10D13336BF45}"/>
                        </a:ext>
                      </a:extLst>
                    </p:cNvPr>
                    <p:cNvSpPr>
                      <a:spLocks/>
                    </p:cNvSpPr>
                    <p:nvPr/>
                  </p:nvSpPr>
                  <p:spPr bwMode="auto">
                    <a:xfrm rot="15498959" flipV="1">
                      <a:off x="2052" y="2636"/>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1581" name="AutoShape 1436">
                  <a:extLst>
                    <a:ext uri="{FF2B5EF4-FFF2-40B4-BE49-F238E27FC236}">
                      <a16:creationId xmlns:a16="http://schemas.microsoft.com/office/drawing/2014/main" id="{A6AA5704-71AA-48EE-9D23-0102DA98533B}"/>
                    </a:ext>
                  </a:extLst>
                </p:cNvPr>
                <p:cNvSpPr>
                  <a:spLocks noChangeArrowheads="1"/>
                </p:cNvSpPr>
                <p:nvPr/>
              </p:nvSpPr>
              <p:spPr bwMode="auto">
                <a:xfrm rot="5400000">
                  <a:off x="2493" y="3608"/>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82" name="Oval 1437">
                  <a:extLst>
                    <a:ext uri="{FF2B5EF4-FFF2-40B4-BE49-F238E27FC236}">
                      <a16:creationId xmlns:a16="http://schemas.microsoft.com/office/drawing/2014/main" id="{733E2676-2346-4255-B4FB-F7E1EA594C0C}"/>
                    </a:ext>
                  </a:extLst>
                </p:cNvPr>
                <p:cNvSpPr>
                  <a:spLocks noChangeArrowheads="1"/>
                </p:cNvSpPr>
                <p:nvPr/>
              </p:nvSpPr>
              <p:spPr bwMode="auto">
                <a:xfrm>
                  <a:off x="2393" y="358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83" name="Arc 1438">
                  <a:extLst>
                    <a:ext uri="{FF2B5EF4-FFF2-40B4-BE49-F238E27FC236}">
                      <a16:creationId xmlns:a16="http://schemas.microsoft.com/office/drawing/2014/main" id="{8C1E9690-EA38-4B6A-A0BE-98D9590A3AA0}"/>
                    </a:ext>
                  </a:extLst>
                </p:cNvPr>
                <p:cNvSpPr>
                  <a:spLocks/>
                </p:cNvSpPr>
                <p:nvPr/>
              </p:nvSpPr>
              <p:spPr bwMode="auto">
                <a:xfrm rot="5400000">
                  <a:off x="2019" y="3338"/>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84" name="Arc 1439">
                  <a:extLst>
                    <a:ext uri="{FF2B5EF4-FFF2-40B4-BE49-F238E27FC236}">
                      <a16:creationId xmlns:a16="http://schemas.microsoft.com/office/drawing/2014/main" id="{41BC7570-C455-47A7-865B-DCBFD7F6B8F0}"/>
                    </a:ext>
                  </a:extLst>
                </p:cNvPr>
                <p:cNvSpPr>
                  <a:spLocks/>
                </p:cNvSpPr>
                <p:nvPr/>
              </p:nvSpPr>
              <p:spPr bwMode="auto">
                <a:xfrm rot="5400000">
                  <a:off x="2065" y="3394"/>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571" name="Oval 1440">
                <a:extLst>
                  <a:ext uri="{FF2B5EF4-FFF2-40B4-BE49-F238E27FC236}">
                    <a16:creationId xmlns:a16="http://schemas.microsoft.com/office/drawing/2014/main" id="{EE798B75-C02C-4218-AE7F-DABCDB55BDFC}"/>
                  </a:ext>
                </a:extLst>
              </p:cNvPr>
              <p:cNvSpPr>
                <a:spLocks noChangeArrowheads="1"/>
              </p:cNvSpPr>
              <p:nvPr/>
            </p:nvSpPr>
            <p:spPr bwMode="auto">
              <a:xfrm flipV="1">
                <a:off x="-159" y="1571"/>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522" name="Group 1441">
              <a:extLst>
                <a:ext uri="{FF2B5EF4-FFF2-40B4-BE49-F238E27FC236}">
                  <a16:creationId xmlns:a16="http://schemas.microsoft.com/office/drawing/2014/main" id="{EA21B0FF-E475-42F7-9039-58B2EE7ECE07}"/>
                </a:ext>
              </a:extLst>
            </p:cNvPr>
            <p:cNvGrpSpPr>
              <a:grpSpLocks/>
            </p:cNvGrpSpPr>
            <p:nvPr/>
          </p:nvGrpSpPr>
          <p:grpSpPr bwMode="auto">
            <a:xfrm rot="-5400000">
              <a:off x="1162" y="2633"/>
              <a:ext cx="92" cy="262"/>
              <a:chOff x="3493" y="2749"/>
              <a:chExt cx="67" cy="262"/>
            </a:xfrm>
          </p:grpSpPr>
          <p:sp>
            <p:nvSpPr>
              <p:cNvPr id="21568" name="Arc 1442">
                <a:extLst>
                  <a:ext uri="{FF2B5EF4-FFF2-40B4-BE49-F238E27FC236}">
                    <a16:creationId xmlns:a16="http://schemas.microsoft.com/office/drawing/2014/main" id="{2ADEA963-9F61-4EB3-B110-4090BDBCEA92}"/>
                  </a:ext>
                </a:extLst>
              </p:cNvPr>
              <p:cNvSpPr>
                <a:spLocks/>
              </p:cNvSpPr>
              <p:nvPr/>
            </p:nvSpPr>
            <p:spPr bwMode="auto">
              <a:xfrm flipH="1">
                <a:off x="3494" y="2749"/>
                <a:ext cx="6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69" name="Arc 1443">
                <a:extLst>
                  <a:ext uri="{FF2B5EF4-FFF2-40B4-BE49-F238E27FC236}">
                    <a16:creationId xmlns:a16="http://schemas.microsoft.com/office/drawing/2014/main" id="{5DF67617-CCF6-4EB2-A9DF-38010C3BA406}"/>
                  </a:ext>
                </a:extLst>
              </p:cNvPr>
              <p:cNvSpPr>
                <a:spLocks/>
              </p:cNvSpPr>
              <p:nvPr/>
            </p:nvSpPr>
            <p:spPr bwMode="auto">
              <a:xfrm flipH="1" flipV="1">
                <a:off x="3493" y="2899"/>
                <a:ext cx="20"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523" name="Group 1444">
              <a:extLst>
                <a:ext uri="{FF2B5EF4-FFF2-40B4-BE49-F238E27FC236}">
                  <a16:creationId xmlns:a16="http://schemas.microsoft.com/office/drawing/2014/main" id="{068EEB8A-0898-4819-BBD7-A852C44E779A}"/>
                </a:ext>
              </a:extLst>
            </p:cNvPr>
            <p:cNvGrpSpPr>
              <a:grpSpLocks/>
            </p:cNvGrpSpPr>
            <p:nvPr/>
          </p:nvGrpSpPr>
          <p:grpSpPr bwMode="auto">
            <a:xfrm>
              <a:off x="4225" y="2584"/>
              <a:ext cx="1100" cy="245"/>
              <a:chOff x="5001" y="1525"/>
              <a:chExt cx="1100" cy="245"/>
            </a:xfrm>
          </p:grpSpPr>
          <p:grpSp>
            <p:nvGrpSpPr>
              <p:cNvPr id="21527" name="Group 1445">
                <a:extLst>
                  <a:ext uri="{FF2B5EF4-FFF2-40B4-BE49-F238E27FC236}">
                    <a16:creationId xmlns:a16="http://schemas.microsoft.com/office/drawing/2014/main" id="{DB4AC499-3C8A-452A-8D34-CF9BA04057C2}"/>
                  </a:ext>
                </a:extLst>
              </p:cNvPr>
              <p:cNvGrpSpPr>
                <a:grpSpLocks/>
              </p:cNvGrpSpPr>
              <p:nvPr/>
            </p:nvGrpSpPr>
            <p:grpSpPr bwMode="auto">
              <a:xfrm>
                <a:off x="5001" y="1525"/>
                <a:ext cx="1100" cy="245"/>
                <a:chOff x="1747" y="3560"/>
                <a:chExt cx="1100" cy="245"/>
              </a:xfrm>
            </p:grpSpPr>
            <p:sp>
              <p:nvSpPr>
                <p:cNvPr id="21529" name="Rectangle 1446">
                  <a:extLst>
                    <a:ext uri="{FF2B5EF4-FFF2-40B4-BE49-F238E27FC236}">
                      <a16:creationId xmlns:a16="http://schemas.microsoft.com/office/drawing/2014/main" id="{D89C6251-8C02-4385-ACAC-794CE5A756A3}"/>
                    </a:ext>
                  </a:extLst>
                </p:cNvPr>
                <p:cNvSpPr>
                  <a:spLocks noChangeArrowheads="1"/>
                </p:cNvSpPr>
                <p:nvPr/>
              </p:nvSpPr>
              <p:spPr bwMode="auto">
                <a:xfrm flipV="1">
                  <a:off x="2434" y="363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530" name="Group 1447">
                  <a:extLst>
                    <a:ext uri="{FF2B5EF4-FFF2-40B4-BE49-F238E27FC236}">
                      <a16:creationId xmlns:a16="http://schemas.microsoft.com/office/drawing/2014/main" id="{FC5A124A-5208-4609-BAE5-7497AABFA3AF}"/>
                    </a:ext>
                  </a:extLst>
                </p:cNvPr>
                <p:cNvGrpSpPr>
                  <a:grpSpLocks/>
                </p:cNvGrpSpPr>
                <p:nvPr/>
              </p:nvGrpSpPr>
              <p:grpSpPr bwMode="auto">
                <a:xfrm>
                  <a:off x="2288" y="3578"/>
                  <a:ext cx="191" cy="45"/>
                  <a:chOff x="3224" y="1489"/>
                  <a:chExt cx="191" cy="45"/>
                </a:xfrm>
              </p:grpSpPr>
              <p:sp>
                <p:nvSpPr>
                  <p:cNvPr id="21566" name="AutoShape 1448">
                    <a:extLst>
                      <a:ext uri="{FF2B5EF4-FFF2-40B4-BE49-F238E27FC236}">
                        <a16:creationId xmlns:a16="http://schemas.microsoft.com/office/drawing/2014/main" id="{800F9AC1-3E42-40CC-B07D-E6F33126719E}"/>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67" name="Oval 1449">
                    <a:extLst>
                      <a:ext uri="{FF2B5EF4-FFF2-40B4-BE49-F238E27FC236}">
                        <a16:creationId xmlns:a16="http://schemas.microsoft.com/office/drawing/2014/main" id="{F7E72E00-D815-4488-B01E-ED81484FDE5F}"/>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531" name="Group 1450">
                  <a:extLst>
                    <a:ext uri="{FF2B5EF4-FFF2-40B4-BE49-F238E27FC236}">
                      <a16:creationId xmlns:a16="http://schemas.microsoft.com/office/drawing/2014/main" id="{9E0ADFA4-F1DD-40B7-9E4C-02B6DB41787B}"/>
                    </a:ext>
                  </a:extLst>
                </p:cNvPr>
                <p:cNvGrpSpPr>
                  <a:grpSpLocks/>
                </p:cNvGrpSpPr>
                <p:nvPr/>
              </p:nvGrpSpPr>
              <p:grpSpPr bwMode="auto">
                <a:xfrm>
                  <a:off x="2198" y="3593"/>
                  <a:ext cx="272" cy="46"/>
                  <a:chOff x="385" y="935"/>
                  <a:chExt cx="272" cy="46"/>
                </a:xfrm>
              </p:grpSpPr>
              <p:sp>
                <p:nvSpPr>
                  <p:cNvPr id="21564" name="AutoShape 1451">
                    <a:extLst>
                      <a:ext uri="{FF2B5EF4-FFF2-40B4-BE49-F238E27FC236}">
                        <a16:creationId xmlns:a16="http://schemas.microsoft.com/office/drawing/2014/main" id="{8B41B50A-B4E7-451A-86D3-3D641924EA9B}"/>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65" name="Oval 1452">
                    <a:extLst>
                      <a:ext uri="{FF2B5EF4-FFF2-40B4-BE49-F238E27FC236}">
                        <a16:creationId xmlns:a16="http://schemas.microsoft.com/office/drawing/2014/main" id="{C7B04ED5-A4E1-4EFE-B01D-79A23BF5220C}"/>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532" name="Rectangle 1453">
                  <a:extLst>
                    <a:ext uri="{FF2B5EF4-FFF2-40B4-BE49-F238E27FC236}">
                      <a16:creationId xmlns:a16="http://schemas.microsoft.com/office/drawing/2014/main" id="{8C1FBEE7-ABC6-44D3-A81C-BD15E5701719}"/>
                    </a:ext>
                  </a:extLst>
                </p:cNvPr>
                <p:cNvSpPr>
                  <a:spLocks noChangeArrowheads="1"/>
                </p:cNvSpPr>
                <p:nvPr/>
              </p:nvSpPr>
              <p:spPr bwMode="auto">
                <a:xfrm rot="21543913" flipV="1">
                  <a:off x="2578" y="3674"/>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33" name="Rectangle 1454">
                  <a:extLst>
                    <a:ext uri="{FF2B5EF4-FFF2-40B4-BE49-F238E27FC236}">
                      <a16:creationId xmlns:a16="http://schemas.microsoft.com/office/drawing/2014/main" id="{C558F795-3B41-45F2-96C9-53D4A934C7E0}"/>
                    </a:ext>
                  </a:extLst>
                </p:cNvPr>
                <p:cNvSpPr>
                  <a:spLocks noChangeArrowheads="1"/>
                </p:cNvSpPr>
                <p:nvPr/>
              </p:nvSpPr>
              <p:spPr bwMode="auto">
                <a:xfrm rot="134850" flipV="1">
                  <a:off x="2550" y="3621"/>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34" name="Freeform 1455">
                  <a:extLst>
                    <a:ext uri="{FF2B5EF4-FFF2-40B4-BE49-F238E27FC236}">
                      <a16:creationId xmlns:a16="http://schemas.microsoft.com/office/drawing/2014/main" id="{8AA0F705-84B3-4365-9FD8-54C7B337D758}"/>
                    </a:ext>
                  </a:extLst>
                </p:cNvPr>
                <p:cNvSpPr>
                  <a:spLocks/>
                </p:cNvSpPr>
                <p:nvPr/>
              </p:nvSpPr>
              <p:spPr bwMode="auto">
                <a:xfrm rot="21081526" flipV="1">
                  <a:off x="2302" y="3560"/>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535" name="Group 1456">
                  <a:extLst>
                    <a:ext uri="{FF2B5EF4-FFF2-40B4-BE49-F238E27FC236}">
                      <a16:creationId xmlns:a16="http://schemas.microsoft.com/office/drawing/2014/main" id="{0F0FD48A-C1D0-4072-AD0B-0ED057C7F2F2}"/>
                    </a:ext>
                  </a:extLst>
                </p:cNvPr>
                <p:cNvGrpSpPr>
                  <a:grpSpLocks/>
                </p:cNvGrpSpPr>
                <p:nvPr/>
              </p:nvGrpSpPr>
              <p:grpSpPr bwMode="auto">
                <a:xfrm>
                  <a:off x="2276" y="3696"/>
                  <a:ext cx="557" cy="109"/>
                  <a:chOff x="2096" y="2641"/>
                  <a:chExt cx="557" cy="109"/>
                </a:xfrm>
              </p:grpSpPr>
              <p:grpSp>
                <p:nvGrpSpPr>
                  <p:cNvPr id="21548" name="Group 1457">
                    <a:extLst>
                      <a:ext uri="{FF2B5EF4-FFF2-40B4-BE49-F238E27FC236}">
                        <a16:creationId xmlns:a16="http://schemas.microsoft.com/office/drawing/2014/main" id="{A0AAE54D-E6C4-4FC6-9A8C-6A3BAF50FDD6}"/>
                      </a:ext>
                    </a:extLst>
                  </p:cNvPr>
                  <p:cNvGrpSpPr>
                    <a:grpSpLocks/>
                  </p:cNvGrpSpPr>
                  <p:nvPr/>
                </p:nvGrpSpPr>
                <p:grpSpPr bwMode="auto">
                  <a:xfrm flipV="1">
                    <a:off x="2096" y="2659"/>
                    <a:ext cx="557" cy="91"/>
                    <a:chOff x="1681" y="799"/>
                    <a:chExt cx="594" cy="91"/>
                  </a:xfrm>
                </p:grpSpPr>
                <p:sp>
                  <p:nvSpPr>
                    <p:cNvPr id="21551" name="Freeform 1458">
                      <a:extLst>
                        <a:ext uri="{FF2B5EF4-FFF2-40B4-BE49-F238E27FC236}">
                          <a16:creationId xmlns:a16="http://schemas.microsoft.com/office/drawing/2014/main" id="{9499D493-0ECF-48F2-B7A7-8EE5FA61D921}"/>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552" name="Group 1459">
                      <a:extLst>
                        <a:ext uri="{FF2B5EF4-FFF2-40B4-BE49-F238E27FC236}">
                          <a16:creationId xmlns:a16="http://schemas.microsoft.com/office/drawing/2014/main" id="{43E82C3E-6A69-45B3-9968-7A92B3D4BB32}"/>
                        </a:ext>
                      </a:extLst>
                    </p:cNvPr>
                    <p:cNvGrpSpPr>
                      <a:grpSpLocks/>
                    </p:cNvGrpSpPr>
                    <p:nvPr/>
                  </p:nvGrpSpPr>
                  <p:grpSpPr bwMode="auto">
                    <a:xfrm>
                      <a:off x="1681" y="799"/>
                      <a:ext cx="282" cy="91"/>
                      <a:chOff x="1701" y="572"/>
                      <a:chExt cx="358" cy="132"/>
                    </a:xfrm>
                  </p:grpSpPr>
                  <p:grpSp>
                    <p:nvGrpSpPr>
                      <p:cNvPr id="21555" name="Group 1460">
                        <a:extLst>
                          <a:ext uri="{FF2B5EF4-FFF2-40B4-BE49-F238E27FC236}">
                            <a16:creationId xmlns:a16="http://schemas.microsoft.com/office/drawing/2014/main" id="{FAC15A60-F765-4A92-9B50-7D8ED9B8B99B}"/>
                          </a:ext>
                        </a:extLst>
                      </p:cNvPr>
                      <p:cNvGrpSpPr>
                        <a:grpSpLocks/>
                      </p:cNvGrpSpPr>
                      <p:nvPr/>
                    </p:nvGrpSpPr>
                    <p:grpSpPr bwMode="auto">
                      <a:xfrm>
                        <a:off x="1701" y="572"/>
                        <a:ext cx="358" cy="132"/>
                        <a:chOff x="1676" y="663"/>
                        <a:chExt cx="358" cy="132"/>
                      </a:xfrm>
                    </p:grpSpPr>
                    <p:sp>
                      <p:nvSpPr>
                        <p:cNvPr id="21558" name="AutoShape 1461">
                          <a:extLst>
                            <a:ext uri="{FF2B5EF4-FFF2-40B4-BE49-F238E27FC236}">
                              <a16:creationId xmlns:a16="http://schemas.microsoft.com/office/drawing/2014/main" id="{73DF3D36-116A-4DE9-BD07-337382A4EBD4}"/>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59" name="Oval 1462">
                          <a:extLst>
                            <a:ext uri="{FF2B5EF4-FFF2-40B4-BE49-F238E27FC236}">
                              <a16:creationId xmlns:a16="http://schemas.microsoft.com/office/drawing/2014/main" id="{884E51E1-2E34-4F43-97E8-882264059905}"/>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60" name="Freeform 1463">
                          <a:extLst>
                            <a:ext uri="{FF2B5EF4-FFF2-40B4-BE49-F238E27FC236}">
                              <a16:creationId xmlns:a16="http://schemas.microsoft.com/office/drawing/2014/main" id="{52DDDD2C-0923-4310-8A59-FD9467757AA6}"/>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1" name="Freeform 1464">
                          <a:extLst>
                            <a:ext uri="{FF2B5EF4-FFF2-40B4-BE49-F238E27FC236}">
                              <a16:creationId xmlns:a16="http://schemas.microsoft.com/office/drawing/2014/main" id="{3DC5A778-DF7C-48BD-B9DC-DAAEBA4DE05C}"/>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2" name="Oval 1465">
                          <a:extLst>
                            <a:ext uri="{FF2B5EF4-FFF2-40B4-BE49-F238E27FC236}">
                              <a16:creationId xmlns:a16="http://schemas.microsoft.com/office/drawing/2014/main" id="{17963650-5146-4BA5-9824-EA912B4A4FCE}"/>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63" name="AutoShape 1466">
                          <a:extLst>
                            <a:ext uri="{FF2B5EF4-FFF2-40B4-BE49-F238E27FC236}">
                              <a16:creationId xmlns:a16="http://schemas.microsoft.com/office/drawing/2014/main" id="{7316152D-CCDE-49F0-A1F4-D6511221A3AA}"/>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556" name="AutoShape 1467">
                        <a:extLst>
                          <a:ext uri="{FF2B5EF4-FFF2-40B4-BE49-F238E27FC236}">
                            <a16:creationId xmlns:a16="http://schemas.microsoft.com/office/drawing/2014/main" id="{56F5182A-0EF6-434E-AAF3-823F2DCB5DB1}"/>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57" name="AutoShape 1468">
                        <a:extLst>
                          <a:ext uri="{FF2B5EF4-FFF2-40B4-BE49-F238E27FC236}">
                            <a16:creationId xmlns:a16="http://schemas.microsoft.com/office/drawing/2014/main" id="{5583A739-5103-41C9-9990-79E63838D205}"/>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1553" name="AutoShape 1469">
                      <a:extLst>
                        <a:ext uri="{FF2B5EF4-FFF2-40B4-BE49-F238E27FC236}">
                          <a16:creationId xmlns:a16="http://schemas.microsoft.com/office/drawing/2014/main" id="{3693340D-E6B1-4FC9-9889-A7C3C4367F68}"/>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54" name="Line 1470">
                      <a:extLst>
                        <a:ext uri="{FF2B5EF4-FFF2-40B4-BE49-F238E27FC236}">
                          <a16:creationId xmlns:a16="http://schemas.microsoft.com/office/drawing/2014/main" id="{08ABB005-7611-4090-8C32-0264D2B14BB4}"/>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549" name="Oval 1471">
                    <a:extLst>
                      <a:ext uri="{FF2B5EF4-FFF2-40B4-BE49-F238E27FC236}">
                        <a16:creationId xmlns:a16="http://schemas.microsoft.com/office/drawing/2014/main" id="{28A6FE2A-7FBF-4002-B3B2-E84458640732}"/>
                      </a:ext>
                    </a:extLst>
                  </p:cNvPr>
                  <p:cNvSpPr>
                    <a:spLocks noChangeArrowheads="1"/>
                  </p:cNvSpPr>
                  <p:nvPr/>
                </p:nvSpPr>
                <p:spPr bwMode="auto">
                  <a:xfrm>
                    <a:off x="2240" y="2641"/>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50" name="Line 1472">
                    <a:extLst>
                      <a:ext uri="{FF2B5EF4-FFF2-40B4-BE49-F238E27FC236}">
                        <a16:creationId xmlns:a16="http://schemas.microsoft.com/office/drawing/2014/main" id="{7E1A1D5D-39FD-4A24-989E-A5CD45CC8468}"/>
                      </a:ext>
                    </a:extLst>
                  </p:cNvPr>
                  <p:cNvSpPr>
                    <a:spLocks noChangeShapeType="1"/>
                  </p:cNvSpPr>
                  <p:nvPr/>
                </p:nvSpPr>
                <p:spPr bwMode="auto">
                  <a:xfrm>
                    <a:off x="2200" y="2697"/>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36" name="Group 1473">
                  <a:extLst>
                    <a:ext uri="{FF2B5EF4-FFF2-40B4-BE49-F238E27FC236}">
                      <a16:creationId xmlns:a16="http://schemas.microsoft.com/office/drawing/2014/main" id="{4FBAF85F-CF1C-4009-A1E4-80000ECB0ECC}"/>
                    </a:ext>
                  </a:extLst>
                </p:cNvPr>
                <p:cNvGrpSpPr>
                  <a:grpSpLocks/>
                </p:cNvGrpSpPr>
                <p:nvPr/>
              </p:nvGrpSpPr>
              <p:grpSpPr bwMode="auto">
                <a:xfrm>
                  <a:off x="2171" y="3610"/>
                  <a:ext cx="290" cy="46"/>
                  <a:chOff x="2163" y="981"/>
                  <a:chExt cx="290" cy="46"/>
                </a:xfrm>
              </p:grpSpPr>
              <p:sp>
                <p:nvSpPr>
                  <p:cNvPr id="21546" name="AutoShape 1474">
                    <a:extLst>
                      <a:ext uri="{FF2B5EF4-FFF2-40B4-BE49-F238E27FC236}">
                        <a16:creationId xmlns:a16="http://schemas.microsoft.com/office/drawing/2014/main" id="{FCE31BD2-02B5-4946-AA9E-6036FA6C56F7}"/>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47" name="Oval 1475">
                    <a:extLst>
                      <a:ext uri="{FF2B5EF4-FFF2-40B4-BE49-F238E27FC236}">
                        <a16:creationId xmlns:a16="http://schemas.microsoft.com/office/drawing/2014/main" id="{1472304B-55E3-4A09-A16E-FC7F6A170856}"/>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537" name="Group 1476">
                  <a:extLst>
                    <a:ext uri="{FF2B5EF4-FFF2-40B4-BE49-F238E27FC236}">
                      <a16:creationId xmlns:a16="http://schemas.microsoft.com/office/drawing/2014/main" id="{F32C8FCD-3B6A-4681-9FC9-33A2B88350A2}"/>
                    </a:ext>
                  </a:extLst>
                </p:cNvPr>
                <p:cNvGrpSpPr>
                  <a:grpSpLocks/>
                </p:cNvGrpSpPr>
                <p:nvPr/>
              </p:nvGrpSpPr>
              <p:grpSpPr bwMode="auto">
                <a:xfrm>
                  <a:off x="2309" y="3646"/>
                  <a:ext cx="163" cy="132"/>
                  <a:chOff x="1338" y="2860"/>
                  <a:chExt cx="163" cy="132"/>
                </a:xfrm>
              </p:grpSpPr>
              <p:sp>
                <p:nvSpPr>
                  <p:cNvPr id="21542" name="AutoShape 1477">
                    <a:extLst>
                      <a:ext uri="{FF2B5EF4-FFF2-40B4-BE49-F238E27FC236}">
                        <a16:creationId xmlns:a16="http://schemas.microsoft.com/office/drawing/2014/main" id="{EB37C6C8-0091-41A0-A26D-0AEDA8992010}"/>
                      </a:ext>
                    </a:extLst>
                  </p:cNvPr>
                  <p:cNvSpPr>
                    <a:spLocks noChangeArrowheads="1"/>
                  </p:cNvSpPr>
                  <p:nvPr/>
                </p:nvSpPr>
                <p:spPr bwMode="auto">
                  <a:xfrm rot="5400000" flipH="1">
                    <a:off x="1420" y="2829"/>
                    <a:ext cx="49" cy="112"/>
                  </a:xfrm>
                  <a:prstGeom prst="can">
                    <a:avLst>
                      <a:gd name="adj" fmla="val 57143"/>
                    </a:avLst>
                  </a:prstGeom>
                  <a:solidFill>
                    <a:srgbClr val="FF7C80"/>
                  </a:solidFill>
                  <a:ln w="317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543" name="Group 1478">
                    <a:extLst>
                      <a:ext uri="{FF2B5EF4-FFF2-40B4-BE49-F238E27FC236}">
                        <a16:creationId xmlns:a16="http://schemas.microsoft.com/office/drawing/2014/main" id="{E90D20C9-3D3E-45D3-B973-FCE9D9EAF56A}"/>
                      </a:ext>
                    </a:extLst>
                  </p:cNvPr>
                  <p:cNvGrpSpPr>
                    <a:grpSpLocks/>
                  </p:cNvGrpSpPr>
                  <p:nvPr/>
                </p:nvGrpSpPr>
                <p:grpSpPr bwMode="auto">
                  <a:xfrm rot="-309597">
                    <a:off x="1338" y="2876"/>
                    <a:ext cx="76" cy="116"/>
                    <a:chOff x="2044" y="2644"/>
                    <a:chExt cx="76" cy="116"/>
                  </a:xfrm>
                </p:grpSpPr>
                <p:sp>
                  <p:nvSpPr>
                    <p:cNvPr id="21544" name="Freeform 1479">
                      <a:extLst>
                        <a:ext uri="{FF2B5EF4-FFF2-40B4-BE49-F238E27FC236}">
                          <a16:creationId xmlns:a16="http://schemas.microsoft.com/office/drawing/2014/main" id="{B6663123-2BEC-4BEB-BA48-938878C40F8D}"/>
                        </a:ext>
                      </a:extLst>
                    </p:cNvPr>
                    <p:cNvSpPr>
                      <a:spLocks/>
                    </p:cNvSpPr>
                    <p:nvPr/>
                  </p:nvSpPr>
                  <p:spPr bwMode="auto">
                    <a:xfrm rot="10525259" flipV="1">
                      <a:off x="2044" y="2684"/>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5" name="Freeform 1480">
                      <a:extLst>
                        <a:ext uri="{FF2B5EF4-FFF2-40B4-BE49-F238E27FC236}">
                          <a16:creationId xmlns:a16="http://schemas.microsoft.com/office/drawing/2014/main" id="{7CF19D22-3630-4339-8033-0B2C4E5B88E6}"/>
                        </a:ext>
                      </a:extLst>
                    </p:cNvPr>
                    <p:cNvSpPr>
                      <a:spLocks/>
                    </p:cNvSpPr>
                    <p:nvPr/>
                  </p:nvSpPr>
                  <p:spPr bwMode="auto">
                    <a:xfrm rot="15498959" flipV="1">
                      <a:off x="2052" y="2636"/>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1538" name="AutoShape 1481">
                  <a:extLst>
                    <a:ext uri="{FF2B5EF4-FFF2-40B4-BE49-F238E27FC236}">
                      <a16:creationId xmlns:a16="http://schemas.microsoft.com/office/drawing/2014/main" id="{60140DE8-A26F-4F11-B36F-C4CE498EA884}"/>
                    </a:ext>
                  </a:extLst>
                </p:cNvPr>
                <p:cNvSpPr>
                  <a:spLocks noChangeArrowheads="1"/>
                </p:cNvSpPr>
                <p:nvPr/>
              </p:nvSpPr>
              <p:spPr bwMode="auto">
                <a:xfrm rot="5400000">
                  <a:off x="2493" y="3608"/>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39" name="Oval 1482">
                  <a:extLst>
                    <a:ext uri="{FF2B5EF4-FFF2-40B4-BE49-F238E27FC236}">
                      <a16:creationId xmlns:a16="http://schemas.microsoft.com/office/drawing/2014/main" id="{3DA838C9-F555-4855-883B-2148D6FCA541}"/>
                    </a:ext>
                  </a:extLst>
                </p:cNvPr>
                <p:cNvSpPr>
                  <a:spLocks noChangeArrowheads="1"/>
                </p:cNvSpPr>
                <p:nvPr/>
              </p:nvSpPr>
              <p:spPr bwMode="auto">
                <a:xfrm>
                  <a:off x="2393" y="358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1540" name="Arc 1483">
                  <a:extLst>
                    <a:ext uri="{FF2B5EF4-FFF2-40B4-BE49-F238E27FC236}">
                      <a16:creationId xmlns:a16="http://schemas.microsoft.com/office/drawing/2014/main" id="{91709CDF-6AF3-4BE2-B392-A2996E3E2978}"/>
                    </a:ext>
                  </a:extLst>
                </p:cNvPr>
                <p:cNvSpPr>
                  <a:spLocks/>
                </p:cNvSpPr>
                <p:nvPr/>
              </p:nvSpPr>
              <p:spPr bwMode="auto">
                <a:xfrm rot="5400000">
                  <a:off x="2019" y="3338"/>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41" name="Arc 1484">
                  <a:extLst>
                    <a:ext uri="{FF2B5EF4-FFF2-40B4-BE49-F238E27FC236}">
                      <a16:creationId xmlns:a16="http://schemas.microsoft.com/office/drawing/2014/main" id="{78BA8CAB-5D44-428B-B1EA-1886BA97DCE0}"/>
                    </a:ext>
                  </a:extLst>
                </p:cNvPr>
                <p:cNvSpPr>
                  <a:spLocks/>
                </p:cNvSpPr>
                <p:nvPr/>
              </p:nvSpPr>
              <p:spPr bwMode="auto">
                <a:xfrm rot="5400000">
                  <a:off x="2065" y="3394"/>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528" name="Oval 1485">
                <a:extLst>
                  <a:ext uri="{FF2B5EF4-FFF2-40B4-BE49-F238E27FC236}">
                    <a16:creationId xmlns:a16="http://schemas.microsoft.com/office/drawing/2014/main" id="{85C8C663-F9D0-4531-A8AC-6230057FAE47}"/>
                  </a:ext>
                </a:extLst>
              </p:cNvPr>
              <p:cNvSpPr>
                <a:spLocks noChangeArrowheads="1"/>
              </p:cNvSpPr>
              <p:nvPr/>
            </p:nvSpPr>
            <p:spPr bwMode="auto">
              <a:xfrm flipV="1">
                <a:off x="5810" y="1570"/>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1524" name="Group 1486">
              <a:extLst>
                <a:ext uri="{FF2B5EF4-FFF2-40B4-BE49-F238E27FC236}">
                  <a16:creationId xmlns:a16="http://schemas.microsoft.com/office/drawing/2014/main" id="{9102ED0C-FD88-47CA-B829-E4C4541D98C9}"/>
                </a:ext>
              </a:extLst>
            </p:cNvPr>
            <p:cNvGrpSpPr>
              <a:grpSpLocks/>
            </p:cNvGrpSpPr>
            <p:nvPr/>
          </p:nvGrpSpPr>
          <p:grpSpPr bwMode="auto">
            <a:xfrm rot="-5400000" flipH="1" flipV="1">
              <a:off x="4681" y="2669"/>
              <a:ext cx="90" cy="262"/>
              <a:chOff x="3466" y="2749"/>
              <a:chExt cx="66" cy="262"/>
            </a:xfrm>
          </p:grpSpPr>
          <p:sp>
            <p:nvSpPr>
              <p:cNvPr id="21525" name="Arc 1487">
                <a:extLst>
                  <a:ext uri="{FF2B5EF4-FFF2-40B4-BE49-F238E27FC236}">
                    <a16:creationId xmlns:a16="http://schemas.microsoft.com/office/drawing/2014/main" id="{DF935DFB-AB20-49EF-87E5-5C54CF39AE41}"/>
                  </a:ext>
                </a:extLst>
              </p:cNvPr>
              <p:cNvSpPr>
                <a:spLocks/>
              </p:cNvSpPr>
              <p:nvPr/>
            </p:nvSpPr>
            <p:spPr bwMode="auto">
              <a:xfrm>
                <a:off x="3466" y="2749"/>
                <a:ext cx="6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6" name="Arc 1488">
                <a:extLst>
                  <a:ext uri="{FF2B5EF4-FFF2-40B4-BE49-F238E27FC236}">
                    <a16:creationId xmlns:a16="http://schemas.microsoft.com/office/drawing/2014/main" id="{3B4D1B88-4BF2-4FF3-91F1-B36FB132AF8C}"/>
                  </a:ext>
                </a:extLst>
              </p:cNvPr>
              <p:cNvSpPr>
                <a:spLocks/>
              </p:cNvSpPr>
              <p:nvPr/>
            </p:nvSpPr>
            <p:spPr bwMode="auto">
              <a:xfrm flipV="1">
                <a:off x="3512" y="2899"/>
                <a:ext cx="20"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484" name="Rectangle 1821">
            <a:extLst>
              <a:ext uri="{FF2B5EF4-FFF2-40B4-BE49-F238E27FC236}">
                <a16:creationId xmlns:a16="http://schemas.microsoft.com/office/drawing/2014/main" id="{73082C8C-6FF2-44ED-94B6-41A9E836B4FA}"/>
              </a:ext>
            </a:extLst>
          </p:cNvPr>
          <p:cNvSpPr>
            <a:spLocks noChangeArrowheads="1"/>
          </p:cNvSpPr>
          <p:nvPr/>
        </p:nvSpPr>
        <p:spPr bwMode="auto">
          <a:xfrm>
            <a:off x="323850" y="115888"/>
            <a:ext cx="7200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66FF99"/>
                </a:solidFill>
              </a:rPr>
              <a:t>Examples / Applications of Newton’s Third Law of motion</a:t>
            </a:r>
          </a:p>
        </p:txBody>
      </p:sp>
      <p:sp>
        <p:nvSpPr>
          <p:cNvPr id="21513" name="TextBox 2">
            <a:extLst>
              <a:ext uri="{FF2B5EF4-FFF2-40B4-BE49-F238E27FC236}">
                <a16:creationId xmlns:a16="http://schemas.microsoft.com/office/drawing/2014/main" id="{C650F492-0571-4CB8-A93E-A96720B27CF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1514" name="TextBox 11">
            <a:extLst>
              <a:ext uri="{FF2B5EF4-FFF2-40B4-BE49-F238E27FC236}">
                <a16:creationId xmlns:a16="http://schemas.microsoft.com/office/drawing/2014/main" id="{250333E8-C571-4DE0-AA8A-EE585E747E95}"/>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1515" name="TextBox 12">
            <a:extLst>
              <a:ext uri="{FF2B5EF4-FFF2-40B4-BE49-F238E27FC236}">
                <a16:creationId xmlns:a16="http://schemas.microsoft.com/office/drawing/2014/main" id="{AC5B59E7-2889-4FC6-8BB9-520E18B37890}"/>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4"/>
                                        </p:tgtEl>
                                        <p:attrNameLst>
                                          <p:attrName>style.visibility</p:attrName>
                                        </p:attrNameLst>
                                      </p:cBhvr>
                                      <p:to>
                                        <p:strVal val="visible"/>
                                      </p:to>
                                    </p:set>
                                    <p:animEffect transition="in" filter="wipe(left)">
                                      <p:cBhvr>
                                        <p:cTn id="7" dur="500"/>
                                        <p:tgtEl>
                                          <p:spTgt spid="4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48"/>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xit" presetSubtype="0" fill="hold" nodeType="clickEffect">
                                  <p:stCondLst>
                                    <p:cond delay="0"/>
                                  </p:stCondLst>
                                  <p:childTnLst>
                                    <p:set>
                                      <p:cBhvr>
                                        <p:cTn id="15" dur="1" fill="hold">
                                          <p:stCondLst>
                                            <p:cond delay="0"/>
                                          </p:stCondLst>
                                        </p:cTn>
                                        <p:tgtEl>
                                          <p:spTgt spid="248"/>
                                        </p:tgtEl>
                                        <p:attrNameLst>
                                          <p:attrName>style.visibility</p:attrName>
                                        </p:attrNameLst>
                                      </p:cBhvr>
                                      <p:to>
                                        <p:strVal val="hidden"/>
                                      </p:to>
                                    </p:set>
                                  </p:childTnLst>
                                </p:cTn>
                              </p:par>
                              <p:par>
                                <p:cTn id="16" presetID="1"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par>
                          <p:cTn id="18" fill="hold" nodeType="afterGroup">
                            <p:stCondLst>
                              <p:cond delay="0"/>
                            </p:stCondLst>
                            <p:childTnLst>
                              <p:par>
                                <p:cTn id="19" presetID="1"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 grpId="0"/>
      <p:bldP spid="247" grpId="0"/>
      <p:bldP spid="48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4433534E-E46B-4691-8E61-4AD6C3B9841B}"/>
              </a:ext>
            </a:extLst>
          </p:cNvPr>
          <p:cNvGrpSpPr>
            <a:grpSpLocks/>
          </p:cNvGrpSpPr>
          <p:nvPr/>
        </p:nvGrpSpPr>
        <p:grpSpPr bwMode="auto">
          <a:xfrm>
            <a:off x="6556375" y="1125538"/>
            <a:ext cx="2376488" cy="4406900"/>
            <a:chOff x="3994" y="1380"/>
            <a:chExt cx="1497" cy="2776"/>
          </a:xfrm>
        </p:grpSpPr>
        <p:sp>
          <p:nvSpPr>
            <p:cNvPr id="22773" name="Rectangle 5" descr="Diagonal brick">
              <a:extLst>
                <a:ext uri="{FF2B5EF4-FFF2-40B4-BE49-F238E27FC236}">
                  <a16:creationId xmlns:a16="http://schemas.microsoft.com/office/drawing/2014/main" id="{174A7191-9F44-4577-BD24-92C0DE0AC5DE}"/>
                </a:ext>
              </a:extLst>
            </p:cNvPr>
            <p:cNvSpPr>
              <a:spLocks noChangeArrowheads="1"/>
            </p:cNvSpPr>
            <p:nvPr/>
          </p:nvSpPr>
          <p:spPr bwMode="auto">
            <a:xfrm>
              <a:off x="3994" y="1474"/>
              <a:ext cx="1497" cy="2509"/>
            </a:xfrm>
            <a:prstGeom prst="rect">
              <a:avLst/>
            </a:prstGeom>
            <a:pattFill prst="diagBrick">
              <a:fgClr>
                <a:srgbClr val="800000"/>
              </a:fgClr>
              <a:bgClr>
                <a:srgbClr val="FFCC99"/>
              </a:bgClr>
            </a:pattFill>
            <a:ln w="9525">
              <a:miter lim="800000"/>
              <a:headEnd/>
              <a:tailEnd/>
            </a:ln>
            <a:effectLst/>
            <a:scene3d>
              <a:camera prst="legacyObliqueTopRight">
                <a:rot lat="0" lon="2400000" rev="0"/>
              </a:camera>
              <a:lightRig rig="legacyFlat3" dir="b"/>
            </a:scene3d>
            <a:sp3d prstMaterial="legacyMatte">
              <a:bevelT w="13500" h="13500" prst="angle"/>
              <a:bevelB w="13500" h="13500" prst="angle"/>
              <a:extrusionClr>
                <a:srgbClr val="800000"/>
              </a:extrusionClr>
              <a:contourClr>
                <a:srgbClr val="80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74" name="AutoShape 6" descr="Horizontal brick">
              <a:extLst>
                <a:ext uri="{FF2B5EF4-FFF2-40B4-BE49-F238E27FC236}">
                  <a16:creationId xmlns:a16="http://schemas.microsoft.com/office/drawing/2014/main" id="{11DA2503-00AA-47E3-A2C0-5AF196BBD11C}"/>
                </a:ext>
              </a:extLst>
            </p:cNvPr>
            <p:cNvSpPr>
              <a:spLocks noChangeArrowheads="1"/>
            </p:cNvSpPr>
            <p:nvPr/>
          </p:nvSpPr>
          <p:spPr bwMode="auto">
            <a:xfrm>
              <a:off x="5143" y="1616"/>
              <a:ext cx="227" cy="2540"/>
            </a:xfrm>
            <a:prstGeom prst="parallelogram">
              <a:avLst>
                <a:gd name="adj" fmla="val 0"/>
              </a:avLst>
            </a:prstGeom>
            <a:pattFill prst="horzBrick">
              <a:fgClr>
                <a:srgbClr val="800000"/>
              </a:fgClr>
              <a:bgClr>
                <a:srgbClr val="FFCC99"/>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75" name="AutoShape 7" descr="Horizontal brick">
              <a:extLst>
                <a:ext uri="{FF2B5EF4-FFF2-40B4-BE49-F238E27FC236}">
                  <a16:creationId xmlns:a16="http://schemas.microsoft.com/office/drawing/2014/main" id="{7F78DFFC-7237-4103-8FA3-9B73E336C1BA}"/>
                </a:ext>
              </a:extLst>
            </p:cNvPr>
            <p:cNvSpPr>
              <a:spLocks noChangeArrowheads="1"/>
            </p:cNvSpPr>
            <p:nvPr/>
          </p:nvSpPr>
          <p:spPr bwMode="auto">
            <a:xfrm rot="1448765">
              <a:off x="4308" y="1380"/>
              <a:ext cx="1099" cy="155"/>
            </a:xfrm>
            <a:prstGeom prst="parallelogram">
              <a:avLst>
                <a:gd name="adj" fmla="val 177258"/>
              </a:avLst>
            </a:prstGeom>
            <a:pattFill prst="horzBrick">
              <a:fgClr>
                <a:srgbClr val="800000"/>
              </a:fgClr>
              <a:bgClr>
                <a:srgbClr val="FFCC99"/>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6" name="Group 8">
            <a:extLst>
              <a:ext uri="{FF2B5EF4-FFF2-40B4-BE49-F238E27FC236}">
                <a16:creationId xmlns:a16="http://schemas.microsoft.com/office/drawing/2014/main" id="{1D799618-E302-4DB8-9386-77E75DBA0D78}"/>
              </a:ext>
            </a:extLst>
          </p:cNvPr>
          <p:cNvGrpSpPr>
            <a:grpSpLocks/>
          </p:cNvGrpSpPr>
          <p:nvPr/>
        </p:nvGrpSpPr>
        <p:grpSpPr bwMode="auto">
          <a:xfrm rot="-2899841">
            <a:off x="1151731" y="2802732"/>
            <a:ext cx="411163" cy="1879600"/>
            <a:chOff x="930" y="1164"/>
            <a:chExt cx="259" cy="1184"/>
          </a:xfrm>
        </p:grpSpPr>
        <p:grpSp>
          <p:nvGrpSpPr>
            <p:cNvPr id="22740" name="Group 9">
              <a:extLst>
                <a:ext uri="{FF2B5EF4-FFF2-40B4-BE49-F238E27FC236}">
                  <a16:creationId xmlns:a16="http://schemas.microsoft.com/office/drawing/2014/main" id="{ED2BECA2-16F8-4306-8BF2-0859C04B8074}"/>
                </a:ext>
              </a:extLst>
            </p:cNvPr>
            <p:cNvGrpSpPr>
              <a:grpSpLocks/>
            </p:cNvGrpSpPr>
            <p:nvPr/>
          </p:nvGrpSpPr>
          <p:grpSpPr bwMode="auto">
            <a:xfrm>
              <a:off x="930" y="1164"/>
              <a:ext cx="259" cy="1147"/>
              <a:chOff x="930" y="1164"/>
              <a:chExt cx="259" cy="1147"/>
            </a:xfrm>
          </p:grpSpPr>
          <p:grpSp>
            <p:nvGrpSpPr>
              <p:cNvPr id="22742" name="Group 10">
                <a:extLst>
                  <a:ext uri="{FF2B5EF4-FFF2-40B4-BE49-F238E27FC236}">
                    <a16:creationId xmlns:a16="http://schemas.microsoft.com/office/drawing/2014/main" id="{18AE5EC6-0638-4CB1-B205-5999ACD9D177}"/>
                  </a:ext>
                </a:extLst>
              </p:cNvPr>
              <p:cNvGrpSpPr>
                <a:grpSpLocks/>
              </p:cNvGrpSpPr>
              <p:nvPr/>
            </p:nvGrpSpPr>
            <p:grpSpPr bwMode="auto">
              <a:xfrm>
                <a:off x="930" y="1164"/>
                <a:ext cx="259" cy="1147"/>
                <a:chOff x="3236" y="507"/>
                <a:chExt cx="259" cy="1147"/>
              </a:xfrm>
            </p:grpSpPr>
            <p:sp>
              <p:nvSpPr>
                <p:cNvPr id="22746" name="AutoShape 11">
                  <a:extLst>
                    <a:ext uri="{FF2B5EF4-FFF2-40B4-BE49-F238E27FC236}">
                      <a16:creationId xmlns:a16="http://schemas.microsoft.com/office/drawing/2014/main" id="{D682BDD6-4D3B-4222-8777-CB1C9B975937}"/>
                    </a:ext>
                  </a:extLst>
                </p:cNvPr>
                <p:cNvSpPr>
                  <a:spLocks noChangeArrowheads="1"/>
                </p:cNvSpPr>
                <p:nvPr/>
              </p:nvSpPr>
              <p:spPr bwMode="auto">
                <a:xfrm rot="136634" flipV="1">
                  <a:off x="3425" y="1060"/>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47" name="AutoShape 12">
                  <a:extLst>
                    <a:ext uri="{FF2B5EF4-FFF2-40B4-BE49-F238E27FC236}">
                      <a16:creationId xmlns:a16="http://schemas.microsoft.com/office/drawing/2014/main" id="{45C5128E-4C88-4F08-9319-705E4290B29C}"/>
                    </a:ext>
                  </a:extLst>
                </p:cNvPr>
                <p:cNvSpPr>
                  <a:spLocks noChangeArrowheads="1"/>
                </p:cNvSpPr>
                <p:nvPr/>
              </p:nvSpPr>
              <p:spPr bwMode="auto">
                <a:xfrm rot="241861" flipV="1">
                  <a:off x="3318" y="991"/>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48" name="AutoShape 13">
                  <a:extLst>
                    <a:ext uri="{FF2B5EF4-FFF2-40B4-BE49-F238E27FC236}">
                      <a16:creationId xmlns:a16="http://schemas.microsoft.com/office/drawing/2014/main" id="{D9C53904-4F5D-42ED-A6A1-D4E8FE7196A5}"/>
                    </a:ext>
                  </a:extLst>
                </p:cNvPr>
                <p:cNvSpPr>
                  <a:spLocks noChangeArrowheads="1"/>
                </p:cNvSpPr>
                <p:nvPr/>
              </p:nvSpPr>
              <p:spPr bwMode="auto">
                <a:xfrm flipV="1">
                  <a:off x="3399" y="981"/>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49" name="AutoShape 14">
                  <a:extLst>
                    <a:ext uri="{FF2B5EF4-FFF2-40B4-BE49-F238E27FC236}">
                      <a16:creationId xmlns:a16="http://schemas.microsoft.com/office/drawing/2014/main" id="{7FB1B5BF-D83F-4591-9188-DFD37647FAB8}"/>
                    </a:ext>
                  </a:extLst>
                </p:cNvPr>
                <p:cNvSpPr>
                  <a:spLocks noChangeArrowheads="1"/>
                </p:cNvSpPr>
                <p:nvPr/>
              </p:nvSpPr>
              <p:spPr bwMode="auto">
                <a:xfrm flipV="1">
                  <a:off x="3364" y="954"/>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0" name="AutoShape 15">
                  <a:extLst>
                    <a:ext uri="{FF2B5EF4-FFF2-40B4-BE49-F238E27FC236}">
                      <a16:creationId xmlns:a16="http://schemas.microsoft.com/office/drawing/2014/main" id="{0BBFC18B-878B-4063-8D02-0B201CE6971A}"/>
                    </a:ext>
                  </a:extLst>
                </p:cNvPr>
                <p:cNvSpPr>
                  <a:spLocks noChangeArrowheads="1"/>
                </p:cNvSpPr>
                <p:nvPr/>
              </p:nvSpPr>
              <p:spPr bwMode="auto">
                <a:xfrm rot="14608460" flipH="1">
                  <a:off x="3394" y="1322"/>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1" name="Rectangle 16">
                  <a:extLst>
                    <a:ext uri="{FF2B5EF4-FFF2-40B4-BE49-F238E27FC236}">
                      <a16:creationId xmlns:a16="http://schemas.microsoft.com/office/drawing/2014/main" id="{60643A80-3709-44EB-8A6D-B33CA8B35A7E}"/>
                    </a:ext>
                  </a:extLst>
                </p:cNvPr>
                <p:cNvSpPr>
                  <a:spLocks noChangeArrowheads="1"/>
                </p:cNvSpPr>
                <p:nvPr/>
              </p:nvSpPr>
              <p:spPr bwMode="auto">
                <a:xfrm rot="16143913" flipH="1">
                  <a:off x="3214" y="140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2" name="Rectangle 17">
                  <a:extLst>
                    <a:ext uri="{FF2B5EF4-FFF2-40B4-BE49-F238E27FC236}">
                      <a16:creationId xmlns:a16="http://schemas.microsoft.com/office/drawing/2014/main" id="{4A6DEB62-2481-4BD1-AABE-848E82FEF3A4}"/>
                    </a:ext>
                  </a:extLst>
                </p:cNvPr>
                <p:cNvSpPr>
                  <a:spLocks noChangeArrowheads="1"/>
                </p:cNvSpPr>
                <p:nvPr/>
              </p:nvSpPr>
              <p:spPr bwMode="auto">
                <a:xfrm rot="16200000" flipH="1">
                  <a:off x="3147" y="1368"/>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3" name="AutoShape 18">
                  <a:extLst>
                    <a:ext uri="{FF2B5EF4-FFF2-40B4-BE49-F238E27FC236}">
                      <a16:creationId xmlns:a16="http://schemas.microsoft.com/office/drawing/2014/main" id="{39089207-DEA8-4935-AAA6-34959CD68F90}"/>
                    </a:ext>
                  </a:extLst>
                </p:cNvPr>
                <p:cNvSpPr>
                  <a:spLocks noChangeArrowheads="1"/>
                </p:cNvSpPr>
                <p:nvPr/>
              </p:nvSpPr>
              <p:spPr bwMode="auto">
                <a:xfrm flipH="1" flipV="1">
                  <a:off x="3339" y="118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4" name="Rectangle 19">
                  <a:extLst>
                    <a:ext uri="{FF2B5EF4-FFF2-40B4-BE49-F238E27FC236}">
                      <a16:creationId xmlns:a16="http://schemas.microsoft.com/office/drawing/2014/main" id="{8AFC0A64-C8E9-4EA2-97C8-13D0F4493A3F}"/>
                    </a:ext>
                  </a:extLst>
                </p:cNvPr>
                <p:cNvSpPr>
                  <a:spLocks noChangeArrowheads="1"/>
                </p:cNvSpPr>
                <p:nvPr/>
              </p:nvSpPr>
              <p:spPr bwMode="auto">
                <a:xfrm rot="16334850" flipH="1">
                  <a:off x="3277" y="139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5" name="Oval 20">
                  <a:extLst>
                    <a:ext uri="{FF2B5EF4-FFF2-40B4-BE49-F238E27FC236}">
                      <a16:creationId xmlns:a16="http://schemas.microsoft.com/office/drawing/2014/main" id="{AE427EEA-1510-4972-A5E6-F8E575DE7F68}"/>
                    </a:ext>
                  </a:extLst>
                </p:cNvPr>
                <p:cNvSpPr>
                  <a:spLocks noChangeArrowheads="1"/>
                </p:cNvSpPr>
                <p:nvPr/>
              </p:nvSpPr>
              <p:spPr bwMode="auto">
                <a:xfrm rot="-5400000" flipH="1" flipV="1">
                  <a:off x="3242" y="126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6" name="Oval 21">
                  <a:extLst>
                    <a:ext uri="{FF2B5EF4-FFF2-40B4-BE49-F238E27FC236}">
                      <a16:creationId xmlns:a16="http://schemas.microsoft.com/office/drawing/2014/main" id="{0EFE2268-A16E-4DA1-8DCF-44FEEECC3265}"/>
                    </a:ext>
                  </a:extLst>
                </p:cNvPr>
                <p:cNvSpPr>
                  <a:spLocks noChangeArrowheads="1"/>
                </p:cNvSpPr>
                <p:nvPr/>
              </p:nvSpPr>
              <p:spPr bwMode="auto">
                <a:xfrm rot="-5400000" flipH="1" flipV="1">
                  <a:off x="3339" y="123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57" name="Freeform 22">
                  <a:extLst>
                    <a:ext uri="{FF2B5EF4-FFF2-40B4-BE49-F238E27FC236}">
                      <a16:creationId xmlns:a16="http://schemas.microsoft.com/office/drawing/2014/main" id="{C3D2D3E9-71E0-420A-9443-666C2D0D550B}"/>
                    </a:ext>
                  </a:extLst>
                </p:cNvPr>
                <p:cNvSpPr>
                  <a:spLocks/>
                </p:cNvSpPr>
                <p:nvPr/>
              </p:nvSpPr>
              <p:spPr bwMode="auto">
                <a:xfrm rot="15940763" flipH="1">
                  <a:off x="3169" y="1326"/>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58" name="Arc 23">
                  <a:extLst>
                    <a:ext uri="{FF2B5EF4-FFF2-40B4-BE49-F238E27FC236}">
                      <a16:creationId xmlns:a16="http://schemas.microsoft.com/office/drawing/2014/main" id="{CC8DDE63-C8A8-4819-BD34-9002C3E04932}"/>
                    </a:ext>
                  </a:extLst>
                </p:cNvPr>
                <p:cNvSpPr>
                  <a:spLocks/>
                </p:cNvSpPr>
                <p:nvPr/>
              </p:nvSpPr>
              <p:spPr bwMode="auto">
                <a:xfrm flipH="1" flipV="1">
                  <a:off x="332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59" name="Arc 24">
                  <a:extLst>
                    <a:ext uri="{FF2B5EF4-FFF2-40B4-BE49-F238E27FC236}">
                      <a16:creationId xmlns:a16="http://schemas.microsoft.com/office/drawing/2014/main" id="{B0B73C4E-D636-4DEA-8525-32627E62F866}"/>
                    </a:ext>
                  </a:extLst>
                </p:cNvPr>
                <p:cNvSpPr>
                  <a:spLocks/>
                </p:cNvSpPr>
                <p:nvPr/>
              </p:nvSpPr>
              <p:spPr bwMode="auto">
                <a:xfrm flipH="1" flipV="1">
                  <a:off x="3369" y="50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60" name="Arc 25">
                  <a:extLst>
                    <a:ext uri="{FF2B5EF4-FFF2-40B4-BE49-F238E27FC236}">
                      <a16:creationId xmlns:a16="http://schemas.microsoft.com/office/drawing/2014/main" id="{243D1C9F-DA39-42D4-98E5-78B61C4718B0}"/>
                    </a:ext>
                  </a:extLst>
                </p:cNvPr>
                <p:cNvSpPr>
                  <a:spLocks/>
                </p:cNvSpPr>
                <p:nvPr/>
              </p:nvSpPr>
              <p:spPr bwMode="auto">
                <a:xfrm flipH="1" flipV="1">
                  <a:off x="340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61" name="Arc 26">
                  <a:extLst>
                    <a:ext uri="{FF2B5EF4-FFF2-40B4-BE49-F238E27FC236}">
                      <a16:creationId xmlns:a16="http://schemas.microsoft.com/office/drawing/2014/main" id="{15460FCA-37B3-4C99-95D7-340C57CC1DE4}"/>
                    </a:ext>
                  </a:extLst>
                </p:cNvPr>
                <p:cNvSpPr>
                  <a:spLocks/>
                </p:cNvSpPr>
                <p:nvPr/>
              </p:nvSpPr>
              <p:spPr bwMode="auto">
                <a:xfrm flipH="1" flipV="1">
                  <a:off x="3450" y="56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62" name="Freeform 27">
                  <a:extLst>
                    <a:ext uri="{FF2B5EF4-FFF2-40B4-BE49-F238E27FC236}">
                      <a16:creationId xmlns:a16="http://schemas.microsoft.com/office/drawing/2014/main" id="{020A586A-EB6E-429C-B813-295F0BFB58AF}"/>
                    </a:ext>
                  </a:extLst>
                </p:cNvPr>
                <p:cNvSpPr>
                  <a:spLocks/>
                </p:cNvSpPr>
                <p:nvPr/>
              </p:nvSpPr>
              <p:spPr bwMode="auto">
                <a:xfrm rot="-5400000" flipH="1" flipV="1">
                  <a:off x="3045" y="1392"/>
                  <a:ext cx="468" cy="55"/>
                </a:xfrm>
                <a:custGeom>
                  <a:avLst/>
                  <a:gdLst>
                    <a:gd name="T0" fmla="*/ 0 w 635"/>
                    <a:gd name="T1" fmla="*/ 0 h 121"/>
                    <a:gd name="T2" fmla="*/ 1 w 635"/>
                    <a:gd name="T3" fmla="*/ 0 h 121"/>
                    <a:gd name="T4" fmla="*/ 1 w 635"/>
                    <a:gd name="T5" fmla="*/ 0 h 121"/>
                    <a:gd name="T6" fmla="*/ 1 w 635"/>
                    <a:gd name="T7" fmla="*/ 0 h 121"/>
                    <a:gd name="T8" fmla="*/ 1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63" name="AutoShape 28">
                  <a:extLst>
                    <a:ext uri="{FF2B5EF4-FFF2-40B4-BE49-F238E27FC236}">
                      <a16:creationId xmlns:a16="http://schemas.microsoft.com/office/drawing/2014/main" id="{B53A06D3-5E7F-41E9-8ACD-DC2AE8D41797}"/>
                    </a:ext>
                  </a:extLst>
                </p:cNvPr>
                <p:cNvSpPr>
                  <a:spLocks noChangeArrowheads="1"/>
                </p:cNvSpPr>
                <p:nvPr/>
              </p:nvSpPr>
              <p:spPr bwMode="auto">
                <a:xfrm rot="16667073" flipH="1">
                  <a:off x="3217" y="1181"/>
                  <a:ext cx="101" cy="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64" name="Oval 29">
                  <a:extLst>
                    <a:ext uri="{FF2B5EF4-FFF2-40B4-BE49-F238E27FC236}">
                      <a16:creationId xmlns:a16="http://schemas.microsoft.com/office/drawing/2014/main" id="{39107A59-66F4-43B3-95BA-F5C5D9EF6282}"/>
                    </a:ext>
                  </a:extLst>
                </p:cNvPr>
                <p:cNvSpPr>
                  <a:spLocks noChangeArrowheads="1"/>
                </p:cNvSpPr>
                <p:nvPr/>
              </p:nvSpPr>
              <p:spPr bwMode="auto">
                <a:xfrm rot="17693914" flipH="1">
                  <a:off x="3257" y="1129"/>
                  <a:ext cx="54" cy="31"/>
                </a:xfrm>
                <a:prstGeom prst="ellipse">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65" name="Freeform 30">
                  <a:extLst>
                    <a:ext uri="{FF2B5EF4-FFF2-40B4-BE49-F238E27FC236}">
                      <a16:creationId xmlns:a16="http://schemas.microsoft.com/office/drawing/2014/main" id="{3ED518A6-BA95-4004-8E98-2B5D759B616E}"/>
                    </a:ext>
                  </a:extLst>
                </p:cNvPr>
                <p:cNvSpPr>
                  <a:spLocks/>
                </p:cNvSpPr>
                <p:nvPr/>
              </p:nvSpPr>
              <p:spPr bwMode="auto">
                <a:xfrm rot="-4882863" flipH="1" flipV="1">
                  <a:off x="3168" y="1227"/>
                  <a:ext cx="201" cy="65"/>
                </a:xfrm>
                <a:custGeom>
                  <a:avLst/>
                  <a:gdLst>
                    <a:gd name="T0" fmla="*/ 0 w 318"/>
                    <a:gd name="T1" fmla="*/ 1 h 106"/>
                    <a:gd name="T2" fmla="*/ 1 w 318"/>
                    <a:gd name="T3" fmla="*/ 1 h 106"/>
                    <a:gd name="T4" fmla="*/ 1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66" name="Freeform 31">
                  <a:extLst>
                    <a:ext uri="{FF2B5EF4-FFF2-40B4-BE49-F238E27FC236}">
                      <a16:creationId xmlns:a16="http://schemas.microsoft.com/office/drawing/2014/main" id="{C12FCAC6-7A8A-4236-8D65-C65DD48CB3CE}"/>
                    </a:ext>
                  </a:extLst>
                </p:cNvPr>
                <p:cNvSpPr>
                  <a:spLocks/>
                </p:cNvSpPr>
                <p:nvPr/>
              </p:nvSpPr>
              <p:spPr bwMode="auto">
                <a:xfrm rot="17487468" flipH="1">
                  <a:off x="3200" y="1149"/>
                  <a:ext cx="173" cy="80"/>
                </a:xfrm>
                <a:custGeom>
                  <a:avLst/>
                  <a:gdLst>
                    <a:gd name="T0" fmla="*/ 1 w 235"/>
                    <a:gd name="T1" fmla="*/ 2 h 97"/>
                    <a:gd name="T2" fmla="*/ 1 w 235"/>
                    <a:gd name="T3" fmla="*/ 2 h 97"/>
                    <a:gd name="T4" fmla="*/ 1 w 235"/>
                    <a:gd name="T5" fmla="*/ 2 h 97"/>
                    <a:gd name="T6" fmla="*/ 1 w 235"/>
                    <a:gd name="T7" fmla="*/ 2 h 97"/>
                    <a:gd name="T8" fmla="*/ 1 w 235"/>
                    <a:gd name="T9" fmla="*/ 2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67" name="AutoShape 32">
                  <a:extLst>
                    <a:ext uri="{FF2B5EF4-FFF2-40B4-BE49-F238E27FC236}">
                      <a16:creationId xmlns:a16="http://schemas.microsoft.com/office/drawing/2014/main" id="{1437BD40-9863-4F02-8ABA-2B622FA7077E}"/>
                    </a:ext>
                  </a:extLst>
                </p:cNvPr>
                <p:cNvSpPr>
                  <a:spLocks noChangeArrowheads="1"/>
                </p:cNvSpPr>
                <p:nvPr/>
              </p:nvSpPr>
              <p:spPr bwMode="auto">
                <a:xfrm rot="15535869" flipH="1">
                  <a:off x="3228" y="1267"/>
                  <a:ext cx="100" cy="42"/>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68" name="AutoShape 33">
                  <a:extLst>
                    <a:ext uri="{FF2B5EF4-FFF2-40B4-BE49-F238E27FC236}">
                      <a16:creationId xmlns:a16="http://schemas.microsoft.com/office/drawing/2014/main" id="{39AD3DCA-FC42-496D-A98B-E1D05A0B32F5}"/>
                    </a:ext>
                  </a:extLst>
                </p:cNvPr>
                <p:cNvSpPr>
                  <a:spLocks noChangeArrowheads="1"/>
                </p:cNvSpPr>
                <p:nvPr/>
              </p:nvSpPr>
              <p:spPr bwMode="auto">
                <a:xfrm rot="11287838" flipH="1">
                  <a:off x="3244" y="1230"/>
                  <a:ext cx="31" cy="68"/>
                </a:xfrm>
                <a:prstGeom prst="can">
                  <a:avLst>
                    <a:gd name="adj" fmla="val 5483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69" name="AutoShape 34">
                  <a:extLst>
                    <a:ext uri="{FF2B5EF4-FFF2-40B4-BE49-F238E27FC236}">
                      <a16:creationId xmlns:a16="http://schemas.microsoft.com/office/drawing/2014/main" id="{77A4A1FB-4C1F-41FC-9039-CDE5A1C398C7}"/>
                    </a:ext>
                  </a:extLst>
                </p:cNvPr>
                <p:cNvSpPr>
                  <a:spLocks noChangeArrowheads="1"/>
                </p:cNvSpPr>
                <p:nvPr/>
              </p:nvSpPr>
              <p:spPr bwMode="auto">
                <a:xfrm rot="15985589" flipH="1">
                  <a:off x="3246" y="1319"/>
                  <a:ext cx="85"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70" name="Line 35">
                  <a:extLst>
                    <a:ext uri="{FF2B5EF4-FFF2-40B4-BE49-F238E27FC236}">
                      <a16:creationId xmlns:a16="http://schemas.microsoft.com/office/drawing/2014/main" id="{B20F91DC-2C6C-4661-8227-05FE48440EEF}"/>
                    </a:ext>
                  </a:extLst>
                </p:cNvPr>
                <p:cNvSpPr>
                  <a:spLocks noChangeShapeType="1"/>
                </p:cNvSpPr>
                <p:nvPr/>
              </p:nvSpPr>
              <p:spPr bwMode="auto">
                <a:xfrm rot="16200000" flipH="1">
                  <a:off x="3243" y="1392"/>
                  <a:ext cx="128"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71" name="Line 36">
                  <a:extLst>
                    <a:ext uri="{FF2B5EF4-FFF2-40B4-BE49-F238E27FC236}">
                      <a16:creationId xmlns:a16="http://schemas.microsoft.com/office/drawing/2014/main" id="{B8DDD047-EA21-4B0F-9F15-A24E197610FB}"/>
                    </a:ext>
                  </a:extLst>
                </p:cNvPr>
                <p:cNvSpPr>
                  <a:spLocks noChangeShapeType="1"/>
                </p:cNvSpPr>
                <p:nvPr/>
              </p:nvSpPr>
              <p:spPr bwMode="auto">
                <a:xfrm rot="-5400000" flipH="1" flipV="1">
                  <a:off x="3267" y="1178"/>
                  <a:ext cx="0" cy="45"/>
                </a:xfrm>
                <a:prstGeom prst="line">
                  <a:avLst/>
                </a:prstGeom>
                <a:noFill/>
                <a:ln w="127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72" name="Oval 37">
                  <a:extLst>
                    <a:ext uri="{FF2B5EF4-FFF2-40B4-BE49-F238E27FC236}">
                      <a16:creationId xmlns:a16="http://schemas.microsoft.com/office/drawing/2014/main" id="{DD042C9C-6A38-4BBC-B5D2-B1E9EC979FD6}"/>
                    </a:ext>
                  </a:extLst>
                </p:cNvPr>
                <p:cNvSpPr>
                  <a:spLocks noChangeArrowheads="1"/>
                </p:cNvSpPr>
                <p:nvPr/>
              </p:nvSpPr>
              <p:spPr bwMode="auto">
                <a:xfrm rot="-6281420">
                  <a:off x="3260" y="1120"/>
                  <a:ext cx="57" cy="31"/>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743" name="Freeform 38">
                <a:extLst>
                  <a:ext uri="{FF2B5EF4-FFF2-40B4-BE49-F238E27FC236}">
                    <a16:creationId xmlns:a16="http://schemas.microsoft.com/office/drawing/2014/main" id="{D86E0720-6E3B-43EE-A6FC-51393B6A3357}"/>
                  </a:ext>
                </a:extLst>
              </p:cNvPr>
              <p:cNvSpPr>
                <a:spLocks/>
              </p:cNvSpPr>
              <p:nvPr/>
            </p:nvSpPr>
            <p:spPr bwMode="auto">
              <a:xfrm rot="-346925">
                <a:off x="1008" y="1870"/>
                <a:ext cx="52" cy="136"/>
              </a:xfrm>
              <a:custGeom>
                <a:avLst/>
                <a:gdLst>
                  <a:gd name="T0" fmla="*/ 45 w 52"/>
                  <a:gd name="T1" fmla="*/ 136 h 136"/>
                  <a:gd name="T2" fmla="*/ 45 w 52"/>
                  <a:gd name="T3" fmla="*/ 45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136"/>
                    </a:moveTo>
                    <a:cubicBezTo>
                      <a:pt x="48" y="102"/>
                      <a:pt x="52" y="68"/>
                      <a:pt x="45" y="45"/>
                    </a:cubicBezTo>
                    <a:cubicBezTo>
                      <a:pt x="38" y="22"/>
                      <a:pt x="19" y="11"/>
                      <a:pt x="0" y="0"/>
                    </a:cubicBezTo>
                  </a:path>
                </a:pathLst>
              </a:custGeom>
              <a:noFill/>
              <a:ln w="3175" cap="flat" cmpd="sng">
                <a:solidFill>
                  <a:srgbClr val="66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44" name="Freeform 39">
                <a:extLst>
                  <a:ext uri="{FF2B5EF4-FFF2-40B4-BE49-F238E27FC236}">
                    <a16:creationId xmlns:a16="http://schemas.microsoft.com/office/drawing/2014/main" id="{41E3BD12-5F61-4045-884B-80D0E89902E3}"/>
                  </a:ext>
                </a:extLst>
              </p:cNvPr>
              <p:cNvSpPr>
                <a:spLocks/>
              </p:cNvSpPr>
              <p:nvPr/>
            </p:nvSpPr>
            <p:spPr bwMode="auto">
              <a:xfrm>
                <a:off x="1003" y="1855"/>
                <a:ext cx="131" cy="126"/>
              </a:xfrm>
              <a:custGeom>
                <a:avLst/>
                <a:gdLst>
                  <a:gd name="T0" fmla="*/ 572502 w 91"/>
                  <a:gd name="T1" fmla="*/ 22 h 136"/>
                  <a:gd name="T2" fmla="*/ 283796 w 91"/>
                  <a:gd name="T3" fmla="*/ 6 h 136"/>
                  <a:gd name="T4" fmla="*/ 0 w 91"/>
                  <a:gd name="T5" fmla="*/ 0 h 136"/>
                  <a:gd name="T6" fmla="*/ 0 60000 65536"/>
                  <a:gd name="T7" fmla="*/ 0 60000 65536"/>
                  <a:gd name="T8" fmla="*/ 0 60000 65536"/>
                </a:gdLst>
                <a:ahLst/>
                <a:cxnLst>
                  <a:cxn ang="T6">
                    <a:pos x="T0" y="T1"/>
                  </a:cxn>
                  <a:cxn ang="T7">
                    <a:pos x="T2" y="T3"/>
                  </a:cxn>
                  <a:cxn ang="T8">
                    <a:pos x="T4" y="T5"/>
                  </a:cxn>
                </a:cxnLst>
                <a:rect l="0" t="0" r="r" b="b"/>
                <a:pathLst>
                  <a:path w="91" h="136">
                    <a:moveTo>
                      <a:pt x="91" y="136"/>
                    </a:moveTo>
                    <a:cubicBezTo>
                      <a:pt x="75" y="102"/>
                      <a:pt x="60" y="68"/>
                      <a:pt x="45" y="45"/>
                    </a:cubicBezTo>
                    <a:cubicBezTo>
                      <a:pt x="30" y="22"/>
                      <a:pt x="15" y="11"/>
                      <a:pt x="0" y="0"/>
                    </a:cubicBezTo>
                  </a:path>
                </a:pathLst>
              </a:custGeom>
              <a:noFill/>
              <a:ln w="3175" cap="flat" cmpd="sng">
                <a:solidFill>
                  <a:srgbClr val="8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45" name="Freeform 40">
                <a:extLst>
                  <a:ext uri="{FF2B5EF4-FFF2-40B4-BE49-F238E27FC236}">
                    <a16:creationId xmlns:a16="http://schemas.microsoft.com/office/drawing/2014/main" id="{38DB9EBA-CB33-4A6E-B28D-413C4839C3CE}"/>
                  </a:ext>
                </a:extLst>
              </p:cNvPr>
              <p:cNvSpPr>
                <a:spLocks/>
              </p:cNvSpPr>
              <p:nvPr/>
            </p:nvSpPr>
            <p:spPr bwMode="auto">
              <a:xfrm rot="-151707">
                <a:off x="1053" y="1839"/>
                <a:ext cx="121" cy="96"/>
              </a:xfrm>
              <a:custGeom>
                <a:avLst/>
                <a:gdLst>
                  <a:gd name="T0" fmla="*/ 1 w 181"/>
                  <a:gd name="T1" fmla="*/ 332 h 91"/>
                  <a:gd name="T2" fmla="*/ 1 w 181"/>
                  <a:gd name="T3" fmla="*/ 168 h 91"/>
                  <a:gd name="T4" fmla="*/ 0 w 181"/>
                  <a:gd name="T5" fmla="*/ 0 h 91"/>
                  <a:gd name="T6" fmla="*/ 0 60000 65536"/>
                  <a:gd name="T7" fmla="*/ 0 60000 65536"/>
                  <a:gd name="T8" fmla="*/ 0 60000 65536"/>
                </a:gdLst>
                <a:ahLst/>
                <a:cxnLst>
                  <a:cxn ang="T6">
                    <a:pos x="T0" y="T1"/>
                  </a:cxn>
                  <a:cxn ang="T7">
                    <a:pos x="T2" y="T3"/>
                  </a:cxn>
                  <a:cxn ang="T8">
                    <a:pos x="T4" y="T5"/>
                  </a:cxn>
                </a:cxnLst>
                <a:rect l="0" t="0" r="r" b="b"/>
                <a:pathLst>
                  <a:path w="181" h="91">
                    <a:moveTo>
                      <a:pt x="181" y="91"/>
                    </a:moveTo>
                    <a:cubicBezTo>
                      <a:pt x="128" y="76"/>
                      <a:pt x="75" y="61"/>
                      <a:pt x="45" y="46"/>
                    </a:cubicBezTo>
                    <a:cubicBezTo>
                      <a:pt x="15" y="31"/>
                      <a:pt x="7" y="15"/>
                      <a:pt x="0" y="0"/>
                    </a:cubicBezTo>
                  </a:path>
                </a:pathLst>
              </a:custGeom>
              <a:noFill/>
              <a:ln w="9525">
                <a:solidFill>
                  <a:srgbClr val="66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741" name="AutoShape 41">
              <a:extLst>
                <a:ext uri="{FF2B5EF4-FFF2-40B4-BE49-F238E27FC236}">
                  <a16:creationId xmlns:a16="http://schemas.microsoft.com/office/drawing/2014/main" id="{815CBC9D-DFA4-4FDC-A615-7B6BBA96F252}"/>
                </a:ext>
              </a:extLst>
            </p:cNvPr>
            <p:cNvSpPr>
              <a:spLocks noChangeArrowheads="1"/>
            </p:cNvSpPr>
            <p:nvPr/>
          </p:nvSpPr>
          <p:spPr bwMode="auto">
            <a:xfrm>
              <a:off x="960" y="2075"/>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40" name="Oval 42">
            <a:extLst>
              <a:ext uri="{FF2B5EF4-FFF2-40B4-BE49-F238E27FC236}">
                <a16:creationId xmlns:a16="http://schemas.microsoft.com/office/drawing/2014/main" id="{62F250F7-8719-4D0E-86A9-E4351D2FFE9F}"/>
              </a:ext>
            </a:extLst>
          </p:cNvPr>
          <p:cNvSpPr>
            <a:spLocks noChangeArrowheads="1"/>
          </p:cNvSpPr>
          <p:nvPr/>
        </p:nvSpPr>
        <p:spPr bwMode="auto">
          <a:xfrm>
            <a:off x="1114425" y="3589338"/>
            <a:ext cx="504825" cy="504825"/>
          </a:xfrm>
          <a:prstGeom prst="ellipse">
            <a:avLst/>
          </a:prstGeom>
          <a:gradFill rotWithShape="1">
            <a:gsLst>
              <a:gs pos="0">
                <a:srgbClr val="EAEAEA"/>
              </a:gs>
              <a:gs pos="100000">
                <a:srgbClr val="6600FF"/>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41" name="Group 43">
            <a:extLst>
              <a:ext uri="{FF2B5EF4-FFF2-40B4-BE49-F238E27FC236}">
                <a16:creationId xmlns:a16="http://schemas.microsoft.com/office/drawing/2014/main" id="{9A3E9BA9-EFFD-425E-9362-5C90C0DA7370}"/>
              </a:ext>
            </a:extLst>
          </p:cNvPr>
          <p:cNvGrpSpPr>
            <a:grpSpLocks/>
          </p:cNvGrpSpPr>
          <p:nvPr/>
        </p:nvGrpSpPr>
        <p:grpSpPr bwMode="auto">
          <a:xfrm rot="-2764897">
            <a:off x="1046956" y="2982119"/>
            <a:ext cx="404813" cy="1851025"/>
            <a:chOff x="2925" y="1207"/>
            <a:chExt cx="255" cy="1166"/>
          </a:xfrm>
        </p:grpSpPr>
        <p:grpSp>
          <p:nvGrpSpPr>
            <p:cNvPr id="22699" name="Group 44">
              <a:extLst>
                <a:ext uri="{FF2B5EF4-FFF2-40B4-BE49-F238E27FC236}">
                  <a16:creationId xmlns:a16="http://schemas.microsoft.com/office/drawing/2014/main" id="{80F83BCF-6D04-44B3-92C3-084883921ECF}"/>
                </a:ext>
              </a:extLst>
            </p:cNvPr>
            <p:cNvGrpSpPr>
              <a:grpSpLocks/>
            </p:cNvGrpSpPr>
            <p:nvPr/>
          </p:nvGrpSpPr>
          <p:grpSpPr bwMode="auto">
            <a:xfrm>
              <a:off x="2925" y="1207"/>
              <a:ext cx="255" cy="1134"/>
              <a:chOff x="3748" y="557"/>
              <a:chExt cx="255" cy="1134"/>
            </a:xfrm>
          </p:grpSpPr>
          <p:grpSp>
            <p:nvGrpSpPr>
              <p:cNvPr id="22701" name="Group 45">
                <a:extLst>
                  <a:ext uri="{FF2B5EF4-FFF2-40B4-BE49-F238E27FC236}">
                    <a16:creationId xmlns:a16="http://schemas.microsoft.com/office/drawing/2014/main" id="{FD574F3F-3292-4B4E-8492-2D75F30A321F}"/>
                  </a:ext>
                </a:extLst>
              </p:cNvPr>
              <p:cNvGrpSpPr>
                <a:grpSpLocks/>
              </p:cNvGrpSpPr>
              <p:nvPr/>
            </p:nvGrpSpPr>
            <p:grpSpPr bwMode="auto">
              <a:xfrm rot="5400000">
                <a:off x="3864" y="1151"/>
                <a:ext cx="191" cy="45"/>
                <a:chOff x="3224" y="1489"/>
                <a:chExt cx="191" cy="45"/>
              </a:xfrm>
            </p:grpSpPr>
            <p:sp>
              <p:nvSpPr>
                <p:cNvPr id="22738" name="AutoShape 46">
                  <a:extLst>
                    <a:ext uri="{FF2B5EF4-FFF2-40B4-BE49-F238E27FC236}">
                      <a16:creationId xmlns:a16="http://schemas.microsoft.com/office/drawing/2014/main" id="{4A6F166A-C31F-4FED-8CF2-323B2E6327A2}"/>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39" name="Oval 47">
                  <a:extLst>
                    <a:ext uri="{FF2B5EF4-FFF2-40B4-BE49-F238E27FC236}">
                      <a16:creationId xmlns:a16="http://schemas.microsoft.com/office/drawing/2014/main" id="{B0006929-490F-4C8E-8DA3-B92A0FAE1B7C}"/>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702" name="Group 48">
                <a:extLst>
                  <a:ext uri="{FF2B5EF4-FFF2-40B4-BE49-F238E27FC236}">
                    <a16:creationId xmlns:a16="http://schemas.microsoft.com/office/drawing/2014/main" id="{9590608E-D08E-4215-83B8-0C2EBBF46115}"/>
                  </a:ext>
                </a:extLst>
              </p:cNvPr>
              <p:cNvGrpSpPr>
                <a:grpSpLocks/>
              </p:cNvGrpSpPr>
              <p:nvPr/>
            </p:nvGrpSpPr>
            <p:grpSpPr bwMode="auto">
              <a:xfrm rot="5698185">
                <a:off x="3731" y="1096"/>
                <a:ext cx="246" cy="46"/>
                <a:chOff x="411" y="1026"/>
                <a:chExt cx="246" cy="46"/>
              </a:xfrm>
            </p:grpSpPr>
            <p:sp>
              <p:nvSpPr>
                <p:cNvPr id="22736" name="AutoShape 49">
                  <a:extLst>
                    <a:ext uri="{FF2B5EF4-FFF2-40B4-BE49-F238E27FC236}">
                      <a16:creationId xmlns:a16="http://schemas.microsoft.com/office/drawing/2014/main" id="{2CD5B360-EF1C-4781-81AF-4E853DCBC89F}"/>
                    </a:ext>
                  </a:extLst>
                </p:cNvPr>
                <p:cNvSpPr>
                  <a:spLocks noChangeArrowheads="1"/>
                </p:cNvSpPr>
                <p:nvPr/>
              </p:nvSpPr>
              <p:spPr bwMode="auto">
                <a:xfrm rot="5400000" flipH="1" flipV="1">
                  <a:off x="511" y="926"/>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37" name="Oval 50">
                  <a:extLst>
                    <a:ext uri="{FF2B5EF4-FFF2-40B4-BE49-F238E27FC236}">
                      <a16:creationId xmlns:a16="http://schemas.microsoft.com/office/drawing/2014/main" id="{6A0C2CE9-A312-45CF-8C1F-D808BD4F4891}"/>
                    </a:ext>
                  </a:extLst>
                </p:cNvPr>
                <p:cNvSpPr>
                  <a:spLocks noChangeArrowheads="1"/>
                </p:cNvSpPr>
                <p:nvPr/>
              </p:nvSpPr>
              <p:spPr bwMode="auto">
                <a:xfrm flipH="1" flipV="1">
                  <a:off x="411" y="1026"/>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703" name="Group 51">
                <a:extLst>
                  <a:ext uri="{FF2B5EF4-FFF2-40B4-BE49-F238E27FC236}">
                    <a16:creationId xmlns:a16="http://schemas.microsoft.com/office/drawing/2014/main" id="{2C096974-B2CA-4D71-807C-D20C4FC1ECC0}"/>
                  </a:ext>
                </a:extLst>
              </p:cNvPr>
              <p:cNvGrpSpPr>
                <a:grpSpLocks/>
              </p:cNvGrpSpPr>
              <p:nvPr/>
            </p:nvGrpSpPr>
            <p:grpSpPr bwMode="auto">
              <a:xfrm rot="5400000">
                <a:off x="3789" y="1101"/>
                <a:ext cx="272" cy="46"/>
                <a:chOff x="385" y="935"/>
                <a:chExt cx="272" cy="46"/>
              </a:xfrm>
            </p:grpSpPr>
            <p:sp>
              <p:nvSpPr>
                <p:cNvPr id="22734" name="AutoShape 52">
                  <a:extLst>
                    <a:ext uri="{FF2B5EF4-FFF2-40B4-BE49-F238E27FC236}">
                      <a16:creationId xmlns:a16="http://schemas.microsoft.com/office/drawing/2014/main" id="{F41E4862-A203-49DC-8B4B-A3A5072EE33F}"/>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35" name="Oval 53">
                  <a:extLst>
                    <a:ext uri="{FF2B5EF4-FFF2-40B4-BE49-F238E27FC236}">
                      <a16:creationId xmlns:a16="http://schemas.microsoft.com/office/drawing/2014/main" id="{574D7A20-93FF-457F-83B2-FD905CBC6042}"/>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704" name="Group 54">
                <a:extLst>
                  <a:ext uri="{FF2B5EF4-FFF2-40B4-BE49-F238E27FC236}">
                    <a16:creationId xmlns:a16="http://schemas.microsoft.com/office/drawing/2014/main" id="{5B6CEB94-4BCF-4B9D-A8F0-F8539A63585C}"/>
                  </a:ext>
                </a:extLst>
              </p:cNvPr>
              <p:cNvGrpSpPr>
                <a:grpSpLocks/>
              </p:cNvGrpSpPr>
              <p:nvPr/>
            </p:nvGrpSpPr>
            <p:grpSpPr bwMode="auto">
              <a:xfrm rot="5400000">
                <a:off x="3744" y="1083"/>
                <a:ext cx="290" cy="46"/>
                <a:chOff x="2163" y="981"/>
                <a:chExt cx="290" cy="46"/>
              </a:xfrm>
            </p:grpSpPr>
            <p:sp>
              <p:nvSpPr>
                <p:cNvPr id="22732" name="AutoShape 55">
                  <a:extLst>
                    <a:ext uri="{FF2B5EF4-FFF2-40B4-BE49-F238E27FC236}">
                      <a16:creationId xmlns:a16="http://schemas.microsoft.com/office/drawing/2014/main" id="{96012E81-97B4-41AC-8D4C-9408F81AB7A1}"/>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33" name="Oval 56">
                  <a:extLst>
                    <a:ext uri="{FF2B5EF4-FFF2-40B4-BE49-F238E27FC236}">
                      <a16:creationId xmlns:a16="http://schemas.microsoft.com/office/drawing/2014/main" id="{C4114974-534A-4DDD-AA91-F6A0EF165A7A}"/>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705" name="AutoShape 57">
                <a:extLst>
                  <a:ext uri="{FF2B5EF4-FFF2-40B4-BE49-F238E27FC236}">
                    <a16:creationId xmlns:a16="http://schemas.microsoft.com/office/drawing/2014/main" id="{8DAA2F09-B332-49FD-B697-B3C8CCF27867}"/>
                  </a:ext>
                </a:extLst>
              </p:cNvPr>
              <p:cNvSpPr>
                <a:spLocks noChangeArrowheads="1"/>
              </p:cNvSpPr>
              <p:nvPr/>
            </p:nvSpPr>
            <p:spPr bwMode="auto">
              <a:xfrm rot="3808460" flipV="1">
                <a:off x="3897" y="1359"/>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06" name="Rectangle 58">
                <a:extLst>
                  <a:ext uri="{FF2B5EF4-FFF2-40B4-BE49-F238E27FC236}">
                    <a16:creationId xmlns:a16="http://schemas.microsoft.com/office/drawing/2014/main" id="{CF25D3D8-1B05-4FF7-90BB-A93DDB355382}"/>
                  </a:ext>
                </a:extLst>
              </p:cNvPr>
              <p:cNvSpPr>
                <a:spLocks noChangeArrowheads="1"/>
              </p:cNvSpPr>
              <p:nvPr/>
            </p:nvSpPr>
            <p:spPr bwMode="auto">
              <a:xfrm rot="5343913" flipV="1">
                <a:off x="3716" y="1445"/>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07" name="Rectangle 59">
                <a:extLst>
                  <a:ext uri="{FF2B5EF4-FFF2-40B4-BE49-F238E27FC236}">
                    <a16:creationId xmlns:a16="http://schemas.microsoft.com/office/drawing/2014/main" id="{46A91CE6-8105-45E0-B402-789BD726553B}"/>
                  </a:ext>
                </a:extLst>
              </p:cNvPr>
              <p:cNvSpPr>
                <a:spLocks noChangeArrowheads="1"/>
              </p:cNvSpPr>
              <p:nvPr/>
            </p:nvSpPr>
            <p:spPr bwMode="auto">
              <a:xfrm rot="5400000" flipV="1">
                <a:off x="3639" y="140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08" name="AutoShape 60">
                <a:extLst>
                  <a:ext uri="{FF2B5EF4-FFF2-40B4-BE49-F238E27FC236}">
                    <a16:creationId xmlns:a16="http://schemas.microsoft.com/office/drawing/2014/main" id="{D392A93D-0019-47CC-94E5-949579501B2E}"/>
                  </a:ext>
                </a:extLst>
              </p:cNvPr>
              <p:cNvSpPr>
                <a:spLocks noChangeArrowheads="1"/>
              </p:cNvSpPr>
              <p:nvPr/>
            </p:nvSpPr>
            <p:spPr bwMode="auto">
              <a:xfrm rot="10800000">
                <a:off x="3841" y="1223"/>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09" name="Rectangle 61">
                <a:extLst>
                  <a:ext uri="{FF2B5EF4-FFF2-40B4-BE49-F238E27FC236}">
                    <a16:creationId xmlns:a16="http://schemas.microsoft.com/office/drawing/2014/main" id="{DEF3386C-C80D-4E31-A866-403FD9C90AC1}"/>
                  </a:ext>
                </a:extLst>
              </p:cNvPr>
              <p:cNvSpPr>
                <a:spLocks noChangeArrowheads="1"/>
              </p:cNvSpPr>
              <p:nvPr/>
            </p:nvSpPr>
            <p:spPr bwMode="auto">
              <a:xfrm rot="5534850" flipV="1">
                <a:off x="3779" y="143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2710" name="Group 62">
                <a:extLst>
                  <a:ext uri="{FF2B5EF4-FFF2-40B4-BE49-F238E27FC236}">
                    <a16:creationId xmlns:a16="http://schemas.microsoft.com/office/drawing/2014/main" id="{1C18031C-6F46-4D35-9EB1-88755E40A2B6}"/>
                  </a:ext>
                </a:extLst>
              </p:cNvPr>
              <p:cNvGrpSpPr>
                <a:grpSpLocks/>
              </p:cNvGrpSpPr>
              <p:nvPr/>
            </p:nvGrpSpPr>
            <p:grpSpPr bwMode="auto">
              <a:xfrm rot="5400000" flipV="1">
                <a:off x="3515" y="1367"/>
                <a:ext cx="557" cy="91"/>
                <a:chOff x="1681" y="799"/>
                <a:chExt cx="594" cy="91"/>
              </a:xfrm>
            </p:grpSpPr>
            <p:sp>
              <p:nvSpPr>
                <p:cNvPr id="22719" name="Freeform 63">
                  <a:extLst>
                    <a:ext uri="{FF2B5EF4-FFF2-40B4-BE49-F238E27FC236}">
                      <a16:creationId xmlns:a16="http://schemas.microsoft.com/office/drawing/2014/main" id="{C639A464-1ABC-4EF8-97EB-E0F26C476FFB}"/>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2720" name="Group 64">
                  <a:extLst>
                    <a:ext uri="{FF2B5EF4-FFF2-40B4-BE49-F238E27FC236}">
                      <a16:creationId xmlns:a16="http://schemas.microsoft.com/office/drawing/2014/main" id="{B441456F-0AC9-4ECA-AF48-F4F0B159D821}"/>
                    </a:ext>
                  </a:extLst>
                </p:cNvPr>
                <p:cNvGrpSpPr>
                  <a:grpSpLocks/>
                </p:cNvGrpSpPr>
                <p:nvPr/>
              </p:nvGrpSpPr>
              <p:grpSpPr bwMode="auto">
                <a:xfrm>
                  <a:off x="1681" y="799"/>
                  <a:ext cx="282" cy="91"/>
                  <a:chOff x="1701" y="572"/>
                  <a:chExt cx="358" cy="132"/>
                </a:xfrm>
              </p:grpSpPr>
              <p:grpSp>
                <p:nvGrpSpPr>
                  <p:cNvPr id="22723" name="Group 65">
                    <a:extLst>
                      <a:ext uri="{FF2B5EF4-FFF2-40B4-BE49-F238E27FC236}">
                        <a16:creationId xmlns:a16="http://schemas.microsoft.com/office/drawing/2014/main" id="{919E8AB6-4864-4AC8-AD2A-8840D5C146B9}"/>
                      </a:ext>
                    </a:extLst>
                  </p:cNvPr>
                  <p:cNvGrpSpPr>
                    <a:grpSpLocks/>
                  </p:cNvGrpSpPr>
                  <p:nvPr/>
                </p:nvGrpSpPr>
                <p:grpSpPr bwMode="auto">
                  <a:xfrm>
                    <a:off x="1701" y="572"/>
                    <a:ext cx="358" cy="132"/>
                    <a:chOff x="1676" y="663"/>
                    <a:chExt cx="358" cy="132"/>
                  </a:xfrm>
                </p:grpSpPr>
                <p:sp>
                  <p:nvSpPr>
                    <p:cNvPr id="22726" name="AutoShape 66">
                      <a:extLst>
                        <a:ext uri="{FF2B5EF4-FFF2-40B4-BE49-F238E27FC236}">
                          <a16:creationId xmlns:a16="http://schemas.microsoft.com/office/drawing/2014/main" id="{DD9511A1-0AEE-4E4E-8FFC-15A4DB94FDBA}"/>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27" name="Oval 67">
                      <a:extLst>
                        <a:ext uri="{FF2B5EF4-FFF2-40B4-BE49-F238E27FC236}">
                          <a16:creationId xmlns:a16="http://schemas.microsoft.com/office/drawing/2014/main" id="{2C64CB5F-A0ED-4B5E-8269-9BF5EF8F1F3B}"/>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28" name="Freeform 68">
                      <a:extLst>
                        <a:ext uri="{FF2B5EF4-FFF2-40B4-BE49-F238E27FC236}">
                          <a16:creationId xmlns:a16="http://schemas.microsoft.com/office/drawing/2014/main" id="{9890FA35-DF66-481C-A036-916E3BA7A777}"/>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29" name="Freeform 69">
                      <a:extLst>
                        <a:ext uri="{FF2B5EF4-FFF2-40B4-BE49-F238E27FC236}">
                          <a16:creationId xmlns:a16="http://schemas.microsoft.com/office/drawing/2014/main" id="{B433FF7C-FB94-49AC-A489-0BE7AA347F6D}"/>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30" name="Oval 70">
                      <a:extLst>
                        <a:ext uri="{FF2B5EF4-FFF2-40B4-BE49-F238E27FC236}">
                          <a16:creationId xmlns:a16="http://schemas.microsoft.com/office/drawing/2014/main" id="{9E9AAA7D-F61F-43F0-AD59-C5A1D725BB98}"/>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31" name="AutoShape 71">
                      <a:extLst>
                        <a:ext uri="{FF2B5EF4-FFF2-40B4-BE49-F238E27FC236}">
                          <a16:creationId xmlns:a16="http://schemas.microsoft.com/office/drawing/2014/main" id="{A81D983A-A389-44CE-9F1F-178FCCC04823}"/>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724" name="AutoShape 72">
                    <a:extLst>
                      <a:ext uri="{FF2B5EF4-FFF2-40B4-BE49-F238E27FC236}">
                        <a16:creationId xmlns:a16="http://schemas.microsoft.com/office/drawing/2014/main" id="{BDAD736C-DEB2-4605-BEB8-623338521ABE}"/>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25" name="AutoShape 73">
                    <a:extLst>
                      <a:ext uri="{FF2B5EF4-FFF2-40B4-BE49-F238E27FC236}">
                        <a16:creationId xmlns:a16="http://schemas.microsoft.com/office/drawing/2014/main" id="{AAA9B408-8A0B-4000-8479-CE3E6ACFBEBE}"/>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721" name="AutoShape 74">
                  <a:extLst>
                    <a:ext uri="{FF2B5EF4-FFF2-40B4-BE49-F238E27FC236}">
                      <a16:creationId xmlns:a16="http://schemas.microsoft.com/office/drawing/2014/main" id="{FD16DD0C-6203-45CA-B3E5-788E97A94EB4}"/>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22" name="Line 75">
                  <a:extLst>
                    <a:ext uri="{FF2B5EF4-FFF2-40B4-BE49-F238E27FC236}">
                      <a16:creationId xmlns:a16="http://schemas.microsoft.com/office/drawing/2014/main" id="{0D5CE691-1932-4FAA-B68F-16683E8C408E}"/>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711" name="Oval 76">
                <a:extLst>
                  <a:ext uri="{FF2B5EF4-FFF2-40B4-BE49-F238E27FC236}">
                    <a16:creationId xmlns:a16="http://schemas.microsoft.com/office/drawing/2014/main" id="{2629F1FA-3678-4D80-A9B7-30B539ED44A0}"/>
                  </a:ext>
                </a:extLst>
              </p:cNvPr>
              <p:cNvSpPr>
                <a:spLocks noChangeArrowheads="1"/>
              </p:cNvSpPr>
              <p:nvPr/>
            </p:nvSpPr>
            <p:spPr bwMode="auto">
              <a:xfrm rot="5400000">
                <a:off x="3744" y="1300"/>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12" name="Line 77">
                <a:extLst>
                  <a:ext uri="{FF2B5EF4-FFF2-40B4-BE49-F238E27FC236}">
                    <a16:creationId xmlns:a16="http://schemas.microsoft.com/office/drawing/2014/main" id="{C59CF6AF-F4D1-496D-AC4F-A354E71CEF21}"/>
                  </a:ext>
                </a:extLst>
              </p:cNvPr>
              <p:cNvSpPr>
                <a:spLocks noChangeShapeType="1"/>
              </p:cNvSpPr>
              <p:nvPr/>
            </p:nvSpPr>
            <p:spPr bwMode="auto">
              <a:xfrm rot="5400000">
                <a:off x="3854" y="110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13" name="Line 78">
                <a:extLst>
                  <a:ext uri="{FF2B5EF4-FFF2-40B4-BE49-F238E27FC236}">
                    <a16:creationId xmlns:a16="http://schemas.microsoft.com/office/drawing/2014/main" id="{CD3A7DF4-C450-43EE-A255-87C0B5841D5B}"/>
                  </a:ext>
                </a:extLst>
              </p:cNvPr>
              <p:cNvSpPr>
                <a:spLocks noChangeShapeType="1"/>
              </p:cNvSpPr>
              <p:nvPr/>
            </p:nvSpPr>
            <p:spPr bwMode="auto">
              <a:xfrm rot="5400000">
                <a:off x="3890" y="1104"/>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14" name="Oval 79">
                <a:extLst>
                  <a:ext uri="{FF2B5EF4-FFF2-40B4-BE49-F238E27FC236}">
                    <a16:creationId xmlns:a16="http://schemas.microsoft.com/office/drawing/2014/main" id="{8467AB81-686E-44A1-9BF1-B207DBC4861B}"/>
                  </a:ext>
                </a:extLst>
              </p:cNvPr>
              <p:cNvSpPr>
                <a:spLocks noChangeArrowheads="1"/>
              </p:cNvSpPr>
              <p:nvPr/>
            </p:nvSpPr>
            <p:spPr bwMode="auto">
              <a:xfrm rot="5400000">
                <a:off x="3851" y="1253"/>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715" name="Line 80">
                <a:extLst>
                  <a:ext uri="{FF2B5EF4-FFF2-40B4-BE49-F238E27FC236}">
                    <a16:creationId xmlns:a16="http://schemas.microsoft.com/office/drawing/2014/main" id="{C1C15A0E-8E18-4BC7-B7D2-D165D5D9A96B}"/>
                  </a:ext>
                </a:extLst>
              </p:cNvPr>
              <p:cNvSpPr>
                <a:spLocks noChangeShapeType="1"/>
              </p:cNvSpPr>
              <p:nvPr/>
            </p:nvSpPr>
            <p:spPr bwMode="auto">
              <a:xfrm rot="5400000">
                <a:off x="3779" y="1215"/>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16" name="Freeform 81">
                <a:extLst>
                  <a:ext uri="{FF2B5EF4-FFF2-40B4-BE49-F238E27FC236}">
                    <a16:creationId xmlns:a16="http://schemas.microsoft.com/office/drawing/2014/main" id="{7CAD6A8F-8EBA-4321-AEA9-BE67B0082B90}"/>
                  </a:ext>
                </a:extLst>
              </p:cNvPr>
              <p:cNvSpPr>
                <a:spLocks/>
              </p:cNvSpPr>
              <p:nvPr/>
            </p:nvSpPr>
            <p:spPr bwMode="auto">
              <a:xfrm rot="5140763" flipV="1">
                <a:off x="3677" y="1362"/>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17" name="Arc 82">
                <a:extLst>
                  <a:ext uri="{FF2B5EF4-FFF2-40B4-BE49-F238E27FC236}">
                    <a16:creationId xmlns:a16="http://schemas.microsoft.com/office/drawing/2014/main" id="{8EAB20FC-2ED8-40EA-BB9A-E3F4B0DCAA92}"/>
                  </a:ext>
                </a:extLst>
              </p:cNvPr>
              <p:cNvSpPr>
                <a:spLocks/>
              </p:cNvSpPr>
              <p:nvPr/>
            </p:nvSpPr>
            <p:spPr bwMode="auto">
              <a:xfrm rot="10800000">
                <a:off x="3952" y="599"/>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18" name="Arc 83">
                <a:extLst>
                  <a:ext uri="{FF2B5EF4-FFF2-40B4-BE49-F238E27FC236}">
                    <a16:creationId xmlns:a16="http://schemas.microsoft.com/office/drawing/2014/main" id="{C25757AB-BF38-4FB8-B43C-5B0D3608D399}"/>
                  </a:ext>
                </a:extLst>
              </p:cNvPr>
              <p:cNvSpPr>
                <a:spLocks/>
              </p:cNvSpPr>
              <p:nvPr/>
            </p:nvSpPr>
            <p:spPr bwMode="auto">
              <a:xfrm rot="10800000">
                <a:off x="3908" y="55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700" name="AutoShape 84">
              <a:extLst>
                <a:ext uri="{FF2B5EF4-FFF2-40B4-BE49-F238E27FC236}">
                  <a16:creationId xmlns:a16="http://schemas.microsoft.com/office/drawing/2014/main" id="{76696663-6D27-4D14-BC24-378CDB231DCD}"/>
                </a:ext>
              </a:extLst>
            </p:cNvPr>
            <p:cNvSpPr>
              <a:spLocks noChangeArrowheads="1"/>
            </p:cNvSpPr>
            <p:nvPr/>
          </p:nvSpPr>
          <p:spPr bwMode="auto">
            <a:xfrm>
              <a:off x="2945" y="2100"/>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 name="Group 85">
            <a:extLst>
              <a:ext uri="{FF2B5EF4-FFF2-40B4-BE49-F238E27FC236}">
                <a16:creationId xmlns:a16="http://schemas.microsoft.com/office/drawing/2014/main" id="{1E335FFE-3EBD-4A3B-8FD2-0F8B19E75F42}"/>
              </a:ext>
            </a:extLst>
          </p:cNvPr>
          <p:cNvGrpSpPr>
            <a:grpSpLocks/>
          </p:cNvGrpSpPr>
          <p:nvPr/>
        </p:nvGrpSpPr>
        <p:grpSpPr bwMode="auto">
          <a:xfrm rot="1674683">
            <a:off x="2266950" y="2579688"/>
            <a:ext cx="411163" cy="1879600"/>
            <a:chOff x="930" y="1164"/>
            <a:chExt cx="259" cy="1184"/>
          </a:xfrm>
        </p:grpSpPr>
        <p:grpSp>
          <p:nvGrpSpPr>
            <p:cNvPr id="22666" name="Group 86">
              <a:extLst>
                <a:ext uri="{FF2B5EF4-FFF2-40B4-BE49-F238E27FC236}">
                  <a16:creationId xmlns:a16="http://schemas.microsoft.com/office/drawing/2014/main" id="{43A01E07-C1BE-4975-8717-A2B653D9C684}"/>
                </a:ext>
              </a:extLst>
            </p:cNvPr>
            <p:cNvGrpSpPr>
              <a:grpSpLocks/>
            </p:cNvGrpSpPr>
            <p:nvPr/>
          </p:nvGrpSpPr>
          <p:grpSpPr bwMode="auto">
            <a:xfrm>
              <a:off x="930" y="1164"/>
              <a:ext cx="259" cy="1147"/>
              <a:chOff x="930" y="1164"/>
              <a:chExt cx="259" cy="1147"/>
            </a:xfrm>
          </p:grpSpPr>
          <p:grpSp>
            <p:nvGrpSpPr>
              <p:cNvPr id="22668" name="Group 87">
                <a:extLst>
                  <a:ext uri="{FF2B5EF4-FFF2-40B4-BE49-F238E27FC236}">
                    <a16:creationId xmlns:a16="http://schemas.microsoft.com/office/drawing/2014/main" id="{7E4F84DC-6C8A-46C7-8DC7-B456AF34AD89}"/>
                  </a:ext>
                </a:extLst>
              </p:cNvPr>
              <p:cNvGrpSpPr>
                <a:grpSpLocks/>
              </p:cNvGrpSpPr>
              <p:nvPr/>
            </p:nvGrpSpPr>
            <p:grpSpPr bwMode="auto">
              <a:xfrm>
                <a:off x="930" y="1164"/>
                <a:ext cx="259" cy="1147"/>
                <a:chOff x="3236" y="507"/>
                <a:chExt cx="259" cy="1147"/>
              </a:xfrm>
            </p:grpSpPr>
            <p:sp>
              <p:nvSpPr>
                <p:cNvPr id="22672" name="AutoShape 88">
                  <a:extLst>
                    <a:ext uri="{FF2B5EF4-FFF2-40B4-BE49-F238E27FC236}">
                      <a16:creationId xmlns:a16="http://schemas.microsoft.com/office/drawing/2014/main" id="{EFF4670D-8D3E-4807-9911-E71D29C6FE8A}"/>
                    </a:ext>
                  </a:extLst>
                </p:cNvPr>
                <p:cNvSpPr>
                  <a:spLocks noChangeArrowheads="1"/>
                </p:cNvSpPr>
                <p:nvPr/>
              </p:nvSpPr>
              <p:spPr bwMode="auto">
                <a:xfrm rot="136634" flipV="1">
                  <a:off x="3425" y="1060"/>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73" name="AutoShape 89">
                  <a:extLst>
                    <a:ext uri="{FF2B5EF4-FFF2-40B4-BE49-F238E27FC236}">
                      <a16:creationId xmlns:a16="http://schemas.microsoft.com/office/drawing/2014/main" id="{DA17127B-B3F0-4F04-98B7-95D7C8A37ADC}"/>
                    </a:ext>
                  </a:extLst>
                </p:cNvPr>
                <p:cNvSpPr>
                  <a:spLocks noChangeArrowheads="1"/>
                </p:cNvSpPr>
                <p:nvPr/>
              </p:nvSpPr>
              <p:spPr bwMode="auto">
                <a:xfrm rot="241861" flipV="1">
                  <a:off x="3318" y="991"/>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74" name="AutoShape 90">
                  <a:extLst>
                    <a:ext uri="{FF2B5EF4-FFF2-40B4-BE49-F238E27FC236}">
                      <a16:creationId xmlns:a16="http://schemas.microsoft.com/office/drawing/2014/main" id="{6AFAF6A3-B76C-49D6-9CB6-771A5AE80C66}"/>
                    </a:ext>
                  </a:extLst>
                </p:cNvPr>
                <p:cNvSpPr>
                  <a:spLocks noChangeArrowheads="1"/>
                </p:cNvSpPr>
                <p:nvPr/>
              </p:nvSpPr>
              <p:spPr bwMode="auto">
                <a:xfrm flipV="1">
                  <a:off x="3399" y="981"/>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75" name="AutoShape 91">
                  <a:extLst>
                    <a:ext uri="{FF2B5EF4-FFF2-40B4-BE49-F238E27FC236}">
                      <a16:creationId xmlns:a16="http://schemas.microsoft.com/office/drawing/2014/main" id="{DB06B55B-4A00-4AC5-A10B-73804D8751CB}"/>
                    </a:ext>
                  </a:extLst>
                </p:cNvPr>
                <p:cNvSpPr>
                  <a:spLocks noChangeArrowheads="1"/>
                </p:cNvSpPr>
                <p:nvPr/>
              </p:nvSpPr>
              <p:spPr bwMode="auto">
                <a:xfrm flipV="1">
                  <a:off x="3364" y="954"/>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76" name="AutoShape 92">
                  <a:extLst>
                    <a:ext uri="{FF2B5EF4-FFF2-40B4-BE49-F238E27FC236}">
                      <a16:creationId xmlns:a16="http://schemas.microsoft.com/office/drawing/2014/main" id="{287EB3AB-5D52-42B3-AAF8-4CC422712216}"/>
                    </a:ext>
                  </a:extLst>
                </p:cNvPr>
                <p:cNvSpPr>
                  <a:spLocks noChangeArrowheads="1"/>
                </p:cNvSpPr>
                <p:nvPr/>
              </p:nvSpPr>
              <p:spPr bwMode="auto">
                <a:xfrm rot="14608460" flipH="1">
                  <a:off x="3394" y="1322"/>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77" name="Rectangle 93">
                  <a:extLst>
                    <a:ext uri="{FF2B5EF4-FFF2-40B4-BE49-F238E27FC236}">
                      <a16:creationId xmlns:a16="http://schemas.microsoft.com/office/drawing/2014/main" id="{49EBB8DC-87E8-4369-8DD2-CA0EB15471DC}"/>
                    </a:ext>
                  </a:extLst>
                </p:cNvPr>
                <p:cNvSpPr>
                  <a:spLocks noChangeArrowheads="1"/>
                </p:cNvSpPr>
                <p:nvPr/>
              </p:nvSpPr>
              <p:spPr bwMode="auto">
                <a:xfrm rot="16143913" flipH="1">
                  <a:off x="3214" y="140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78" name="Rectangle 94">
                  <a:extLst>
                    <a:ext uri="{FF2B5EF4-FFF2-40B4-BE49-F238E27FC236}">
                      <a16:creationId xmlns:a16="http://schemas.microsoft.com/office/drawing/2014/main" id="{3818101B-345C-4C16-BE0C-7E8B05BA47F6}"/>
                    </a:ext>
                  </a:extLst>
                </p:cNvPr>
                <p:cNvSpPr>
                  <a:spLocks noChangeArrowheads="1"/>
                </p:cNvSpPr>
                <p:nvPr/>
              </p:nvSpPr>
              <p:spPr bwMode="auto">
                <a:xfrm rot="16200000" flipH="1">
                  <a:off x="3147" y="1368"/>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79" name="AutoShape 95">
                  <a:extLst>
                    <a:ext uri="{FF2B5EF4-FFF2-40B4-BE49-F238E27FC236}">
                      <a16:creationId xmlns:a16="http://schemas.microsoft.com/office/drawing/2014/main" id="{C74A831F-0EBD-4015-8272-B059A5A7D20C}"/>
                    </a:ext>
                  </a:extLst>
                </p:cNvPr>
                <p:cNvSpPr>
                  <a:spLocks noChangeArrowheads="1"/>
                </p:cNvSpPr>
                <p:nvPr/>
              </p:nvSpPr>
              <p:spPr bwMode="auto">
                <a:xfrm flipH="1" flipV="1">
                  <a:off x="3339" y="118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80" name="Rectangle 96">
                  <a:extLst>
                    <a:ext uri="{FF2B5EF4-FFF2-40B4-BE49-F238E27FC236}">
                      <a16:creationId xmlns:a16="http://schemas.microsoft.com/office/drawing/2014/main" id="{FE58D2D6-446E-4D7C-AD72-085529C76EB3}"/>
                    </a:ext>
                  </a:extLst>
                </p:cNvPr>
                <p:cNvSpPr>
                  <a:spLocks noChangeArrowheads="1"/>
                </p:cNvSpPr>
                <p:nvPr/>
              </p:nvSpPr>
              <p:spPr bwMode="auto">
                <a:xfrm rot="16334850" flipH="1">
                  <a:off x="3277" y="139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81" name="Oval 97">
                  <a:extLst>
                    <a:ext uri="{FF2B5EF4-FFF2-40B4-BE49-F238E27FC236}">
                      <a16:creationId xmlns:a16="http://schemas.microsoft.com/office/drawing/2014/main" id="{3C28B1D4-1A2E-457B-9721-F3C3861D7918}"/>
                    </a:ext>
                  </a:extLst>
                </p:cNvPr>
                <p:cNvSpPr>
                  <a:spLocks noChangeArrowheads="1"/>
                </p:cNvSpPr>
                <p:nvPr/>
              </p:nvSpPr>
              <p:spPr bwMode="auto">
                <a:xfrm rot="-5400000" flipH="1" flipV="1">
                  <a:off x="3242" y="126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82" name="Oval 98">
                  <a:extLst>
                    <a:ext uri="{FF2B5EF4-FFF2-40B4-BE49-F238E27FC236}">
                      <a16:creationId xmlns:a16="http://schemas.microsoft.com/office/drawing/2014/main" id="{57FB06FA-2C5B-457E-9CF2-4E4593810EF2}"/>
                    </a:ext>
                  </a:extLst>
                </p:cNvPr>
                <p:cNvSpPr>
                  <a:spLocks noChangeArrowheads="1"/>
                </p:cNvSpPr>
                <p:nvPr/>
              </p:nvSpPr>
              <p:spPr bwMode="auto">
                <a:xfrm rot="-5400000" flipH="1" flipV="1">
                  <a:off x="3339" y="123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83" name="Freeform 99">
                  <a:extLst>
                    <a:ext uri="{FF2B5EF4-FFF2-40B4-BE49-F238E27FC236}">
                      <a16:creationId xmlns:a16="http://schemas.microsoft.com/office/drawing/2014/main" id="{20EEAC65-E5B1-4A09-BCB1-97C7E88581F6}"/>
                    </a:ext>
                  </a:extLst>
                </p:cNvPr>
                <p:cNvSpPr>
                  <a:spLocks/>
                </p:cNvSpPr>
                <p:nvPr/>
              </p:nvSpPr>
              <p:spPr bwMode="auto">
                <a:xfrm rot="15940763" flipH="1">
                  <a:off x="3169" y="1326"/>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84" name="Arc 100">
                  <a:extLst>
                    <a:ext uri="{FF2B5EF4-FFF2-40B4-BE49-F238E27FC236}">
                      <a16:creationId xmlns:a16="http://schemas.microsoft.com/office/drawing/2014/main" id="{F2E349AB-124E-4E4F-B54B-17D2FAE32B41}"/>
                    </a:ext>
                  </a:extLst>
                </p:cNvPr>
                <p:cNvSpPr>
                  <a:spLocks/>
                </p:cNvSpPr>
                <p:nvPr/>
              </p:nvSpPr>
              <p:spPr bwMode="auto">
                <a:xfrm flipH="1" flipV="1">
                  <a:off x="332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85" name="Arc 101">
                  <a:extLst>
                    <a:ext uri="{FF2B5EF4-FFF2-40B4-BE49-F238E27FC236}">
                      <a16:creationId xmlns:a16="http://schemas.microsoft.com/office/drawing/2014/main" id="{36ACBCDB-BCB2-4D3D-B464-24F279C5EE79}"/>
                    </a:ext>
                  </a:extLst>
                </p:cNvPr>
                <p:cNvSpPr>
                  <a:spLocks/>
                </p:cNvSpPr>
                <p:nvPr/>
              </p:nvSpPr>
              <p:spPr bwMode="auto">
                <a:xfrm flipH="1" flipV="1">
                  <a:off x="3369" y="50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86" name="Arc 102">
                  <a:extLst>
                    <a:ext uri="{FF2B5EF4-FFF2-40B4-BE49-F238E27FC236}">
                      <a16:creationId xmlns:a16="http://schemas.microsoft.com/office/drawing/2014/main" id="{BB626CAC-FCA7-4B0C-B925-841F5E8B5612}"/>
                    </a:ext>
                  </a:extLst>
                </p:cNvPr>
                <p:cNvSpPr>
                  <a:spLocks/>
                </p:cNvSpPr>
                <p:nvPr/>
              </p:nvSpPr>
              <p:spPr bwMode="auto">
                <a:xfrm flipH="1" flipV="1">
                  <a:off x="340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87" name="Arc 103">
                  <a:extLst>
                    <a:ext uri="{FF2B5EF4-FFF2-40B4-BE49-F238E27FC236}">
                      <a16:creationId xmlns:a16="http://schemas.microsoft.com/office/drawing/2014/main" id="{18A5D8C3-A9BF-432A-AC30-987F2315BF4E}"/>
                    </a:ext>
                  </a:extLst>
                </p:cNvPr>
                <p:cNvSpPr>
                  <a:spLocks/>
                </p:cNvSpPr>
                <p:nvPr/>
              </p:nvSpPr>
              <p:spPr bwMode="auto">
                <a:xfrm flipH="1" flipV="1">
                  <a:off x="3450" y="56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88" name="Freeform 104">
                  <a:extLst>
                    <a:ext uri="{FF2B5EF4-FFF2-40B4-BE49-F238E27FC236}">
                      <a16:creationId xmlns:a16="http://schemas.microsoft.com/office/drawing/2014/main" id="{DBC0AA37-2D56-47FA-A5F1-086AC2D70D76}"/>
                    </a:ext>
                  </a:extLst>
                </p:cNvPr>
                <p:cNvSpPr>
                  <a:spLocks/>
                </p:cNvSpPr>
                <p:nvPr/>
              </p:nvSpPr>
              <p:spPr bwMode="auto">
                <a:xfrm rot="-5400000" flipH="1" flipV="1">
                  <a:off x="3045" y="1392"/>
                  <a:ext cx="468" cy="55"/>
                </a:xfrm>
                <a:custGeom>
                  <a:avLst/>
                  <a:gdLst>
                    <a:gd name="T0" fmla="*/ 0 w 635"/>
                    <a:gd name="T1" fmla="*/ 0 h 121"/>
                    <a:gd name="T2" fmla="*/ 1 w 635"/>
                    <a:gd name="T3" fmla="*/ 0 h 121"/>
                    <a:gd name="T4" fmla="*/ 1 w 635"/>
                    <a:gd name="T5" fmla="*/ 0 h 121"/>
                    <a:gd name="T6" fmla="*/ 1 w 635"/>
                    <a:gd name="T7" fmla="*/ 0 h 121"/>
                    <a:gd name="T8" fmla="*/ 1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89" name="AutoShape 105">
                  <a:extLst>
                    <a:ext uri="{FF2B5EF4-FFF2-40B4-BE49-F238E27FC236}">
                      <a16:creationId xmlns:a16="http://schemas.microsoft.com/office/drawing/2014/main" id="{228DB981-8531-4077-B39F-C8F49EB1EA14}"/>
                    </a:ext>
                  </a:extLst>
                </p:cNvPr>
                <p:cNvSpPr>
                  <a:spLocks noChangeArrowheads="1"/>
                </p:cNvSpPr>
                <p:nvPr/>
              </p:nvSpPr>
              <p:spPr bwMode="auto">
                <a:xfrm rot="16667073" flipH="1">
                  <a:off x="3217" y="1181"/>
                  <a:ext cx="101" cy="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90" name="Oval 106">
                  <a:extLst>
                    <a:ext uri="{FF2B5EF4-FFF2-40B4-BE49-F238E27FC236}">
                      <a16:creationId xmlns:a16="http://schemas.microsoft.com/office/drawing/2014/main" id="{CD1F2D8C-724D-4E14-93EB-E171B0E58B31}"/>
                    </a:ext>
                  </a:extLst>
                </p:cNvPr>
                <p:cNvSpPr>
                  <a:spLocks noChangeArrowheads="1"/>
                </p:cNvSpPr>
                <p:nvPr/>
              </p:nvSpPr>
              <p:spPr bwMode="auto">
                <a:xfrm rot="17693914" flipH="1">
                  <a:off x="3257" y="1129"/>
                  <a:ext cx="54" cy="31"/>
                </a:xfrm>
                <a:prstGeom prst="ellipse">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91" name="Freeform 107">
                  <a:extLst>
                    <a:ext uri="{FF2B5EF4-FFF2-40B4-BE49-F238E27FC236}">
                      <a16:creationId xmlns:a16="http://schemas.microsoft.com/office/drawing/2014/main" id="{C59F6AF0-46D6-46EA-8B95-D274CC06743D}"/>
                    </a:ext>
                  </a:extLst>
                </p:cNvPr>
                <p:cNvSpPr>
                  <a:spLocks/>
                </p:cNvSpPr>
                <p:nvPr/>
              </p:nvSpPr>
              <p:spPr bwMode="auto">
                <a:xfrm rot="-4882863" flipH="1" flipV="1">
                  <a:off x="3168" y="1227"/>
                  <a:ext cx="201" cy="65"/>
                </a:xfrm>
                <a:custGeom>
                  <a:avLst/>
                  <a:gdLst>
                    <a:gd name="T0" fmla="*/ 0 w 318"/>
                    <a:gd name="T1" fmla="*/ 1 h 106"/>
                    <a:gd name="T2" fmla="*/ 1 w 318"/>
                    <a:gd name="T3" fmla="*/ 1 h 106"/>
                    <a:gd name="T4" fmla="*/ 1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92" name="Freeform 108">
                  <a:extLst>
                    <a:ext uri="{FF2B5EF4-FFF2-40B4-BE49-F238E27FC236}">
                      <a16:creationId xmlns:a16="http://schemas.microsoft.com/office/drawing/2014/main" id="{7A648078-49A9-47E3-927C-7000C07C2CD2}"/>
                    </a:ext>
                  </a:extLst>
                </p:cNvPr>
                <p:cNvSpPr>
                  <a:spLocks/>
                </p:cNvSpPr>
                <p:nvPr/>
              </p:nvSpPr>
              <p:spPr bwMode="auto">
                <a:xfrm rot="17487468" flipH="1">
                  <a:off x="3200" y="1149"/>
                  <a:ext cx="173" cy="80"/>
                </a:xfrm>
                <a:custGeom>
                  <a:avLst/>
                  <a:gdLst>
                    <a:gd name="T0" fmla="*/ 1 w 235"/>
                    <a:gd name="T1" fmla="*/ 2 h 97"/>
                    <a:gd name="T2" fmla="*/ 1 w 235"/>
                    <a:gd name="T3" fmla="*/ 2 h 97"/>
                    <a:gd name="T4" fmla="*/ 1 w 235"/>
                    <a:gd name="T5" fmla="*/ 2 h 97"/>
                    <a:gd name="T6" fmla="*/ 1 w 235"/>
                    <a:gd name="T7" fmla="*/ 2 h 97"/>
                    <a:gd name="T8" fmla="*/ 1 w 235"/>
                    <a:gd name="T9" fmla="*/ 2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93" name="AutoShape 109">
                  <a:extLst>
                    <a:ext uri="{FF2B5EF4-FFF2-40B4-BE49-F238E27FC236}">
                      <a16:creationId xmlns:a16="http://schemas.microsoft.com/office/drawing/2014/main" id="{3E36F9CB-AF8E-43CC-9877-E1DD892C8741}"/>
                    </a:ext>
                  </a:extLst>
                </p:cNvPr>
                <p:cNvSpPr>
                  <a:spLocks noChangeArrowheads="1"/>
                </p:cNvSpPr>
                <p:nvPr/>
              </p:nvSpPr>
              <p:spPr bwMode="auto">
                <a:xfrm rot="15535869" flipH="1">
                  <a:off x="3228" y="1267"/>
                  <a:ext cx="100" cy="42"/>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94" name="AutoShape 110">
                  <a:extLst>
                    <a:ext uri="{FF2B5EF4-FFF2-40B4-BE49-F238E27FC236}">
                      <a16:creationId xmlns:a16="http://schemas.microsoft.com/office/drawing/2014/main" id="{3A7CCD72-47C9-4B4B-B1F2-2C99FD829501}"/>
                    </a:ext>
                  </a:extLst>
                </p:cNvPr>
                <p:cNvSpPr>
                  <a:spLocks noChangeArrowheads="1"/>
                </p:cNvSpPr>
                <p:nvPr/>
              </p:nvSpPr>
              <p:spPr bwMode="auto">
                <a:xfrm rot="11287838" flipH="1">
                  <a:off x="3244" y="1230"/>
                  <a:ext cx="31" cy="68"/>
                </a:xfrm>
                <a:prstGeom prst="can">
                  <a:avLst>
                    <a:gd name="adj" fmla="val 5483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95" name="AutoShape 111">
                  <a:extLst>
                    <a:ext uri="{FF2B5EF4-FFF2-40B4-BE49-F238E27FC236}">
                      <a16:creationId xmlns:a16="http://schemas.microsoft.com/office/drawing/2014/main" id="{761A4EFE-4082-431B-9D5A-2EC72AB70200}"/>
                    </a:ext>
                  </a:extLst>
                </p:cNvPr>
                <p:cNvSpPr>
                  <a:spLocks noChangeArrowheads="1"/>
                </p:cNvSpPr>
                <p:nvPr/>
              </p:nvSpPr>
              <p:spPr bwMode="auto">
                <a:xfrm rot="15985589" flipH="1">
                  <a:off x="3246" y="1319"/>
                  <a:ext cx="85"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96" name="Line 112">
                  <a:extLst>
                    <a:ext uri="{FF2B5EF4-FFF2-40B4-BE49-F238E27FC236}">
                      <a16:creationId xmlns:a16="http://schemas.microsoft.com/office/drawing/2014/main" id="{2613CA37-0EE7-445B-968D-657F2508638D}"/>
                    </a:ext>
                  </a:extLst>
                </p:cNvPr>
                <p:cNvSpPr>
                  <a:spLocks noChangeShapeType="1"/>
                </p:cNvSpPr>
                <p:nvPr/>
              </p:nvSpPr>
              <p:spPr bwMode="auto">
                <a:xfrm rot="16200000" flipH="1">
                  <a:off x="3243" y="1392"/>
                  <a:ext cx="128"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97" name="Line 113">
                  <a:extLst>
                    <a:ext uri="{FF2B5EF4-FFF2-40B4-BE49-F238E27FC236}">
                      <a16:creationId xmlns:a16="http://schemas.microsoft.com/office/drawing/2014/main" id="{D527531D-26B7-46A4-84E8-0B1CF53FA589}"/>
                    </a:ext>
                  </a:extLst>
                </p:cNvPr>
                <p:cNvSpPr>
                  <a:spLocks noChangeShapeType="1"/>
                </p:cNvSpPr>
                <p:nvPr/>
              </p:nvSpPr>
              <p:spPr bwMode="auto">
                <a:xfrm rot="-5400000" flipH="1" flipV="1">
                  <a:off x="3267" y="1178"/>
                  <a:ext cx="0" cy="45"/>
                </a:xfrm>
                <a:prstGeom prst="line">
                  <a:avLst/>
                </a:prstGeom>
                <a:noFill/>
                <a:ln w="127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98" name="Oval 114">
                  <a:extLst>
                    <a:ext uri="{FF2B5EF4-FFF2-40B4-BE49-F238E27FC236}">
                      <a16:creationId xmlns:a16="http://schemas.microsoft.com/office/drawing/2014/main" id="{7BA52031-09E1-4DF1-AB03-C110931028C1}"/>
                    </a:ext>
                  </a:extLst>
                </p:cNvPr>
                <p:cNvSpPr>
                  <a:spLocks noChangeArrowheads="1"/>
                </p:cNvSpPr>
                <p:nvPr/>
              </p:nvSpPr>
              <p:spPr bwMode="auto">
                <a:xfrm rot="-6281420">
                  <a:off x="3260" y="1120"/>
                  <a:ext cx="57" cy="31"/>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669" name="Freeform 115">
                <a:extLst>
                  <a:ext uri="{FF2B5EF4-FFF2-40B4-BE49-F238E27FC236}">
                    <a16:creationId xmlns:a16="http://schemas.microsoft.com/office/drawing/2014/main" id="{2F0EE0DF-633F-487A-945C-25634C95A8C9}"/>
                  </a:ext>
                </a:extLst>
              </p:cNvPr>
              <p:cNvSpPr>
                <a:spLocks/>
              </p:cNvSpPr>
              <p:nvPr/>
            </p:nvSpPr>
            <p:spPr bwMode="auto">
              <a:xfrm rot="-346925">
                <a:off x="1008" y="1870"/>
                <a:ext cx="52" cy="136"/>
              </a:xfrm>
              <a:custGeom>
                <a:avLst/>
                <a:gdLst>
                  <a:gd name="T0" fmla="*/ 45 w 52"/>
                  <a:gd name="T1" fmla="*/ 136 h 136"/>
                  <a:gd name="T2" fmla="*/ 45 w 52"/>
                  <a:gd name="T3" fmla="*/ 45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136"/>
                    </a:moveTo>
                    <a:cubicBezTo>
                      <a:pt x="48" y="102"/>
                      <a:pt x="52" y="68"/>
                      <a:pt x="45" y="45"/>
                    </a:cubicBezTo>
                    <a:cubicBezTo>
                      <a:pt x="38" y="22"/>
                      <a:pt x="19" y="11"/>
                      <a:pt x="0" y="0"/>
                    </a:cubicBezTo>
                  </a:path>
                </a:pathLst>
              </a:custGeom>
              <a:noFill/>
              <a:ln w="3175" cap="flat" cmpd="sng">
                <a:solidFill>
                  <a:srgbClr val="66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70" name="Freeform 116">
                <a:extLst>
                  <a:ext uri="{FF2B5EF4-FFF2-40B4-BE49-F238E27FC236}">
                    <a16:creationId xmlns:a16="http://schemas.microsoft.com/office/drawing/2014/main" id="{45C17D55-B4A5-40A3-974C-73C943FB9058}"/>
                  </a:ext>
                </a:extLst>
              </p:cNvPr>
              <p:cNvSpPr>
                <a:spLocks/>
              </p:cNvSpPr>
              <p:nvPr/>
            </p:nvSpPr>
            <p:spPr bwMode="auto">
              <a:xfrm>
                <a:off x="1003" y="1855"/>
                <a:ext cx="131" cy="126"/>
              </a:xfrm>
              <a:custGeom>
                <a:avLst/>
                <a:gdLst>
                  <a:gd name="T0" fmla="*/ 572502 w 91"/>
                  <a:gd name="T1" fmla="*/ 22 h 136"/>
                  <a:gd name="T2" fmla="*/ 283796 w 91"/>
                  <a:gd name="T3" fmla="*/ 6 h 136"/>
                  <a:gd name="T4" fmla="*/ 0 w 91"/>
                  <a:gd name="T5" fmla="*/ 0 h 136"/>
                  <a:gd name="T6" fmla="*/ 0 60000 65536"/>
                  <a:gd name="T7" fmla="*/ 0 60000 65536"/>
                  <a:gd name="T8" fmla="*/ 0 60000 65536"/>
                </a:gdLst>
                <a:ahLst/>
                <a:cxnLst>
                  <a:cxn ang="T6">
                    <a:pos x="T0" y="T1"/>
                  </a:cxn>
                  <a:cxn ang="T7">
                    <a:pos x="T2" y="T3"/>
                  </a:cxn>
                  <a:cxn ang="T8">
                    <a:pos x="T4" y="T5"/>
                  </a:cxn>
                </a:cxnLst>
                <a:rect l="0" t="0" r="r" b="b"/>
                <a:pathLst>
                  <a:path w="91" h="136">
                    <a:moveTo>
                      <a:pt x="91" y="136"/>
                    </a:moveTo>
                    <a:cubicBezTo>
                      <a:pt x="75" y="102"/>
                      <a:pt x="60" y="68"/>
                      <a:pt x="45" y="45"/>
                    </a:cubicBezTo>
                    <a:cubicBezTo>
                      <a:pt x="30" y="22"/>
                      <a:pt x="15" y="11"/>
                      <a:pt x="0" y="0"/>
                    </a:cubicBezTo>
                  </a:path>
                </a:pathLst>
              </a:custGeom>
              <a:noFill/>
              <a:ln w="3175" cap="flat" cmpd="sng">
                <a:solidFill>
                  <a:srgbClr val="8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71" name="Freeform 117">
                <a:extLst>
                  <a:ext uri="{FF2B5EF4-FFF2-40B4-BE49-F238E27FC236}">
                    <a16:creationId xmlns:a16="http://schemas.microsoft.com/office/drawing/2014/main" id="{04DA9CAC-4479-4A02-B836-88212DB6C4AB}"/>
                  </a:ext>
                </a:extLst>
              </p:cNvPr>
              <p:cNvSpPr>
                <a:spLocks/>
              </p:cNvSpPr>
              <p:nvPr/>
            </p:nvSpPr>
            <p:spPr bwMode="auto">
              <a:xfrm rot="-151707">
                <a:off x="1053" y="1839"/>
                <a:ext cx="121" cy="96"/>
              </a:xfrm>
              <a:custGeom>
                <a:avLst/>
                <a:gdLst>
                  <a:gd name="T0" fmla="*/ 1 w 181"/>
                  <a:gd name="T1" fmla="*/ 332 h 91"/>
                  <a:gd name="T2" fmla="*/ 1 w 181"/>
                  <a:gd name="T3" fmla="*/ 168 h 91"/>
                  <a:gd name="T4" fmla="*/ 0 w 181"/>
                  <a:gd name="T5" fmla="*/ 0 h 91"/>
                  <a:gd name="T6" fmla="*/ 0 60000 65536"/>
                  <a:gd name="T7" fmla="*/ 0 60000 65536"/>
                  <a:gd name="T8" fmla="*/ 0 60000 65536"/>
                </a:gdLst>
                <a:ahLst/>
                <a:cxnLst>
                  <a:cxn ang="T6">
                    <a:pos x="T0" y="T1"/>
                  </a:cxn>
                  <a:cxn ang="T7">
                    <a:pos x="T2" y="T3"/>
                  </a:cxn>
                  <a:cxn ang="T8">
                    <a:pos x="T4" y="T5"/>
                  </a:cxn>
                </a:cxnLst>
                <a:rect l="0" t="0" r="r" b="b"/>
                <a:pathLst>
                  <a:path w="181" h="91">
                    <a:moveTo>
                      <a:pt x="181" y="91"/>
                    </a:moveTo>
                    <a:cubicBezTo>
                      <a:pt x="128" y="76"/>
                      <a:pt x="75" y="61"/>
                      <a:pt x="45" y="46"/>
                    </a:cubicBezTo>
                    <a:cubicBezTo>
                      <a:pt x="15" y="31"/>
                      <a:pt x="7" y="15"/>
                      <a:pt x="0" y="0"/>
                    </a:cubicBezTo>
                  </a:path>
                </a:pathLst>
              </a:custGeom>
              <a:noFill/>
              <a:ln w="9525">
                <a:solidFill>
                  <a:srgbClr val="66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67" name="AutoShape 118">
              <a:extLst>
                <a:ext uri="{FF2B5EF4-FFF2-40B4-BE49-F238E27FC236}">
                  <a16:creationId xmlns:a16="http://schemas.microsoft.com/office/drawing/2014/main" id="{532E37E7-AA37-4917-99DD-E1F200A6591C}"/>
                </a:ext>
              </a:extLst>
            </p:cNvPr>
            <p:cNvSpPr>
              <a:spLocks noChangeArrowheads="1"/>
            </p:cNvSpPr>
            <p:nvPr/>
          </p:nvSpPr>
          <p:spPr bwMode="auto">
            <a:xfrm>
              <a:off x="960" y="2075"/>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17" name="Oval 119">
            <a:extLst>
              <a:ext uri="{FF2B5EF4-FFF2-40B4-BE49-F238E27FC236}">
                <a16:creationId xmlns:a16="http://schemas.microsoft.com/office/drawing/2014/main" id="{86737A18-F5C4-4B56-9004-4F78C7590FA6}"/>
              </a:ext>
            </a:extLst>
          </p:cNvPr>
          <p:cNvSpPr>
            <a:spLocks noChangeArrowheads="1"/>
          </p:cNvSpPr>
          <p:nvPr/>
        </p:nvSpPr>
        <p:spPr bwMode="auto">
          <a:xfrm>
            <a:off x="2179638" y="3519488"/>
            <a:ext cx="504825" cy="504825"/>
          </a:xfrm>
          <a:prstGeom prst="ellipse">
            <a:avLst/>
          </a:prstGeom>
          <a:gradFill rotWithShape="1">
            <a:gsLst>
              <a:gs pos="0">
                <a:srgbClr val="EAEAEA"/>
              </a:gs>
              <a:gs pos="100000">
                <a:srgbClr val="6600FF"/>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18" name="Oval 120">
            <a:extLst>
              <a:ext uri="{FF2B5EF4-FFF2-40B4-BE49-F238E27FC236}">
                <a16:creationId xmlns:a16="http://schemas.microsoft.com/office/drawing/2014/main" id="{C150C45D-279C-468F-B78E-DB5D2095A8EB}"/>
              </a:ext>
            </a:extLst>
          </p:cNvPr>
          <p:cNvSpPr>
            <a:spLocks noChangeArrowheads="1"/>
          </p:cNvSpPr>
          <p:nvPr/>
        </p:nvSpPr>
        <p:spPr bwMode="auto">
          <a:xfrm>
            <a:off x="7699375" y="1500188"/>
            <a:ext cx="504825" cy="504825"/>
          </a:xfrm>
          <a:prstGeom prst="ellipse">
            <a:avLst/>
          </a:prstGeom>
          <a:gradFill rotWithShape="1">
            <a:gsLst>
              <a:gs pos="0">
                <a:srgbClr val="EAEAEA"/>
              </a:gs>
              <a:gs pos="100000">
                <a:srgbClr val="6600FF"/>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19" name="Group 121">
            <a:extLst>
              <a:ext uri="{FF2B5EF4-FFF2-40B4-BE49-F238E27FC236}">
                <a16:creationId xmlns:a16="http://schemas.microsoft.com/office/drawing/2014/main" id="{1691D6F7-CBD7-4637-A802-03560FA30DBA}"/>
              </a:ext>
            </a:extLst>
          </p:cNvPr>
          <p:cNvGrpSpPr>
            <a:grpSpLocks/>
          </p:cNvGrpSpPr>
          <p:nvPr/>
        </p:nvGrpSpPr>
        <p:grpSpPr bwMode="auto">
          <a:xfrm rot="1808463">
            <a:off x="2366963" y="2759075"/>
            <a:ext cx="404812" cy="1851025"/>
            <a:chOff x="2925" y="1207"/>
            <a:chExt cx="255" cy="1166"/>
          </a:xfrm>
        </p:grpSpPr>
        <p:grpSp>
          <p:nvGrpSpPr>
            <p:cNvPr id="22625" name="Group 122">
              <a:extLst>
                <a:ext uri="{FF2B5EF4-FFF2-40B4-BE49-F238E27FC236}">
                  <a16:creationId xmlns:a16="http://schemas.microsoft.com/office/drawing/2014/main" id="{09C4860F-5A67-4B00-B0E0-4C65C36FBE0D}"/>
                </a:ext>
              </a:extLst>
            </p:cNvPr>
            <p:cNvGrpSpPr>
              <a:grpSpLocks/>
            </p:cNvGrpSpPr>
            <p:nvPr/>
          </p:nvGrpSpPr>
          <p:grpSpPr bwMode="auto">
            <a:xfrm>
              <a:off x="2925" y="1207"/>
              <a:ext cx="255" cy="1134"/>
              <a:chOff x="3748" y="557"/>
              <a:chExt cx="255" cy="1134"/>
            </a:xfrm>
          </p:grpSpPr>
          <p:grpSp>
            <p:nvGrpSpPr>
              <p:cNvPr id="22627" name="Group 123">
                <a:extLst>
                  <a:ext uri="{FF2B5EF4-FFF2-40B4-BE49-F238E27FC236}">
                    <a16:creationId xmlns:a16="http://schemas.microsoft.com/office/drawing/2014/main" id="{E4C08ACA-51F1-46AA-A103-A7093CE2AD3E}"/>
                  </a:ext>
                </a:extLst>
              </p:cNvPr>
              <p:cNvGrpSpPr>
                <a:grpSpLocks/>
              </p:cNvGrpSpPr>
              <p:nvPr/>
            </p:nvGrpSpPr>
            <p:grpSpPr bwMode="auto">
              <a:xfrm rot="5400000">
                <a:off x="3864" y="1151"/>
                <a:ext cx="191" cy="45"/>
                <a:chOff x="3224" y="1489"/>
                <a:chExt cx="191" cy="45"/>
              </a:xfrm>
            </p:grpSpPr>
            <p:sp>
              <p:nvSpPr>
                <p:cNvPr id="22664" name="AutoShape 124">
                  <a:extLst>
                    <a:ext uri="{FF2B5EF4-FFF2-40B4-BE49-F238E27FC236}">
                      <a16:creationId xmlns:a16="http://schemas.microsoft.com/office/drawing/2014/main" id="{381D3E64-8FD0-4CB4-8E47-C21734DAD0CF}"/>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65" name="Oval 125">
                  <a:extLst>
                    <a:ext uri="{FF2B5EF4-FFF2-40B4-BE49-F238E27FC236}">
                      <a16:creationId xmlns:a16="http://schemas.microsoft.com/office/drawing/2014/main" id="{59AF2A66-33CA-4EF6-A79B-BD9A33039DFF}"/>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628" name="Group 126">
                <a:extLst>
                  <a:ext uri="{FF2B5EF4-FFF2-40B4-BE49-F238E27FC236}">
                    <a16:creationId xmlns:a16="http://schemas.microsoft.com/office/drawing/2014/main" id="{8B0B1EAB-57A1-4C37-876D-9EE01C983E32}"/>
                  </a:ext>
                </a:extLst>
              </p:cNvPr>
              <p:cNvGrpSpPr>
                <a:grpSpLocks/>
              </p:cNvGrpSpPr>
              <p:nvPr/>
            </p:nvGrpSpPr>
            <p:grpSpPr bwMode="auto">
              <a:xfrm rot="5698185">
                <a:off x="3731" y="1096"/>
                <a:ext cx="246" cy="46"/>
                <a:chOff x="411" y="1026"/>
                <a:chExt cx="246" cy="46"/>
              </a:xfrm>
            </p:grpSpPr>
            <p:sp>
              <p:nvSpPr>
                <p:cNvPr id="22662" name="AutoShape 127">
                  <a:extLst>
                    <a:ext uri="{FF2B5EF4-FFF2-40B4-BE49-F238E27FC236}">
                      <a16:creationId xmlns:a16="http://schemas.microsoft.com/office/drawing/2014/main" id="{46D74799-9225-4811-BC2C-0F2E9D798CF0}"/>
                    </a:ext>
                  </a:extLst>
                </p:cNvPr>
                <p:cNvSpPr>
                  <a:spLocks noChangeArrowheads="1"/>
                </p:cNvSpPr>
                <p:nvPr/>
              </p:nvSpPr>
              <p:spPr bwMode="auto">
                <a:xfrm rot="5400000" flipH="1" flipV="1">
                  <a:off x="511" y="926"/>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63" name="Oval 128">
                  <a:extLst>
                    <a:ext uri="{FF2B5EF4-FFF2-40B4-BE49-F238E27FC236}">
                      <a16:creationId xmlns:a16="http://schemas.microsoft.com/office/drawing/2014/main" id="{71C49363-1008-4391-BF3E-69397893236F}"/>
                    </a:ext>
                  </a:extLst>
                </p:cNvPr>
                <p:cNvSpPr>
                  <a:spLocks noChangeArrowheads="1"/>
                </p:cNvSpPr>
                <p:nvPr/>
              </p:nvSpPr>
              <p:spPr bwMode="auto">
                <a:xfrm flipH="1" flipV="1">
                  <a:off x="411" y="1026"/>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629" name="Group 129">
                <a:extLst>
                  <a:ext uri="{FF2B5EF4-FFF2-40B4-BE49-F238E27FC236}">
                    <a16:creationId xmlns:a16="http://schemas.microsoft.com/office/drawing/2014/main" id="{6A75ECF9-FD14-40C1-9C7C-1486A7CB00DB}"/>
                  </a:ext>
                </a:extLst>
              </p:cNvPr>
              <p:cNvGrpSpPr>
                <a:grpSpLocks/>
              </p:cNvGrpSpPr>
              <p:nvPr/>
            </p:nvGrpSpPr>
            <p:grpSpPr bwMode="auto">
              <a:xfrm rot="5400000">
                <a:off x="3789" y="1101"/>
                <a:ext cx="272" cy="46"/>
                <a:chOff x="385" y="935"/>
                <a:chExt cx="272" cy="46"/>
              </a:xfrm>
            </p:grpSpPr>
            <p:sp>
              <p:nvSpPr>
                <p:cNvPr id="22660" name="AutoShape 130">
                  <a:extLst>
                    <a:ext uri="{FF2B5EF4-FFF2-40B4-BE49-F238E27FC236}">
                      <a16:creationId xmlns:a16="http://schemas.microsoft.com/office/drawing/2014/main" id="{F3CDE18D-8970-4700-893D-77573F8BCBAC}"/>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61" name="Oval 131">
                  <a:extLst>
                    <a:ext uri="{FF2B5EF4-FFF2-40B4-BE49-F238E27FC236}">
                      <a16:creationId xmlns:a16="http://schemas.microsoft.com/office/drawing/2014/main" id="{5CDAD725-6AFC-4AF9-91A8-9806A1CF235B}"/>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630" name="Group 132">
                <a:extLst>
                  <a:ext uri="{FF2B5EF4-FFF2-40B4-BE49-F238E27FC236}">
                    <a16:creationId xmlns:a16="http://schemas.microsoft.com/office/drawing/2014/main" id="{2920E1BE-D939-495B-8C76-C36DCC09A712}"/>
                  </a:ext>
                </a:extLst>
              </p:cNvPr>
              <p:cNvGrpSpPr>
                <a:grpSpLocks/>
              </p:cNvGrpSpPr>
              <p:nvPr/>
            </p:nvGrpSpPr>
            <p:grpSpPr bwMode="auto">
              <a:xfrm rot="5400000">
                <a:off x="3744" y="1083"/>
                <a:ext cx="290" cy="46"/>
                <a:chOff x="2163" y="981"/>
                <a:chExt cx="290" cy="46"/>
              </a:xfrm>
            </p:grpSpPr>
            <p:sp>
              <p:nvSpPr>
                <p:cNvPr id="22658" name="AutoShape 133">
                  <a:extLst>
                    <a:ext uri="{FF2B5EF4-FFF2-40B4-BE49-F238E27FC236}">
                      <a16:creationId xmlns:a16="http://schemas.microsoft.com/office/drawing/2014/main" id="{9064EF02-F6A1-4418-93E6-FD3CD33FF02A}"/>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59" name="Oval 134">
                  <a:extLst>
                    <a:ext uri="{FF2B5EF4-FFF2-40B4-BE49-F238E27FC236}">
                      <a16:creationId xmlns:a16="http://schemas.microsoft.com/office/drawing/2014/main" id="{885D26E0-2782-40AE-AA43-1BE1BCBE5E30}"/>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631" name="AutoShape 135">
                <a:extLst>
                  <a:ext uri="{FF2B5EF4-FFF2-40B4-BE49-F238E27FC236}">
                    <a16:creationId xmlns:a16="http://schemas.microsoft.com/office/drawing/2014/main" id="{F4005E38-139B-4BA5-BCDD-A78DE92DEF5D}"/>
                  </a:ext>
                </a:extLst>
              </p:cNvPr>
              <p:cNvSpPr>
                <a:spLocks noChangeArrowheads="1"/>
              </p:cNvSpPr>
              <p:nvPr/>
            </p:nvSpPr>
            <p:spPr bwMode="auto">
              <a:xfrm rot="3808460" flipV="1">
                <a:off x="3897" y="1359"/>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32" name="Rectangle 136">
                <a:extLst>
                  <a:ext uri="{FF2B5EF4-FFF2-40B4-BE49-F238E27FC236}">
                    <a16:creationId xmlns:a16="http://schemas.microsoft.com/office/drawing/2014/main" id="{54A70F30-3F2D-4DB9-85BF-0E414F766E9F}"/>
                  </a:ext>
                </a:extLst>
              </p:cNvPr>
              <p:cNvSpPr>
                <a:spLocks noChangeArrowheads="1"/>
              </p:cNvSpPr>
              <p:nvPr/>
            </p:nvSpPr>
            <p:spPr bwMode="auto">
              <a:xfrm rot="5343913" flipV="1">
                <a:off x="3716" y="1445"/>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33" name="Rectangle 137">
                <a:extLst>
                  <a:ext uri="{FF2B5EF4-FFF2-40B4-BE49-F238E27FC236}">
                    <a16:creationId xmlns:a16="http://schemas.microsoft.com/office/drawing/2014/main" id="{B7B5DE77-AC3C-406A-93CE-553F3CA32C9A}"/>
                  </a:ext>
                </a:extLst>
              </p:cNvPr>
              <p:cNvSpPr>
                <a:spLocks noChangeArrowheads="1"/>
              </p:cNvSpPr>
              <p:nvPr/>
            </p:nvSpPr>
            <p:spPr bwMode="auto">
              <a:xfrm rot="5400000" flipV="1">
                <a:off x="3639" y="140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34" name="AutoShape 138">
                <a:extLst>
                  <a:ext uri="{FF2B5EF4-FFF2-40B4-BE49-F238E27FC236}">
                    <a16:creationId xmlns:a16="http://schemas.microsoft.com/office/drawing/2014/main" id="{3246A2F3-D15A-477A-86BA-AC0176972580}"/>
                  </a:ext>
                </a:extLst>
              </p:cNvPr>
              <p:cNvSpPr>
                <a:spLocks noChangeArrowheads="1"/>
              </p:cNvSpPr>
              <p:nvPr/>
            </p:nvSpPr>
            <p:spPr bwMode="auto">
              <a:xfrm rot="10800000">
                <a:off x="3841" y="1223"/>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35" name="Rectangle 139">
                <a:extLst>
                  <a:ext uri="{FF2B5EF4-FFF2-40B4-BE49-F238E27FC236}">
                    <a16:creationId xmlns:a16="http://schemas.microsoft.com/office/drawing/2014/main" id="{88043A64-311C-4442-9AD2-A4CFABD02B8B}"/>
                  </a:ext>
                </a:extLst>
              </p:cNvPr>
              <p:cNvSpPr>
                <a:spLocks noChangeArrowheads="1"/>
              </p:cNvSpPr>
              <p:nvPr/>
            </p:nvSpPr>
            <p:spPr bwMode="auto">
              <a:xfrm rot="5534850" flipV="1">
                <a:off x="3779" y="143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2636" name="Group 140">
                <a:extLst>
                  <a:ext uri="{FF2B5EF4-FFF2-40B4-BE49-F238E27FC236}">
                    <a16:creationId xmlns:a16="http://schemas.microsoft.com/office/drawing/2014/main" id="{80879E73-8C81-43D1-B8FA-CB40C4554B1B}"/>
                  </a:ext>
                </a:extLst>
              </p:cNvPr>
              <p:cNvGrpSpPr>
                <a:grpSpLocks/>
              </p:cNvGrpSpPr>
              <p:nvPr/>
            </p:nvGrpSpPr>
            <p:grpSpPr bwMode="auto">
              <a:xfrm rot="5400000" flipV="1">
                <a:off x="3515" y="1367"/>
                <a:ext cx="557" cy="91"/>
                <a:chOff x="1681" y="799"/>
                <a:chExt cx="594" cy="91"/>
              </a:xfrm>
            </p:grpSpPr>
            <p:sp>
              <p:nvSpPr>
                <p:cNvPr id="22645" name="Freeform 141">
                  <a:extLst>
                    <a:ext uri="{FF2B5EF4-FFF2-40B4-BE49-F238E27FC236}">
                      <a16:creationId xmlns:a16="http://schemas.microsoft.com/office/drawing/2014/main" id="{090C1D6D-4CFD-4C9F-9F99-B1FAE8988E98}"/>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2646" name="Group 142">
                  <a:extLst>
                    <a:ext uri="{FF2B5EF4-FFF2-40B4-BE49-F238E27FC236}">
                      <a16:creationId xmlns:a16="http://schemas.microsoft.com/office/drawing/2014/main" id="{19B70DEB-CAED-4C12-B156-B99E853A9643}"/>
                    </a:ext>
                  </a:extLst>
                </p:cNvPr>
                <p:cNvGrpSpPr>
                  <a:grpSpLocks/>
                </p:cNvGrpSpPr>
                <p:nvPr/>
              </p:nvGrpSpPr>
              <p:grpSpPr bwMode="auto">
                <a:xfrm>
                  <a:off x="1681" y="799"/>
                  <a:ext cx="282" cy="91"/>
                  <a:chOff x="1701" y="572"/>
                  <a:chExt cx="358" cy="132"/>
                </a:xfrm>
              </p:grpSpPr>
              <p:grpSp>
                <p:nvGrpSpPr>
                  <p:cNvPr id="22649" name="Group 143">
                    <a:extLst>
                      <a:ext uri="{FF2B5EF4-FFF2-40B4-BE49-F238E27FC236}">
                        <a16:creationId xmlns:a16="http://schemas.microsoft.com/office/drawing/2014/main" id="{93AC9336-315F-408A-8557-5F8EF102DD6D}"/>
                      </a:ext>
                    </a:extLst>
                  </p:cNvPr>
                  <p:cNvGrpSpPr>
                    <a:grpSpLocks/>
                  </p:cNvGrpSpPr>
                  <p:nvPr/>
                </p:nvGrpSpPr>
                <p:grpSpPr bwMode="auto">
                  <a:xfrm>
                    <a:off x="1701" y="572"/>
                    <a:ext cx="358" cy="132"/>
                    <a:chOff x="1676" y="663"/>
                    <a:chExt cx="358" cy="132"/>
                  </a:xfrm>
                </p:grpSpPr>
                <p:sp>
                  <p:nvSpPr>
                    <p:cNvPr id="22652" name="AutoShape 144">
                      <a:extLst>
                        <a:ext uri="{FF2B5EF4-FFF2-40B4-BE49-F238E27FC236}">
                          <a16:creationId xmlns:a16="http://schemas.microsoft.com/office/drawing/2014/main" id="{5E533C51-F271-4B5F-BF9E-51DB61A7C0A1}"/>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53" name="Oval 145">
                      <a:extLst>
                        <a:ext uri="{FF2B5EF4-FFF2-40B4-BE49-F238E27FC236}">
                          <a16:creationId xmlns:a16="http://schemas.microsoft.com/office/drawing/2014/main" id="{CD84F9C7-0B12-4A93-9A2D-C0BFB66F13B5}"/>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54" name="Freeform 146">
                      <a:extLst>
                        <a:ext uri="{FF2B5EF4-FFF2-40B4-BE49-F238E27FC236}">
                          <a16:creationId xmlns:a16="http://schemas.microsoft.com/office/drawing/2014/main" id="{E2854AA6-7A9D-47A1-85DF-33D6D1C23088}"/>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55" name="Freeform 147">
                      <a:extLst>
                        <a:ext uri="{FF2B5EF4-FFF2-40B4-BE49-F238E27FC236}">
                          <a16:creationId xmlns:a16="http://schemas.microsoft.com/office/drawing/2014/main" id="{DA9C2DDB-A9CC-48D0-A729-0D2931A4D984}"/>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56" name="Oval 148">
                      <a:extLst>
                        <a:ext uri="{FF2B5EF4-FFF2-40B4-BE49-F238E27FC236}">
                          <a16:creationId xmlns:a16="http://schemas.microsoft.com/office/drawing/2014/main" id="{06A39341-57B1-4BA6-8B5E-E8729311C3FB}"/>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57" name="AutoShape 149">
                      <a:extLst>
                        <a:ext uri="{FF2B5EF4-FFF2-40B4-BE49-F238E27FC236}">
                          <a16:creationId xmlns:a16="http://schemas.microsoft.com/office/drawing/2014/main" id="{3481A8ED-D2F0-4CCC-B613-A0F7DC95D9CD}"/>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650" name="AutoShape 150">
                    <a:extLst>
                      <a:ext uri="{FF2B5EF4-FFF2-40B4-BE49-F238E27FC236}">
                        <a16:creationId xmlns:a16="http://schemas.microsoft.com/office/drawing/2014/main" id="{EB4382D8-CA1D-4517-BBED-A1907FAE8503}"/>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51" name="AutoShape 151">
                    <a:extLst>
                      <a:ext uri="{FF2B5EF4-FFF2-40B4-BE49-F238E27FC236}">
                        <a16:creationId xmlns:a16="http://schemas.microsoft.com/office/drawing/2014/main" id="{8F46EED7-338A-478F-8C65-2327F3CB09FA}"/>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647" name="AutoShape 152">
                  <a:extLst>
                    <a:ext uri="{FF2B5EF4-FFF2-40B4-BE49-F238E27FC236}">
                      <a16:creationId xmlns:a16="http://schemas.microsoft.com/office/drawing/2014/main" id="{81FB727E-175C-4E5B-BA74-BC47BA39161A}"/>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48" name="Line 153">
                  <a:extLst>
                    <a:ext uri="{FF2B5EF4-FFF2-40B4-BE49-F238E27FC236}">
                      <a16:creationId xmlns:a16="http://schemas.microsoft.com/office/drawing/2014/main" id="{C709C477-6F51-4AFC-9E6F-19B36D17D6D9}"/>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37" name="Oval 154">
                <a:extLst>
                  <a:ext uri="{FF2B5EF4-FFF2-40B4-BE49-F238E27FC236}">
                    <a16:creationId xmlns:a16="http://schemas.microsoft.com/office/drawing/2014/main" id="{8D664906-2136-4C6B-9338-EA15A262CEBF}"/>
                  </a:ext>
                </a:extLst>
              </p:cNvPr>
              <p:cNvSpPr>
                <a:spLocks noChangeArrowheads="1"/>
              </p:cNvSpPr>
              <p:nvPr/>
            </p:nvSpPr>
            <p:spPr bwMode="auto">
              <a:xfrm rot="5400000">
                <a:off x="3744" y="1300"/>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38" name="Line 155">
                <a:extLst>
                  <a:ext uri="{FF2B5EF4-FFF2-40B4-BE49-F238E27FC236}">
                    <a16:creationId xmlns:a16="http://schemas.microsoft.com/office/drawing/2014/main" id="{2755E23B-EB15-4881-AB90-FA8CD2EEFAC4}"/>
                  </a:ext>
                </a:extLst>
              </p:cNvPr>
              <p:cNvSpPr>
                <a:spLocks noChangeShapeType="1"/>
              </p:cNvSpPr>
              <p:nvPr/>
            </p:nvSpPr>
            <p:spPr bwMode="auto">
              <a:xfrm rot="5400000">
                <a:off x="3854" y="110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9" name="Line 156">
                <a:extLst>
                  <a:ext uri="{FF2B5EF4-FFF2-40B4-BE49-F238E27FC236}">
                    <a16:creationId xmlns:a16="http://schemas.microsoft.com/office/drawing/2014/main" id="{4B668B33-5478-4A13-A0CD-6F7E1D332FFF}"/>
                  </a:ext>
                </a:extLst>
              </p:cNvPr>
              <p:cNvSpPr>
                <a:spLocks noChangeShapeType="1"/>
              </p:cNvSpPr>
              <p:nvPr/>
            </p:nvSpPr>
            <p:spPr bwMode="auto">
              <a:xfrm rot="5400000">
                <a:off x="3890" y="1104"/>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 name="Oval 157">
                <a:extLst>
                  <a:ext uri="{FF2B5EF4-FFF2-40B4-BE49-F238E27FC236}">
                    <a16:creationId xmlns:a16="http://schemas.microsoft.com/office/drawing/2014/main" id="{9DBC2E7C-C671-41DD-8105-F17AE4D13A08}"/>
                  </a:ext>
                </a:extLst>
              </p:cNvPr>
              <p:cNvSpPr>
                <a:spLocks noChangeArrowheads="1"/>
              </p:cNvSpPr>
              <p:nvPr/>
            </p:nvSpPr>
            <p:spPr bwMode="auto">
              <a:xfrm rot="5400000">
                <a:off x="3851" y="1253"/>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41" name="Line 158">
                <a:extLst>
                  <a:ext uri="{FF2B5EF4-FFF2-40B4-BE49-F238E27FC236}">
                    <a16:creationId xmlns:a16="http://schemas.microsoft.com/office/drawing/2014/main" id="{869BE110-8BDC-4490-9EC9-8533476B1075}"/>
                  </a:ext>
                </a:extLst>
              </p:cNvPr>
              <p:cNvSpPr>
                <a:spLocks noChangeShapeType="1"/>
              </p:cNvSpPr>
              <p:nvPr/>
            </p:nvSpPr>
            <p:spPr bwMode="auto">
              <a:xfrm rot="5400000">
                <a:off x="3779" y="1215"/>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2" name="Freeform 159">
                <a:extLst>
                  <a:ext uri="{FF2B5EF4-FFF2-40B4-BE49-F238E27FC236}">
                    <a16:creationId xmlns:a16="http://schemas.microsoft.com/office/drawing/2014/main" id="{8B9B9ED5-0676-473C-9F77-70DC3F44464A}"/>
                  </a:ext>
                </a:extLst>
              </p:cNvPr>
              <p:cNvSpPr>
                <a:spLocks/>
              </p:cNvSpPr>
              <p:nvPr/>
            </p:nvSpPr>
            <p:spPr bwMode="auto">
              <a:xfrm rot="5140763" flipV="1">
                <a:off x="3677" y="1362"/>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3" name="Arc 160">
                <a:extLst>
                  <a:ext uri="{FF2B5EF4-FFF2-40B4-BE49-F238E27FC236}">
                    <a16:creationId xmlns:a16="http://schemas.microsoft.com/office/drawing/2014/main" id="{BD45C0EA-C656-4D86-8505-27E0CC6407CA}"/>
                  </a:ext>
                </a:extLst>
              </p:cNvPr>
              <p:cNvSpPr>
                <a:spLocks/>
              </p:cNvSpPr>
              <p:nvPr/>
            </p:nvSpPr>
            <p:spPr bwMode="auto">
              <a:xfrm rot="10800000">
                <a:off x="3952" y="599"/>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4" name="Arc 161">
                <a:extLst>
                  <a:ext uri="{FF2B5EF4-FFF2-40B4-BE49-F238E27FC236}">
                    <a16:creationId xmlns:a16="http://schemas.microsoft.com/office/drawing/2014/main" id="{1CDDA272-86EF-44F8-B213-A71F513BE867}"/>
                  </a:ext>
                </a:extLst>
              </p:cNvPr>
              <p:cNvSpPr>
                <a:spLocks/>
              </p:cNvSpPr>
              <p:nvPr/>
            </p:nvSpPr>
            <p:spPr bwMode="auto">
              <a:xfrm rot="10800000">
                <a:off x="3908" y="55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626" name="AutoShape 162">
              <a:extLst>
                <a:ext uri="{FF2B5EF4-FFF2-40B4-BE49-F238E27FC236}">
                  <a16:creationId xmlns:a16="http://schemas.microsoft.com/office/drawing/2014/main" id="{5D640BF6-AFC3-4F3B-9DE0-EA0140167E3F}"/>
                </a:ext>
              </a:extLst>
            </p:cNvPr>
            <p:cNvSpPr>
              <a:spLocks noChangeArrowheads="1"/>
            </p:cNvSpPr>
            <p:nvPr/>
          </p:nvSpPr>
          <p:spPr bwMode="auto">
            <a:xfrm>
              <a:off x="2945" y="2100"/>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61" name="Group 163">
            <a:extLst>
              <a:ext uri="{FF2B5EF4-FFF2-40B4-BE49-F238E27FC236}">
                <a16:creationId xmlns:a16="http://schemas.microsoft.com/office/drawing/2014/main" id="{ACF0CE0C-1A8B-4243-AF3A-95A9E2AD8949}"/>
              </a:ext>
            </a:extLst>
          </p:cNvPr>
          <p:cNvGrpSpPr>
            <a:grpSpLocks/>
          </p:cNvGrpSpPr>
          <p:nvPr/>
        </p:nvGrpSpPr>
        <p:grpSpPr bwMode="auto">
          <a:xfrm rot="1149650">
            <a:off x="2073275" y="2638425"/>
            <a:ext cx="411163" cy="1879600"/>
            <a:chOff x="930" y="1164"/>
            <a:chExt cx="259" cy="1184"/>
          </a:xfrm>
        </p:grpSpPr>
        <p:grpSp>
          <p:nvGrpSpPr>
            <p:cNvPr id="22592" name="Group 164">
              <a:extLst>
                <a:ext uri="{FF2B5EF4-FFF2-40B4-BE49-F238E27FC236}">
                  <a16:creationId xmlns:a16="http://schemas.microsoft.com/office/drawing/2014/main" id="{BD59F29F-52EF-4BD1-9E85-F5242C6E3996}"/>
                </a:ext>
              </a:extLst>
            </p:cNvPr>
            <p:cNvGrpSpPr>
              <a:grpSpLocks/>
            </p:cNvGrpSpPr>
            <p:nvPr/>
          </p:nvGrpSpPr>
          <p:grpSpPr bwMode="auto">
            <a:xfrm>
              <a:off x="930" y="1164"/>
              <a:ext cx="259" cy="1147"/>
              <a:chOff x="930" y="1164"/>
              <a:chExt cx="259" cy="1147"/>
            </a:xfrm>
          </p:grpSpPr>
          <p:grpSp>
            <p:nvGrpSpPr>
              <p:cNvPr id="22594" name="Group 165">
                <a:extLst>
                  <a:ext uri="{FF2B5EF4-FFF2-40B4-BE49-F238E27FC236}">
                    <a16:creationId xmlns:a16="http://schemas.microsoft.com/office/drawing/2014/main" id="{A8E56DCA-48F5-42D3-8DD4-B01F908FEFEF}"/>
                  </a:ext>
                </a:extLst>
              </p:cNvPr>
              <p:cNvGrpSpPr>
                <a:grpSpLocks/>
              </p:cNvGrpSpPr>
              <p:nvPr/>
            </p:nvGrpSpPr>
            <p:grpSpPr bwMode="auto">
              <a:xfrm>
                <a:off x="930" y="1164"/>
                <a:ext cx="259" cy="1147"/>
                <a:chOff x="3236" y="507"/>
                <a:chExt cx="259" cy="1147"/>
              </a:xfrm>
            </p:grpSpPr>
            <p:sp>
              <p:nvSpPr>
                <p:cNvPr id="22598" name="AutoShape 166">
                  <a:extLst>
                    <a:ext uri="{FF2B5EF4-FFF2-40B4-BE49-F238E27FC236}">
                      <a16:creationId xmlns:a16="http://schemas.microsoft.com/office/drawing/2014/main" id="{B9E0A02C-2768-4F6E-B932-418AA209900F}"/>
                    </a:ext>
                  </a:extLst>
                </p:cNvPr>
                <p:cNvSpPr>
                  <a:spLocks noChangeArrowheads="1"/>
                </p:cNvSpPr>
                <p:nvPr/>
              </p:nvSpPr>
              <p:spPr bwMode="auto">
                <a:xfrm rot="136634" flipV="1">
                  <a:off x="3425" y="1060"/>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99" name="AutoShape 167">
                  <a:extLst>
                    <a:ext uri="{FF2B5EF4-FFF2-40B4-BE49-F238E27FC236}">
                      <a16:creationId xmlns:a16="http://schemas.microsoft.com/office/drawing/2014/main" id="{EF44E3D3-4F32-40F2-BB05-E8A9A451585C}"/>
                    </a:ext>
                  </a:extLst>
                </p:cNvPr>
                <p:cNvSpPr>
                  <a:spLocks noChangeArrowheads="1"/>
                </p:cNvSpPr>
                <p:nvPr/>
              </p:nvSpPr>
              <p:spPr bwMode="auto">
                <a:xfrm rot="241861" flipV="1">
                  <a:off x="3318" y="991"/>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0" name="AutoShape 168">
                  <a:extLst>
                    <a:ext uri="{FF2B5EF4-FFF2-40B4-BE49-F238E27FC236}">
                      <a16:creationId xmlns:a16="http://schemas.microsoft.com/office/drawing/2014/main" id="{45FBFABD-B14D-437C-BC53-A8399C0620C3}"/>
                    </a:ext>
                  </a:extLst>
                </p:cNvPr>
                <p:cNvSpPr>
                  <a:spLocks noChangeArrowheads="1"/>
                </p:cNvSpPr>
                <p:nvPr/>
              </p:nvSpPr>
              <p:spPr bwMode="auto">
                <a:xfrm flipV="1">
                  <a:off x="3399" y="981"/>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1" name="AutoShape 169">
                  <a:extLst>
                    <a:ext uri="{FF2B5EF4-FFF2-40B4-BE49-F238E27FC236}">
                      <a16:creationId xmlns:a16="http://schemas.microsoft.com/office/drawing/2014/main" id="{1D402510-DD5A-4185-924E-322F4F53E329}"/>
                    </a:ext>
                  </a:extLst>
                </p:cNvPr>
                <p:cNvSpPr>
                  <a:spLocks noChangeArrowheads="1"/>
                </p:cNvSpPr>
                <p:nvPr/>
              </p:nvSpPr>
              <p:spPr bwMode="auto">
                <a:xfrm flipV="1">
                  <a:off x="3364" y="954"/>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2" name="AutoShape 170">
                  <a:extLst>
                    <a:ext uri="{FF2B5EF4-FFF2-40B4-BE49-F238E27FC236}">
                      <a16:creationId xmlns:a16="http://schemas.microsoft.com/office/drawing/2014/main" id="{792C1BBD-E08F-4316-A504-523CF5708F4B}"/>
                    </a:ext>
                  </a:extLst>
                </p:cNvPr>
                <p:cNvSpPr>
                  <a:spLocks noChangeArrowheads="1"/>
                </p:cNvSpPr>
                <p:nvPr/>
              </p:nvSpPr>
              <p:spPr bwMode="auto">
                <a:xfrm rot="14608460" flipH="1">
                  <a:off x="3394" y="1322"/>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3" name="Rectangle 171">
                  <a:extLst>
                    <a:ext uri="{FF2B5EF4-FFF2-40B4-BE49-F238E27FC236}">
                      <a16:creationId xmlns:a16="http://schemas.microsoft.com/office/drawing/2014/main" id="{93A9255A-8F30-4C31-9375-502DD8922FC1}"/>
                    </a:ext>
                  </a:extLst>
                </p:cNvPr>
                <p:cNvSpPr>
                  <a:spLocks noChangeArrowheads="1"/>
                </p:cNvSpPr>
                <p:nvPr/>
              </p:nvSpPr>
              <p:spPr bwMode="auto">
                <a:xfrm rot="16143913" flipH="1">
                  <a:off x="3214" y="140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4" name="Rectangle 172">
                  <a:extLst>
                    <a:ext uri="{FF2B5EF4-FFF2-40B4-BE49-F238E27FC236}">
                      <a16:creationId xmlns:a16="http://schemas.microsoft.com/office/drawing/2014/main" id="{9EA75120-E1CE-4C5C-963F-90CF8110FBFF}"/>
                    </a:ext>
                  </a:extLst>
                </p:cNvPr>
                <p:cNvSpPr>
                  <a:spLocks noChangeArrowheads="1"/>
                </p:cNvSpPr>
                <p:nvPr/>
              </p:nvSpPr>
              <p:spPr bwMode="auto">
                <a:xfrm rot="16200000" flipH="1">
                  <a:off x="3147" y="1368"/>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5" name="AutoShape 173">
                  <a:extLst>
                    <a:ext uri="{FF2B5EF4-FFF2-40B4-BE49-F238E27FC236}">
                      <a16:creationId xmlns:a16="http://schemas.microsoft.com/office/drawing/2014/main" id="{5A543473-23A2-4318-9AC1-FF596CBC6B8F}"/>
                    </a:ext>
                  </a:extLst>
                </p:cNvPr>
                <p:cNvSpPr>
                  <a:spLocks noChangeArrowheads="1"/>
                </p:cNvSpPr>
                <p:nvPr/>
              </p:nvSpPr>
              <p:spPr bwMode="auto">
                <a:xfrm flipH="1" flipV="1">
                  <a:off x="3339" y="118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6" name="Rectangle 174">
                  <a:extLst>
                    <a:ext uri="{FF2B5EF4-FFF2-40B4-BE49-F238E27FC236}">
                      <a16:creationId xmlns:a16="http://schemas.microsoft.com/office/drawing/2014/main" id="{5426889E-71B7-4864-975C-CEC58B0BBD88}"/>
                    </a:ext>
                  </a:extLst>
                </p:cNvPr>
                <p:cNvSpPr>
                  <a:spLocks noChangeArrowheads="1"/>
                </p:cNvSpPr>
                <p:nvPr/>
              </p:nvSpPr>
              <p:spPr bwMode="auto">
                <a:xfrm rot="16334850" flipH="1">
                  <a:off x="3277" y="139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7" name="Oval 175">
                  <a:extLst>
                    <a:ext uri="{FF2B5EF4-FFF2-40B4-BE49-F238E27FC236}">
                      <a16:creationId xmlns:a16="http://schemas.microsoft.com/office/drawing/2014/main" id="{CC599F25-E110-4253-81F9-1F07C7B4F837}"/>
                    </a:ext>
                  </a:extLst>
                </p:cNvPr>
                <p:cNvSpPr>
                  <a:spLocks noChangeArrowheads="1"/>
                </p:cNvSpPr>
                <p:nvPr/>
              </p:nvSpPr>
              <p:spPr bwMode="auto">
                <a:xfrm rot="-5400000" flipH="1" flipV="1">
                  <a:off x="3242" y="126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8" name="Oval 176">
                  <a:extLst>
                    <a:ext uri="{FF2B5EF4-FFF2-40B4-BE49-F238E27FC236}">
                      <a16:creationId xmlns:a16="http://schemas.microsoft.com/office/drawing/2014/main" id="{C8A20DC5-C7E2-4570-99D5-EE14C22A0C29}"/>
                    </a:ext>
                  </a:extLst>
                </p:cNvPr>
                <p:cNvSpPr>
                  <a:spLocks noChangeArrowheads="1"/>
                </p:cNvSpPr>
                <p:nvPr/>
              </p:nvSpPr>
              <p:spPr bwMode="auto">
                <a:xfrm rot="-5400000" flipH="1" flipV="1">
                  <a:off x="3339" y="123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09" name="Freeform 177">
                  <a:extLst>
                    <a:ext uri="{FF2B5EF4-FFF2-40B4-BE49-F238E27FC236}">
                      <a16:creationId xmlns:a16="http://schemas.microsoft.com/office/drawing/2014/main" id="{4DDA7E9C-6AFB-46F6-8AD0-BA56C96D820E}"/>
                    </a:ext>
                  </a:extLst>
                </p:cNvPr>
                <p:cNvSpPr>
                  <a:spLocks/>
                </p:cNvSpPr>
                <p:nvPr/>
              </p:nvSpPr>
              <p:spPr bwMode="auto">
                <a:xfrm rot="15940763" flipH="1">
                  <a:off x="3169" y="1326"/>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10" name="Arc 178">
                  <a:extLst>
                    <a:ext uri="{FF2B5EF4-FFF2-40B4-BE49-F238E27FC236}">
                      <a16:creationId xmlns:a16="http://schemas.microsoft.com/office/drawing/2014/main" id="{DCA84249-0D3C-41E3-BC88-65BF4655B139}"/>
                    </a:ext>
                  </a:extLst>
                </p:cNvPr>
                <p:cNvSpPr>
                  <a:spLocks/>
                </p:cNvSpPr>
                <p:nvPr/>
              </p:nvSpPr>
              <p:spPr bwMode="auto">
                <a:xfrm flipH="1" flipV="1">
                  <a:off x="332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11" name="Arc 179">
                  <a:extLst>
                    <a:ext uri="{FF2B5EF4-FFF2-40B4-BE49-F238E27FC236}">
                      <a16:creationId xmlns:a16="http://schemas.microsoft.com/office/drawing/2014/main" id="{B79FD6F0-271D-4718-8E79-622955E30C98}"/>
                    </a:ext>
                  </a:extLst>
                </p:cNvPr>
                <p:cNvSpPr>
                  <a:spLocks/>
                </p:cNvSpPr>
                <p:nvPr/>
              </p:nvSpPr>
              <p:spPr bwMode="auto">
                <a:xfrm flipH="1" flipV="1">
                  <a:off x="3369" y="50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12" name="Arc 180">
                  <a:extLst>
                    <a:ext uri="{FF2B5EF4-FFF2-40B4-BE49-F238E27FC236}">
                      <a16:creationId xmlns:a16="http://schemas.microsoft.com/office/drawing/2014/main" id="{F01BF76A-1D44-40F5-986C-D45A90AD0565}"/>
                    </a:ext>
                  </a:extLst>
                </p:cNvPr>
                <p:cNvSpPr>
                  <a:spLocks/>
                </p:cNvSpPr>
                <p:nvPr/>
              </p:nvSpPr>
              <p:spPr bwMode="auto">
                <a:xfrm flipH="1" flipV="1">
                  <a:off x="340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13" name="Arc 181">
                  <a:extLst>
                    <a:ext uri="{FF2B5EF4-FFF2-40B4-BE49-F238E27FC236}">
                      <a16:creationId xmlns:a16="http://schemas.microsoft.com/office/drawing/2014/main" id="{81DE8CA8-BE55-4327-B8A6-1EA6640594CC}"/>
                    </a:ext>
                  </a:extLst>
                </p:cNvPr>
                <p:cNvSpPr>
                  <a:spLocks/>
                </p:cNvSpPr>
                <p:nvPr/>
              </p:nvSpPr>
              <p:spPr bwMode="auto">
                <a:xfrm flipH="1" flipV="1">
                  <a:off x="3450" y="56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14" name="Freeform 182">
                  <a:extLst>
                    <a:ext uri="{FF2B5EF4-FFF2-40B4-BE49-F238E27FC236}">
                      <a16:creationId xmlns:a16="http://schemas.microsoft.com/office/drawing/2014/main" id="{628C8C50-9236-414E-A85D-09CA60FE8DDB}"/>
                    </a:ext>
                  </a:extLst>
                </p:cNvPr>
                <p:cNvSpPr>
                  <a:spLocks/>
                </p:cNvSpPr>
                <p:nvPr/>
              </p:nvSpPr>
              <p:spPr bwMode="auto">
                <a:xfrm rot="-5400000" flipH="1" flipV="1">
                  <a:off x="3045" y="1392"/>
                  <a:ext cx="468" cy="55"/>
                </a:xfrm>
                <a:custGeom>
                  <a:avLst/>
                  <a:gdLst>
                    <a:gd name="T0" fmla="*/ 0 w 635"/>
                    <a:gd name="T1" fmla="*/ 0 h 121"/>
                    <a:gd name="T2" fmla="*/ 1 w 635"/>
                    <a:gd name="T3" fmla="*/ 0 h 121"/>
                    <a:gd name="T4" fmla="*/ 1 w 635"/>
                    <a:gd name="T5" fmla="*/ 0 h 121"/>
                    <a:gd name="T6" fmla="*/ 1 w 635"/>
                    <a:gd name="T7" fmla="*/ 0 h 121"/>
                    <a:gd name="T8" fmla="*/ 1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15" name="AutoShape 183">
                  <a:extLst>
                    <a:ext uri="{FF2B5EF4-FFF2-40B4-BE49-F238E27FC236}">
                      <a16:creationId xmlns:a16="http://schemas.microsoft.com/office/drawing/2014/main" id="{FC432BD2-A709-48C6-8FB1-B22FE401A0DB}"/>
                    </a:ext>
                  </a:extLst>
                </p:cNvPr>
                <p:cNvSpPr>
                  <a:spLocks noChangeArrowheads="1"/>
                </p:cNvSpPr>
                <p:nvPr/>
              </p:nvSpPr>
              <p:spPr bwMode="auto">
                <a:xfrm rot="16667073" flipH="1">
                  <a:off x="3217" y="1181"/>
                  <a:ext cx="101" cy="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16" name="Oval 184">
                  <a:extLst>
                    <a:ext uri="{FF2B5EF4-FFF2-40B4-BE49-F238E27FC236}">
                      <a16:creationId xmlns:a16="http://schemas.microsoft.com/office/drawing/2014/main" id="{6029A7AB-1CC5-4C22-8FA2-787A4B3354C9}"/>
                    </a:ext>
                  </a:extLst>
                </p:cNvPr>
                <p:cNvSpPr>
                  <a:spLocks noChangeArrowheads="1"/>
                </p:cNvSpPr>
                <p:nvPr/>
              </p:nvSpPr>
              <p:spPr bwMode="auto">
                <a:xfrm rot="17693914" flipH="1">
                  <a:off x="3257" y="1129"/>
                  <a:ext cx="54" cy="31"/>
                </a:xfrm>
                <a:prstGeom prst="ellipse">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17" name="Freeform 185">
                  <a:extLst>
                    <a:ext uri="{FF2B5EF4-FFF2-40B4-BE49-F238E27FC236}">
                      <a16:creationId xmlns:a16="http://schemas.microsoft.com/office/drawing/2014/main" id="{F789D9DE-530E-413D-A387-4EB98F489D54}"/>
                    </a:ext>
                  </a:extLst>
                </p:cNvPr>
                <p:cNvSpPr>
                  <a:spLocks/>
                </p:cNvSpPr>
                <p:nvPr/>
              </p:nvSpPr>
              <p:spPr bwMode="auto">
                <a:xfrm rot="-4882863" flipH="1" flipV="1">
                  <a:off x="3168" y="1227"/>
                  <a:ext cx="201" cy="65"/>
                </a:xfrm>
                <a:custGeom>
                  <a:avLst/>
                  <a:gdLst>
                    <a:gd name="T0" fmla="*/ 0 w 318"/>
                    <a:gd name="T1" fmla="*/ 1 h 106"/>
                    <a:gd name="T2" fmla="*/ 1 w 318"/>
                    <a:gd name="T3" fmla="*/ 1 h 106"/>
                    <a:gd name="T4" fmla="*/ 1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18" name="Freeform 186">
                  <a:extLst>
                    <a:ext uri="{FF2B5EF4-FFF2-40B4-BE49-F238E27FC236}">
                      <a16:creationId xmlns:a16="http://schemas.microsoft.com/office/drawing/2014/main" id="{8AF63FDE-27F2-400A-A928-DB16D2E0B033}"/>
                    </a:ext>
                  </a:extLst>
                </p:cNvPr>
                <p:cNvSpPr>
                  <a:spLocks/>
                </p:cNvSpPr>
                <p:nvPr/>
              </p:nvSpPr>
              <p:spPr bwMode="auto">
                <a:xfrm rot="17487468" flipH="1">
                  <a:off x="3200" y="1149"/>
                  <a:ext cx="173" cy="80"/>
                </a:xfrm>
                <a:custGeom>
                  <a:avLst/>
                  <a:gdLst>
                    <a:gd name="T0" fmla="*/ 1 w 235"/>
                    <a:gd name="T1" fmla="*/ 2 h 97"/>
                    <a:gd name="T2" fmla="*/ 1 w 235"/>
                    <a:gd name="T3" fmla="*/ 2 h 97"/>
                    <a:gd name="T4" fmla="*/ 1 w 235"/>
                    <a:gd name="T5" fmla="*/ 2 h 97"/>
                    <a:gd name="T6" fmla="*/ 1 w 235"/>
                    <a:gd name="T7" fmla="*/ 2 h 97"/>
                    <a:gd name="T8" fmla="*/ 1 w 235"/>
                    <a:gd name="T9" fmla="*/ 2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19" name="AutoShape 187">
                  <a:extLst>
                    <a:ext uri="{FF2B5EF4-FFF2-40B4-BE49-F238E27FC236}">
                      <a16:creationId xmlns:a16="http://schemas.microsoft.com/office/drawing/2014/main" id="{18544D7C-7548-49CB-8AAB-465680EDF099}"/>
                    </a:ext>
                  </a:extLst>
                </p:cNvPr>
                <p:cNvSpPr>
                  <a:spLocks noChangeArrowheads="1"/>
                </p:cNvSpPr>
                <p:nvPr/>
              </p:nvSpPr>
              <p:spPr bwMode="auto">
                <a:xfrm rot="15535869" flipH="1">
                  <a:off x="3228" y="1267"/>
                  <a:ext cx="100" cy="42"/>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20" name="AutoShape 188">
                  <a:extLst>
                    <a:ext uri="{FF2B5EF4-FFF2-40B4-BE49-F238E27FC236}">
                      <a16:creationId xmlns:a16="http://schemas.microsoft.com/office/drawing/2014/main" id="{B981D24D-4AC2-4B59-B863-917D4072B7B7}"/>
                    </a:ext>
                  </a:extLst>
                </p:cNvPr>
                <p:cNvSpPr>
                  <a:spLocks noChangeArrowheads="1"/>
                </p:cNvSpPr>
                <p:nvPr/>
              </p:nvSpPr>
              <p:spPr bwMode="auto">
                <a:xfrm rot="11287838" flipH="1">
                  <a:off x="3244" y="1230"/>
                  <a:ext cx="31" cy="68"/>
                </a:xfrm>
                <a:prstGeom prst="can">
                  <a:avLst>
                    <a:gd name="adj" fmla="val 5483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21" name="AutoShape 189">
                  <a:extLst>
                    <a:ext uri="{FF2B5EF4-FFF2-40B4-BE49-F238E27FC236}">
                      <a16:creationId xmlns:a16="http://schemas.microsoft.com/office/drawing/2014/main" id="{4051B54F-6CDE-4F4F-958A-7FB8711C9C9E}"/>
                    </a:ext>
                  </a:extLst>
                </p:cNvPr>
                <p:cNvSpPr>
                  <a:spLocks noChangeArrowheads="1"/>
                </p:cNvSpPr>
                <p:nvPr/>
              </p:nvSpPr>
              <p:spPr bwMode="auto">
                <a:xfrm rot="15985589" flipH="1">
                  <a:off x="3246" y="1319"/>
                  <a:ext cx="85"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622" name="Line 190">
                  <a:extLst>
                    <a:ext uri="{FF2B5EF4-FFF2-40B4-BE49-F238E27FC236}">
                      <a16:creationId xmlns:a16="http://schemas.microsoft.com/office/drawing/2014/main" id="{9D62D2F5-E82B-4638-B2F8-DAEB32F94C1A}"/>
                    </a:ext>
                  </a:extLst>
                </p:cNvPr>
                <p:cNvSpPr>
                  <a:spLocks noChangeShapeType="1"/>
                </p:cNvSpPr>
                <p:nvPr/>
              </p:nvSpPr>
              <p:spPr bwMode="auto">
                <a:xfrm rot="16200000" flipH="1">
                  <a:off x="3243" y="1392"/>
                  <a:ext cx="128"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23" name="Line 191">
                  <a:extLst>
                    <a:ext uri="{FF2B5EF4-FFF2-40B4-BE49-F238E27FC236}">
                      <a16:creationId xmlns:a16="http://schemas.microsoft.com/office/drawing/2014/main" id="{28E3B837-D74E-44CE-B3CE-1E6DF059B8D8}"/>
                    </a:ext>
                  </a:extLst>
                </p:cNvPr>
                <p:cNvSpPr>
                  <a:spLocks noChangeShapeType="1"/>
                </p:cNvSpPr>
                <p:nvPr/>
              </p:nvSpPr>
              <p:spPr bwMode="auto">
                <a:xfrm rot="-5400000" flipH="1" flipV="1">
                  <a:off x="3267" y="1178"/>
                  <a:ext cx="0" cy="45"/>
                </a:xfrm>
                <a:prstGeom prst="line">
                  <a:avLst/>
                </a:prstGeom>
                <a:noFill/>
                <a:ln w="127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24" name="Oval 192">
                  <a:extLst>
                    <a:ext uri="{FF2B5EF4-FFF2-40B4-BE49-F238E27FC236}">
                      <a16:creationId xmlns:a16="http://schemas.microsoft.com/office/drawing/2014/main" id="{07D1EDB9-0646-49AE-A527-DA9C482E6D4B}"/>
                    </a:ext>
                  </a:extLst>
                </p:cNvPr>
                <p:cNvSpPr>
                  <a:spLocks noChangeArrowheads="1"/>
                </p:cNvSpPr>
                <p:nvPr/>
              </p:nvSpPr>
              <p:spPr bwMode="auto">
                <a:xfrm rot="-6281420">
                  <a:off x="3260" y="1120"/>
                  <a:ext cx="57" cy="31"/>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595" name="Freeform 193">
                <a:extLst>
                  <a:ext uri="{FF2B5EF4-FFF2-40B4-BE49-F238E27FC236}">
                    <a16:creationId xmlns:a16="http://schemas.microsoft.com/office/drawing/2014/main" id="{3470D176-3D3F-4A75-AC60-2F04CF95D26C}"/>
                  </a:ext>
                </a:extLst>
              </p:cNvPr>
              <p:cNvSpPr>
                <a:spLocks/>
              </p:cNvSpPr>
              <p:nvPr/>
            </p:nvSpPr>
            <p:spPr bwMode="auto">
              <a:xfrm rot="-346925">
                <a:off x="1008" y="1870"/>
                <a:ext cx="52" cy="136"/>
              </a:xfrm>
              <a:custGeom>
                <a:avLst/>
                <a:gdLst>
                  <a:gd name="T0" fmla="*/ 45 w 52"/>
                  <a:gd name="T1" fmla="*/ 136 h 136"/>
                  <a:gd name="T2" fmla="*/ 45 w 52"/>
                  <a:gd name="T3" fmla="*/ 45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136"/>
                    </a:moveTo>
                    <a:cubicBezTo>
                      <a:pt x="48" y="102"/>
                      <a:pt x="52" y="68"/>
                      <a:pt x="45" y="45"/>
                    </a:cubicBezTo>
                    <a:cubicBezTo>
                      <a:pt x="38" y="22"/>
                      <a:pt x="19" y="11"/>
                      <a:pt x="0" y="0"/>
                    </a:cubicBezTo>
                  </a:path>
                </a:pathLst>
              </a:custGeom>
              <a:noFill/>
              <a:ln w="3175" cap="flat" cmpd="sng">
                <a:solidFill>
                  <a:srgbClr val="66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96" name="Freeform 194">
                <a:extLst>
                  <a:ext uri="{FF2B5EF4-FFF2-40B4-BE49-F238E27FC236}">
                    <a16:creationId xmlns:a16="http://schemas.microsoft.com/office/drawing/2014/main" id="{D34E27C9-178D-4CCE-9038-1BD11F7809F0}"/>
                  </a:ext>
                </a:extLst>
              </p:cNvPr>
              <p:cNvSpPr>
                <a:spLocks/>
              </p:cNvSpPr>
              <p:nvPr/>
            </p:nvSpPr>
            <p:spPr bwMode="auto">
              <a:xfrm>
                <a:off x="1003" y="1855"/>
                <a:ext cx="131" cy="126"/>
              </a:xfrm>
              <a:custGeom>
                <a:avLst/>
                <a:gdLst>
                  <a:gd name="T0" fmla="*/ 572502 w 91"/>
                  <a:gd name="T1" fmla="*/ 22 h 136"/>
                  <a:gd name="T2" fmla="*/ 283796 w 91"/>
                  <a:gd name="T3" fmla="*/ 6 h 136"/>
                  <a:gd name="T4" fmla="*/ 0 w 91"/>
                  <a:gd name="T5" fmla="*/ 0 h 136"/>
                  <a:gd name="T6" fmla="*/ 0 60000 65536"/>
                  <a:gd name="T7" fmla="*/ 0 60000 65536"/>
                  <a:gd name="T8" fmla="*/ 0 60000 65536"/>
                </a:gdLst>
                <a:ahLst/>
                <a:cxnLst>
                  <a:cxn ang="T6">
                    <a:pos x="T0" y="T1"/>
                  </a:cxn>
                  <a:cxn ang="T7">
                    <a:pos x="T2" y="T3"/>
                  </a:cxn>
                  <a:cxn ang="T8">
                    <a:pos x="T4" y="T5"/>
                  </a:cxn>
                </a:cxnLst>
                <a:rect l="0" t="0" r="r" b="b"/>
                <a:pathLst>
                  <a:path w="91" h="136">
                    <a:moveTo>
                      <a:pt x="91" y="136"/>
                    </a:moveTo>
                    <a:cubicBezTo>
                      <a:pt x="75" y="102"/>
                      <a:pt x="60" y="68"/>
                      <a:pt x="45" y="45"/>
                    </a:cubicBezTo>
                    <a:cubicBezTo>
                      <a:pt x="30" y="22"/>
                      <a:pt x="15" y="11"/>
                      <a:pt x="0" y="0"/>
                    </a:cubicBezTo>
                  </a:path>
                </a:pathLst>
              </a:custGeom>
              <a:noFill/>
              <a:ln w="3175" cap="flat" cmpd="sng">
                <a:solidFill>
                  <a:srgbClr val="8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97" name="Freeform 195">
                <a:extLst>
                  <a:ext uri="{FF2B5EF4-FFF2-40B4-BE49-F238E27FC236}">
                    <a16:creationId xmlns:a16="http://schemas.microsoft.com/office/drawing/2014/main" id="{9500B442-BF05-425A-959B-C2D2153DDBAA}"/>
                  </a:ext>
                </a:extLst>
              </p:cNvPr>
              <p:cNvSpPr>
                <a:spLocks/>
              </p:cNvSpPr>
              <p:nvPr/>
            </p:nvSpPr>
            <p:spPr bwMode="auto">
              <a:xfrm rot="-151707">
                <a:off x="1053" y="1839"/>
                <a:ext cx="121" cy="96"/>
              </a:xfrm>
              <a:custGeom>
                <a:avLst/>
                <a:gdLst>
                  <a:gd name="T0" fmla="*/ 1 w 181"/>
                  <a:gd name="T1" fmla="*/ 332 h 91"/>
                  <a:gd name="T2" fmla="*/ 1 w 181"/>
                  <a:gd name="T3" fmla="*/ 168 h 91"/>
                  <a:gd name="T4" fmla="*/ 0 w 181"/>
                  <a:gd name="T5" fmla="*/ 0 h 91"/>
                  <a:gd name="T6" fmla="*/ 0 60000 65536"/>
                  <a:gd name="T7" fmla="*/ 0 60000 65536"/>
                  <a:gd name="T8" fmla="*/ 0 60000 65536"/>
                </a:gdLst>
                <a:ahLst/>
                <a:cxnLst>
                  <a:cxn ang="T6">
                    <a:pos x="T0" y="T1"/>
                  </a:cxn>
                  <a:cxn ang="T7">
                    <a:pos x="T2" y="T3"/>
                  </a:cxn>
                  <a:cxn ang="T8">
                    <a:pos x="T4" y="T5"/>
                  </a:cxn>
                </a:cxnLst>
                <a:rect l="0" t="0" r="r" b="b"/>
                <a:pathLst>
                  <a:path w="181" h="91">
                    <a:moveTo>
                      <a:pt x="181" y="91"/>
                    </a:moveTo>
                    <a:cubicBezTo>
                      <a:pt x="128" y="76"/>
                      <a:pt x="75" y="61"/>
                      <a:pt x="45" y="46"/>
                    </a:cubicBezTo>
                    <a:cubicBezTo>
                      <a:pt x="15" y="31"/>
                      <a:pt x="7" y="15"/>
                      <a:pt x="0" y="0"/>
                    </a:cubicBezTo>
                  </a:path>
                </a:pathLst>
              </a:custGeom>
              <a:noFill/>
              <a:ln w="9525">
                <a:solidFill>
                  <a:srgbClr val="66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593" name="AutoShape 196">
              <a:extLst>
                <a:ext uri="{FF2B5EF4-FFF2-40B4-BE49-F238E27FC236}">
                  <a16:creationId xmlns:a16="http://schemas.microsoft.com/office/drawing/2014/main" id="{245EA06E-5A13-43C4-9093-64A4223E97E3}"/>
                </a:ext>
              </a:extLst>
            </p:cNvPr>
            <p:cNvSpPr>
              <a:spLocks noChangeArrowheads="1"/>
            </p:cNvSpPr>
            <p:nvPr/>
          </p:nvSpPr>
          <p:spPr bwMode="auto">
            <a:xfrm>
              <a:off x="960" y="2075"/>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95" name="Group 197">
            <a:extLst>
              <a:ext uri="{FF2B5EF4-FFF2-40B4-BE49-F238E27FC236}">
                <a16:creationId xmlns:a16="http://schemas.microsoft.com/office/drawing/2014/main" id="{DD067736-0120-44EA-ABF6-B43A3DDBB005}"/>
              </a:ext>
            </a:extLst>
          </p:cNvPr>
          <p:cNvGrpSpPr>
            <a:grpSpLocks/>
          </p:cNvGrpSpPr>
          <p:nvPr/>
        </p:nvGrpSpPr>
        <p:grpSpPr bwMode="auto">
          <a:xfrm rot="1288319">
            <a:off x="1968500" y="2817813"/>
            <a:ext cx="404813" cy="1851025"/>
            <a:chOff x="2925" y="1207"/>
            <a:chExt cx="255" cy="1166"/>
          </a:xfrm>
        </p:grpSpPr>
        <p:grpSp>
          <p:nvGrpSpPr>
            <p:cNvPr id="22551" name="Group 198">
              <a:extLst>
                <a:ext uri="{FF2B5EF4-FFF2-40B4-BE49-F238E27FC236}">
                  <a16:creationId xmlns:a16="http://schemas.microsoft.com/office/drawing/2014/main" id="{0B29F854-05B4-440C-A58F-490C56043B44}"/>
                </a:ext>
              </a:extLst>
            </p:cNvPr>
            <p:cNvGrpSpPr>
              <a:grpSpLocks/>
            </p:cNvGrpSpPr>
            <p:nvPr/>
          </p:nvGrpSpPr>
          <p:grpSpPr bwMode="auto">
            <a:xfrm>
              <a:off x="2925" y="1207"/>
              <a:ext cx="255" cy="1134"/>
              <a:chOff x="3748" y="557"/>
              <a:chExt cx="255" cy="1134"/>
            </a:xfrm>
          </p:grpSpPr>
          <p:grpSp>
            <p:nvGrpSpPr>
              <p:cNvPr id="22553" name="Group 199">
                <a:extLst>
                  <a:ext uri="{FF2B5EF4-FFF2-40B4-BE49-F238E27FC236}">
                    <a16:creationId xmlns:a16="http://schemas.microsoft.com/office/drawing/2014/main" id="{0CD9D739-B826-44F2-A08D-C809A2EA4220}"/>
                  </a:ext>
                </a:extLst>
              </p:cNvPr>
              <p:cNvGrpSpPr>
                <a:grpSpLocks/>
              </p:cNvGrpSpPr>
              <p:nvPr/>
            </p:nvGrpSpPr>
            <p:grpSpPr bwMode="auto">
              <a:xfrm rot="5400000">
                <a:off x="3864" y="1151"/>
                <a:ext cx="191" cy="45"/>
                <a:chOff x="3224" y="1489"/>
                <a:chExt cx="191" cy="45"/>
              </a:xfrm>
            </p:grpSpPr>
            <p:sp>
              <p:nvSpPr>
                <p:cNvPr id="22590" name="AutoShape 200">
                  <a:extLst>
                    <a:ext uri="{FF2B5EF4-FFF2-40B4-BE49-F238E27FC236}">
                      <a16:creationId xmlns:a16="http://schemas.microsoft.com/office/drawing/2014/main" id="{9DD7C678-7E86-46CC-9ECF-45C4D9567BAC}"/>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91" name="Oval 201">
                  <a:extLst>
                    <a:ext uri="{FF2B5EF4-FFF2-40B4-BE49-F238E27FC236}">
                      <a16:creationId xmlns:a16="http://schemas.microsoft.com/office/drawing/2014/main" id="{5816CF3C-E032-422A-841B-11BE198725C5}"/>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554" name="Group 202">
                <a:extLst>
                  <a:ext uri="{FF2B5EF4-FFF2-40B4-BE49-F238E27FC236}">
                    <a16:creationId xmlns:a16="http://schemas.microsoft.com/office/drawing/2014/main" id="{18F812FE-F93D-4406-B86E-E56084DE4C64}"/>
                  </a:ext>
                </a:extLst>
              </p:cNvPr>
              <p:cNvGrpSpPr>
                <a:grpSpLocks/>
              </p:cNvGrpSpPr>
              <p:nvPr/>
            </p:nvGrpSpPr>
            <p:grpSpPr bwMode="auto">
              <a:xfrm rot="5698185">
                <a:off x="3731" y="1096"/>
                <a:ext cx="246" cy="46"/>
                <a:chOff x="411" y="1026"/>
                <a:chExt cx="246" cy="46"/>
              </a:xfrm>
            </p:grpSpPr>
            <p:sp>
              <p:nvSpPr>
                <p:cNvPr id="22588" name="AutoShape 203">
                  <a:extLst>
                    <a:ext uri="{FF2B5EF4-FFF2-40B4-BE49-F238E27FC236}">
                      <a16:creationId xmlns:a16="http://schemas.microsoft.com/office/drawing/2014/main" id="{A7B80764-FDB3-4AB6-8739-38F37C1BDA1D}"/>
                    </a:ext>
                  </a:extLst>
                </p:cNvPr>
                <p:cNvSpPr>
                  <a:spLocks noChangeArrowheads="1"/>
                </p:cNvSpPr>
                <p:nvPr/>
              </p:nvSpPr>
              <p:spPr bwMode="auto">
                <a:xfrm rot="5400000" flipH="1" flipV="1">
                  <a:off x="511" y="926"/>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89" name="Oval 204">
                  <a:extLst>
                    <a:ext uri="{FF2B5EF4-FFF2-40B4-BE49-F238E27FC236}">
                      <a16:creationId xmlns:a16="http://schemas.microsoft.com/office/drawing/2014/main" id="{7B14A4E9-D713-4A71-92AE-0B69E9132ACA}"/>
                    </a:ext>
                  </a:extLst>
                </p:cNvPr>
                <p:cNvSpPr>
                  <a:spLocks noChangeArrowheads="1"/>
                </p:cNvSpPr>
                <p:nvPr/>
              </p:nvSpPr>
              <p:spPr bwMode="auto">
                <a:xfrm flipH="1" flipV="1">
                  <a:off x="411" y="1026"/>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555" name="Group 205">
                <a:extLst>
                  <a:ext uri="{FF2B5EF4-FFF2-40B4-BE49-F238E27FC236}">
                    <a16:creationId xmlns:a16="http://schemas.microsoft.com/office/drawing/2014/main" id="{D4372E8A-CBF0-4111-8D23-66FFC8D331F3}"/>
                  </a:ext>
                </a:extLst>
              </p:cNvPr>
              <p:cNvGrpSpPr>
                <a:grpSpLocks/>
              </p:cNvGrpSpPr>
              <p:nvPr/>
            </p:nvGrpSpPr>
            <p:grpSpPr bwMode="auto">
              <a:xfrm rot="5400000">
                <a:off x="3789" y="1101"/>
                <a:ext cx="272" cy="46"/>
                <a:chOff x="385" y="935"/>
                <a:chExt cx="272" cy="46"/>
              </a:xfrm>
            </p:grpSpPr>
            <p:sp>
              <p:nvSpPr>
                <p:cNvPr id="22586" name="AutoShape 206">
                  <a:extLst>
                    <a:ext uri="{FF2B5EF4-FFF2-40B4-BE49-F238E27FC236}">
                      <a16:creationId xmlns:a16="http://schemas.microsoft.com/office/drawing/2014/main" id="{0A2051FF-2701-4FB8-A5F2-33D6888C6CEB}"/>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87" name="Oval 207">
                  <a:extLst>
                    <a:ext uri="{FF2B5EF4-FFF2-40B4-BE49-F238E27FC236}">
                      <a16:creationId xmlns:a16="http://schemas.microsoft.com/office/drawing/2014/main" id="{EBD2B789-224E-488E-B088-89DD06A437ED}"/>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2556" name="Group 208">
                <a:extLst>
                  <a:ext uri="{FF2B5EF4-FFF2-40B4-BE49-F238E27FC236}">
                    <a16:creationId xmlns:a16="http://schemas.microsoft.com/office/drawing/2014/main" id="{F93A2EA0-870C-4DDD-BEDA-4D974382C881}"/>
                  </a:ext>
                </a:extLst>
              </p:cNvPr>
              <p:cNvGrpSpPr>
                <a:grpSpLocks/>
              </p:cNvGrpSpPr>
              <p:nvPr/>
            </p:nvGrpSpPr>
            <p:grpSpPr bwMode="auto">
              <a:xfrm rot="5400000">
                <a:off x="3744" y="1083"/>
                <a:ext cx="290" cy="46"/>
                <a:chOff x="2163" y="981"/>
                <a:chExt cx="290" cy="46"/>
              </a:xfrm>
            </p:grpSpPr>
            <p:sp>
              <p:nvSpPr>
                <p:cNvPr id="22584" name="AutoShape 209">
                  <a:extLst>
                    <a:ext uri="{FF2B5EF4-FFF2-40B4-BE49-F238E27FC236}">
                      <a16:creationId xmlns:a16="http://schemas.microsoft.com/office/drawing/2014/main" id="{406DDB11-A01E-4A40-BEF5-3C670ACA4EE3}"/>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85" name="Oval 210">
                  <a:extLst>
                    <a:ext uri="{FF2B5EF4-FFF2-40B4-BE49-F238E27FC236}">
                      <a16:creationId xmlns:a16="http://schemas.microsoft.com/office/drawing/2014/main" id="{DDEFEC96-0271-4B69-9335-21C20283AFA0}"/>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557" name="AutoShape 211">
                <a:extLst>
                  <a:ext uri="{FF2B5EF4-FFF2-40B4-BE49-F238E27FC236}">
                    <a16:creationId xmlns:a16="http://schemas.microsoft.com/office/drawing/2014/main" id="{3A060E6D-B0CA-4D5C-8FAB-6249A2C0C303}"/>
                  </a:ext>
                </a:extLst>
              </p:cNvPr>
              <p:cNvSpPr>
                <a:spLocks noChangeArrowheads="1"/>
              </p:cNvSpPr>
              <p:nvPr/>
            </p:nvSpPr>
            <p:spPr bwMode="auto">
              <a:xfrm rot="3808460" flipV="1">
                <a:off x="3897" y="1359"/>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58" name="Rectangle 212">
                <a:extLst>
                  <a:ext uri="{FF2B5EF4-FFF2-40B4-BE49-F238E27FC236}">
                    <a16:creationId xmlns:a16="http://schemas.microsoft.com/office/drawing/2014/main" id="{4CFEB6C6-7AB6-46C7-81B0-C96783DB1587}"/>
                  </a:ext>
                </a:extLst>
              </p:cNvPr>
              <p:cNvSpPr>
                <a:spLocks noChangeArrowheads="1"/>
              </p:cNvSpPr>
              <p:nvPr/>
            </p:nvSpPr>
            <p:spPr bwMode="auto">
              <a:xfrm rot="5343913" flipV="1">
                <a:off x="3716" y="1445"/>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59" name="Rectangle 213">
                <a:extLst>
                  <a:ext uri="{FF2B5EF4-FFF2-40B4-BE49-F238E27FC236}">
                    <a16:creationId xmlns:a16="http://schemas.microsoft.com/office/drawing/2014/main" id="{B998F617-99FE-4853-BDFE-67D09262C6B6}"/>
                  </a:ext>
                </a:extLst>
              </p:cNvPr>
              <p:cNvSpPr>
                <a:spLocks noChangeArrowheads="1"/>
              </p:cNvSpPr>
              <p:nvPr/>
            </p:nvSpPr>
            <p:spPr bwMode="auto">
              <a:xfrm rot="5400000" flipV="1">
                <a:off x="3639" y="1405"/>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60" name="AutoShape 214">
                <a:extLst>
                  <a:ext uri="{FF2B5EF4-FFF2-40B4-BE49-F238E27FC236}">
                    <a16:creationId xmlns:a16="http://schemas.microsoft.com/office/drawing/2014/main" id="{B86B3E6B-179E-4D26-9B24-D4701B2E7FD4}"/>
                  </a:ext>
                </a:extLst>
              </p:cNvPr>
              <p:cNvSpPr>
                <a:spLocks noChangeArrowheads="1"/>
              </p:cNvSpPr>
              <p:nvPr/>
            </p:nvSpPr>
            <p:spPr bwMode="auto">
              <a:xfrm rot="10800000">
                <a:off x="3841" y="1223"/>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61" name="Rectangle 215">
                <a:extLst>
                  <a:ext uri="{FF2B5EF4-FFF2-40B4-BE49-F238E27FC236}">
                    <a16:creationId xmlns:a16="http://schemas.microsoft.com/office/drawing/2014/main" id="{8CA2D802-0988-4566-A2F8-BB15CB00F978}"/>
                  </a:ext>
                </a:extLst>
              </p:cNvPr>
              <p:cNvSpPr>
                <a:spLocks noChangeArrowheads="1"/>
              </p:cNvSpPr>
              <p:nvPr/>
            </p:nvSpPr>
            <p:spPr bwMode="auto">
              <a:xfrm rot="5534850" flipV="1">
                <a:off x="3779" y="143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2562" name="Group 216">
                <a:extLst>
                  <a:ext uri="{FF2B5EF4-FFF2-40B4-BE49-F238E27FC236}">
                    <a16:creationId xmlns:a16="http://schemas.microsoft.com/office/drawing/2014/main" id="{FA7C6B93-6CAF-42CE-B61D-AF36D00B786A}"/>
                  </a:ext>
                </a:extLst>
              </p:cNvPr>
              <p:cNvGrpSpPr>
                <a:grpSpLocks/>
              </p:cNvGrpSpPr>
              <p:nvPr/>
            </p:nvGrpSpPr>
            <p:grpSpPr bwMode="auto">
              <a:xfrm rot="5400000" flipV="1">
                <a:off x="3515" y="1367"/>
                <a:ext cx="557" cy="91"/>
                <a:chOff x="1681" y="799"/>
                <a:chExt cx="594" cy="91"/>
              </a:xfrm>
            </p:grpSpPr>
            <p:sp>
              <p:nvSpPr>
                <p:cNvPr id="22571" name="Freeform 217">
                  <a:extLst>
                    <a:ext uri="{FF2B5EF4-FFF2-40B4-BE49-F238E27FC236}">
                      <a16:creationId xmlns:a16="http://schemas.microsoft.com/office/drawing/2014/main" id="{8D52B579-630E-49FA-B0F2-598DC324B2A9}"/>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2572" name="Group 218">
                  <a:extLst>
                    <a:ext uri="{FF2B5EF4-FFF2-40B4-BE49-F238E27FC236}">
                      <a16:creationId xmlns:a16="http://schemas.microsoft.com/office/drawing/2014/main" id="{D491F5D8-2B9B-46BD-BA76-C0AB83B42C5E}"/>
                    </a:ext>
                  </a:extLst>
                </p:cNvPr>
                <p:cNvGrpSpPr>
                  <a:grpSpLocks/>
                </p:cNvGrpSpPr>
                <p:nvPr/>
              </p:nvGrpSpPr>
              <p:grpSpPr bwMode="auto">
                <a:xfrm>
                  <a:off x="1681" y="799"/>
                  <a:ext cx="282" cy="91"/>
                  <a:chOff x="1701" y="572"/>
                  <a:chExt cx="358" cy="132"/>
                </a:xfrm>
              </p:grpSpPr>
              <p:grpSp>
                <p:nvGrpSpPr>
                  <p:cNvPr id="22575" name="Group 219">
                    <a:extLst>
                      <a:ext uri="{FF2B5EF4-FFF2-40B4-BE49-F238E27FC236}">
                        <a16:creationId xmlns:a16="http://schemas.microsoft.com/office/drawing/2014/main" id="{2B64F278-55D8-4A65-A810-57A343497F81}"/>
                      </a:ext>
                    </a:extLst>
                  </p:cNvPr>
                  <p:cNvGrpSpPr>
                    <a:grpSpLocks/>
                  </p:cNvGrpSpPr>
                  <p:nvPr/>
                </p:nvGrpSpPr>
                <p:grpSpPr bwMode="auto">
                  <a:xfrm>
                    <a:off x="1701" y="572"/>
                    <a:ext cx="358" cy="132"/>
                    <a:chOff x="1676" y="663"/>
                    <a:chExt cx="358" cy="132"/>
                  </a:xfrm>
                </p:grpSpPr>
                <p:sp>
                  <p:nvSpPr>
                    <p:cNvPr id="22578" name="AutoShape 220">
                      <a:extLst>
                        <a:ext uri="{FF2B5EF4-FFF2-40B4-BE49-F238E27FC236}">
                          <a16:creationId xmlns:a16="http://schemas.microsoft.com/office/drawing/2014/main" id="{507082DA-E95D-40FD-908C-FB9A77EEEE59}"/>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79" name="Oval 221">
                      <a:extLst>
                        <a:ext uri="{FF2B5EF4-FFF2-40B4-BE49-F238E27FC236}">
                          <a16:creationId xmlns:a16="http://schemas.microsoft.com/office/drawing/2014/main" id="{BF83ECD8-9E3A-4585-B7A7-BC9407C81A1A}"/>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80" name="Freeform 222">
                      <a:extLst>
                        <a:ext uri="{FF2B5EF4-FFF2-40B4-BE49-F238E27FC236}">
                          <a16:creationId xmlns:a16="http://schemas.microsoft.com/office/drawing/2014/main" id="{3F4BD8F1-4C85-414E-B429-24582667B9EA}"/>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81" name="Freeform 223">
                      <a:extLst>
                        <a:ext uri="{FF2B5EF4-FFF2-40B4-BE49-F238E27FC236}">
                          <a16:creationId xmlns:a16="http://schemas.microsoft.com/office/drawing/2014/main" id="{D7696A92-DD59-4D65-ACDA-E48EC458EF50}"/>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82" name="Oval 224">
                      <a:extLst>
                        <a:ext uri="{FF2B5EF4-FFF2-40B4-BE49-F238E27FC236}">
                          <a16:creationId xmlns:a16="http://schemas.microsoft.com/office/drawing/2014/main" id="{E818B94B-B41C-42AF-B7B0-D4F9CD2C5C30}"/>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83" name="AutoShape 225">
                      <a:extLst>
                        <a:ext uri="{FF2B5EF4-FFF2-40B4-BE49-F238E27FC236}">
                          <a16:creationId xmlns:a16="http://schemas.microsoft.com/office/drawing/2014/main" id="{4ADDFB28-E11E-4DB3-B57D-9D1DDE881DFC}"/>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576" name="AutoShape 226">
                    <a:extLst>
                      <a:ext uri="{FF2B5EF4-FFF2-40B4-BE49-F238E27FC236}">
                        <a16:creationId xmlns:a16="http://schemas.microsoft.com/office/drawing/2014/main" id="{6E772942-58DB-4AAC-BD42-A137652170A3}"/>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77" name="AutoShape 227">
                    <a:extLst>
                      <a:ext uri="{FF2B5EF4-FFF2-40B4-BE49-F238E27FC236}">
                        <a16:creationId xmlns:a16="http://schemas.microsoft.com/office/drawing/2014/main" id="{41B2AE2C-7EB1-46BF-BD1A-E8D71083526B}"/>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573" name="AutoShape 228">
                  <a:extLst>
                    <a:ext uri="{FF2B5EF4-FFF2-40B4-BE49-F238E27FC236}">
                      <a16:creationId xmlns:a16="http://schemas.microsoft.com/office/drawing/2014/main" id="{CED943C6-9C03-45B9-8685-F6EB23957217}"/>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74" name="Line 229">
                  <a:extLst>
                    <a:ext uri="{FF2B5EF4-FFF2-40B4-BE49-F238E27FC236}">
                      <a16:creationId xmlns:a16="http://schemas.microsoft.com/office/drawing/2014/main" id="{276B6D85-72C7-4AD9-AF8C-6F07743D8FAF}"/>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563" name="Oval 230">
                <a:extLst>
                  <a:ext uri="{FF2B5EF4-FFF2-40B4-BE49-F238E27FC236}">
                    <a16:creationId xmlns:a16="http://schemas.microsoft.com/office/drawing/2014/main" id="{473BB41E-5CB5-432F-AEF5-3756FC9DCE17}"/>
                  </a:ext>
                </a:extLst>
              </p:cNvPr>
              <p:cNvSpPr>
                <a:spLocks noChangeArrowheads="1"/>
              </p:cNvSpPr>
              <p:nvPr/>
            </p:nvSpPr>
            <p:spPr bwMode="auto">
              <a:xfrm rot="5400000">
                <a:off x="3744" y="1300"/>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64" name="Line 231">
                <a:extLst>
                  <a:ext uri="{FF2B5EF4-FFF2-40B4-BE49-F238E27FC236}">
                    <a16:creationId xmlns:a16="http://schemas.microsoft.com/office/drawing/2014/main" id="{2E06ECD6-57DF-4478-BFA9-A58CDA7E9F44}"/>
                  </a:ext>
                </a:extLst>
              </p:cNvPr>
              <p:cNvSpPr>
                <a:spLocks noChangeShapeType="1"/>
              </p:cNvSpPr>
              <p:nvPr/>
            </p:nvSpPr>
            <p:spPr bwMode="auto">
              <a:xfrm rot="5400000">
                <a:off x="3854" y="110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65" name="Line 232">
                <a:extLst>
                  <a:ext uri="{FF2B5EF4-FFF2-40B4-BE49-F238E27FC236}">
                    <a16:creationId xmlns:a16="http://schemas.microsoft.com/office/drawing/2014/main" id="{1F589233-707E-4987-80CB-DBFF965187A4}"/>
                  </a:ext>
                </a:extLst>
              </p:cNvPr>
              <p:cNvSpPr>
                <a:spLocks noChangeShapeType="1"/>
              </p:cNvSpPr>
              <p:nvPr/>
            </p:nvSpPr>
            <p:spPr bwMode="auto">
              <a:xfrm rot="5400000">
                <a:off x="3890" y="1104"/>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66" name="Oval 233">
                <a:extLst>
                  <a:ext uri="{FF2B5EF4-FFF2-40B4-BE49-F238E27FC236}">
                    <a16:creationId xmlns:a16="http://schemas.microsoft.com/office/drawing/2014/main" id="{12ABCC5A-4F6E-46CE-B3BD-52546B1A927C}"/>
                  </a:ext>
                </a:extLst>
              </p:cNvPr>
              <p:cNvSpPr>
                <a:spLocks noChangeArrowheads="1"/>
              </p:cNvSpPr>
              <p:nvPr/>
            </p:nvSpPr>
            <p:spPr bwMode="auto">
              <a:xfrm rot="5400000">
                <a:off x="3851" y="1253"/>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2567" name="Line 234">
                <a:extLst>
                  <a:ext uri="{FF2B5EF4-FFF2-40B4-BE49-F238E27FC236}">
                    <a16:creationId xmlns:a16="http://schemas.microsoft.com/office/drawing/2014/main" id="{A771D2AC-9076-4120-BE63-811AA8D2F347}"/>
                  </a:ext>
                </a:extLst>
              </p:cNvPr>
              <p:cNvSpPr>
                <a:spLocks noChangeShapeType="1"/>
              </p:cNvSpPr>
              <p:nvPr/>
            </p:nvSpPr>
            <p:spPr bwMode="auto">
              <a:xfrm rot="5400000">
                <a:off x="3779" y="1215"/>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68" name="Freeform 235">
                <a:extLst>
                  <a:ext uri="{FF2B5EF4-FFF2-40B4-BE49-F238E27FC236}">
                    <a16:creationId xmlns:a16="http://schemas.microsoft.com/office/drawing/2014/main" id="{11B2ADE5-1ECB-42F3-A7A0-AD7C6281F911}"/>
                  </a:ext>
                </a:extLst>
              </p:cNvPr>
              <p:cNvSpPr>
                <a:spLocks/>
              </p:cNvSpPr>
              <p:nvPr/>
            </p:nvSpPr>
            <p:spPr bwMode="auto">
              <a:xfrm rot="5140763" flipV="1">
                <a:off x="3677" y="1362"/>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69" name="Arc 236">
                <a:extLst>
                  <a:ext uri="{FF2B5EF4-FFF2-40B4-BE49-F238E27FC236}">
                    <a16:creationId xmlns:a16="http://schemas.microsoft.com/office/drawing/2014/main" id="{6B4DA178-7057-4869-A225-C3B47BCE15D3}"/>
                  </a:ext>
                </a:extLst>
              </p:cNvPr>
              <p:cNvSpPr>
                <a:spLocks/>
              </p:cNvSpPr>
              <p:nvPr/>
            </p:nvSpPr>
            <p:spPr bwMode="auto">
              <a:xfrm rot="10800000">
                <a:off x="3952" y="599"/>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70" name="Arc 237">
                <a:extLst>
                  <a:ext uri="{FF2B5EF4-FFF2-40B4-BE49-F238E27FC236}">
                    <a16:creationId xmlns:a16="http://schemas.microsoft.com/office/drawing/2014/main" id="{EBFEA3D9-82CC-463E-ABCA-67A6702E418F}"/>
                  </a:ext>
                </a:extLst>
              </p:cNvPr>
              <p:cNvSpPr>
                <a:spLocks/>
              </p:cNvSpPr>
              <p:nvPr/>
            </p:nvSpPr>
            <p:spPr bwMode="auto">
              <a:xfrm rot="10800000">
                <a:off x="3908" y="55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552" name="AutoShape 238">
              <a:extLst>
                <a:ext uri="{FF2B5EF4-FFF2-40B4-BE49-F238E27FC236}">
                  <a16:creationId xmlns:a16="http://schemas.microsoft.com/office/drawing/2014/main" id="{73ED192F-AB3F-4E6A-8894-82B41E7B0394}"/>
                </a:ext>
              </a:extLst>
            </p:cNvPr>
            <p:cNvSpPr>
              <a:spLocks noChangeArrowheads="1"/>
            </p:cNvSpPr>
            <p:nvPr/>
          </p:nvSpPr>
          <p:spPr bwMode="auto">
            <a:xfrm>
              <a:off x="2945" y="2100"/>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37" name="Group 239">
            <a:extLst>
              <a:ext uri="{FF2B5EF4-FFF2-40B4-BE49-F238E27FC236}">
                <a16:creationId xmlns:a16="http://schemas.microsoft.com/office/drawing/2014/main" id="{A31295E1-0201-42E5-A90A-2A0678CD04EF}"/>
              </a:ext>
            </a:extLst>
          </p:cNvPr>
          <p:cNvGrpSpPr>
            <a:grpSpLocks/>
          </p:cNvGrpSpPr>
          <p:nvPr/>
        </p:nvGrpSpPr>
        <p:grpSpPr bwMode="auto">
          <a:xfrm>
            <a:off x="5508625" y="2349500"/>
            <a:ext cx="935038" cy="366713"/>
            <a:chOff x="1066" y="104"/>
            <a:chExt cx="589" cy="231"/>
          </a:xfrm>
        </p:grpSpPr>
        <p:sp>
          <p:nvSpPr>
            <p:cNvPr id="22549" name="Line 240">
              <a:extLst>
                <a:ext uri="{FF2B5EF4-FFF2-40B4-BE49-F238E27FC236}">
                  <a16:creationId xmlns:a16="http://schemas.microsoft.com/office/drawing/2014/main" id="{E8002C34-2FE6-42CA-9A12-D3B323D3C2BD}"/>
                </a:ext>
              </a:extLst>
            </p:cNvPr>
            <p:cNvSpPr>
              <a:spLocks noChangeShapeType="1"/>
            </p:cNvSpPr>
            <p:nvPr/>
          </p:nvSpPr>
          <p:spPr bwMode="auto">
            <a:xfrm flipH="1">
              <a:off x="1247" y="240"/>
              <a:ext cx="408" cy="0"/>
            </a:xfrm>
            <a:prstGeom prst="line">
              <a:avLst/>
            </a:prstGeom>
            <a:noFill/>
            <a:ln w="3810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50" name="Text Box 241">
              <a:extLst>
                <a:ext uri="{FF2B5EF4-FFF2-40B4-BE49-F238E27FC236}">
                  <a16:creationId xmlns:a16="http://schemas.microsoft.com/office/drawing/2014/main" id="{0BA15068-395E-4A69-9FD1-E2479CE78BF8}"/>
                </a:ext>
              </a:extLst>
            </p:cNvPr>
            <p:cNvSpPr txBox="1">
              <a:spLocks noChangeArrowheads="1"/>
            </p:cNvSpPr>
            <p:nvPr/>
          </p:nvSpPr>
          <p:spPr bwMode="auto">
            <a:xfrm>
              <a:off x="1066" y="104"/>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grpSp>
        <p:nvGrpSpPr>
          <p:cNvPr id="240" name="Group 242">
            <a:extLst>
              <a:ext uri="{FF2B5EF4-FFF2-40B4-BE49-F238E27FC236}">
                <a16:creationId xmlns:a16="http://schemas.microsoft.com/office/drawing/2014/main" id="{668919B5-9417-4C87-AE03-CA14F51DEB26}"/>
              </a:ext>
            </a:extLst>
          </p:cNvPr>
          <p:cNvGrpSpPr>
            <a:grpSpLocks/>
          </p:cNvGrpSpPr>
          <p:nvPr/>
        </p:nvGrpSpPr>
        <p:grpSpPr bwMode="auto">
          <a:xfrm>
            <a:off x="5651500" y="1260475"/>
            <a:ext cx="936625" cy="366713"/>
            <a:chOff x="4059" y="139"/>
            <a:chExt cx="590" cy="231"/>
          </a:xfrm>
        </p:grpSpPr>
        <p:sp>
          <p:nvSpPr>
            <p:cNvPr id="22547" name="Line 243">
              <a:extLst>
                <a:ext uri="{FF2B5EF4-FFF2-40B4-BE49-F238E27FC236}">
                  <a16:creationId xmlns:a16="http://schemas.microsoft.com/office/drawing/2014/main" id="{537C6B8D-1C84-478C-B447-785CB8106049}"/>
                </a:ext>
              </a:extLst>
            </p:cNvPr>
            <p:cNvSpPr>
              <a:spLocks noChangeShapeType="1"/>
            </p:cNvSpPr>
            <p:nvPr/>
          </p:nvSpPr>
          <p:spPr bwMode="auto">
            <a:xfrm>
              <a:off x="4059" y="240"/>
              <a:ext cx="408" cy="0"/>
            </a:xfrm>
            <a:prstGeom prst="line">
              <a:avLst/>
            </a:prstGeom>
            <a:noFill/>
            <a:ln w="3810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8" name="Text Box 244">
              <a:extLst>
                <a:ext uri="{FF2B5EF4-FFF2-40B4-BE49-F238E27FC236}">
                  <a16:creationId xmlns:a16="http://schemas.microsoft.com/office/drawing/2014/main" id="{414229A4-B78C-455F-857C-C885BB0891A4}"/>
                </a:ext>
              </a:extLst>
            </p:cNvPr>
            <p:cNvSpPr txBox="1">
              <a:spLocks noChangeArrowheads="1"/>
            </p:cNvSpPr>
            <p:nvPr/>
          </p:nvSpPr>
          <p:spPr bwMode="auto">
            <a:xfrm>
              <a:off x="4454" y="139"/>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sp>
        <p:nvSpPr>
          <p:cNvPr id="243" name="Text Box 245">
            <a:extLst>
              <a:ext uri="{FF2B5EF4-FFF2-40B4-BE49-F238E27FC236}">
                <a16:creationId xmlns:a16="http://schemas.microsoft.com/office/drawing/2014/main" id="{4B6AC77A-2284-43EB-BB8F-799994CFC825}"/>
              </a:ext>
            </a:extLst>
          </p:cNvPr>
          <p:cNvSpPr txBox="1">
            <a:spLocks noChangeArrowheads="1"/>
          </p:cNvSpPr>
          <p:nvPr/>
        </p:nvSpPr>
        <p:spPr bwMode="auto">
          <a:xfrm>
            <a:off x="5508625" y="2716213"/>
            <a:ext cx="11525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Reaction</a:t>
            </a:r>
          </a:p>
        </p:txBody>
      </p:sp>
      <p:sp>
        <p:nvSpPr>
          <p:cNvPr id="244" name="Text Box 246">
            <a:extLst>
              <a:ext uri="{FF2B5EF4-FFF2-40B4-BE49-F238E27FC236}">
                <a16:creationId xmlns:a16="http://schemas.microsoft.com/office/drawing/2014/main" id="{5BB1ECBF-A38C-4E59-BFAE-D309BAE35BA8}"/>
              </a:ext>
            </a:extLst>
          </p:cNvPr>
          <p:cNvSpPr txBox="1">
            <a:spLocks noChangeArrowheads="1"/>
          </p:cNvSpPr>
          <p:nvPr/>
        </p:nvSpPr>
        <p:spPr bwMode="auto">
          <a:xfrm>
            <a:off x="5580063" y="1628775"/>
            <a:ext cx="936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Action</a:t>
            </a:r>
          </a:p>
        </p:txBody>
      </p:sp>
      <p:sp>
        <p:nvSpPr>
          <p:cNvPr id="22544" name="TextBox 2">
            <a:extLst>
              <a:ext uri="{FF2B5EF4-FFF2-40B4-BE49-F238E27FC236}">
                <a16:creationId xmlns:a16="http://schemas.microsoft.com/office/drawing/2014/main" id="{0DFD82B5-8D75-4B3A-B790-250A2C384FF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2545" name="TextBox 11">
            <a:extLst>
              <a:ext uri="{FF2B5EF4-FFF2-40B4-BE49-F238E27FC236}">
                <a16:creationId xmlns:a16="http://schemas.microsoft.com/office/drawing/2014/main" id="{67B974F4-026A-4114-8CF1-6FAAE951447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2546" name="TextBox 12">
            <a:extLst>
              <a:ext uri="{FF2B5EF4-FFF2-40B4-BE49-F238E27FC236}">
                <a16:creationId xmlns:a16="http://schemas.microsoft.com/office/drawing/2014/main" id="{B9E41A73-8F57-4CB2-8056-F8FDE2FD05CB}"/>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41"/>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40"/>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5"/>
                                        </p:tgtEl>
                                        <p:attrNameLst>
                                          <p:attrName>style.visibility</p:attrName>
                                        </p:attrNameLst>
                                      </p:cBhvr>
                                      <p:to>
                                        <p:strVal val="visible"/>
                                      </p:to>
                                    </p:set>
                                  </p:childTnLst>
                                </p:cTn>
                              </p:par>
                              <p:par>
                                <p:cTn id="29" presetID="0" presetClass="path" presetSubtype="0" accel="50000" fill="hold" grpId="1" nodeType="withEffect">
                                  <p:stCondLst>
                                    <p:cond delay="0"/>
                                  </p:stCondLst>
                                  <p:childTnLst>
                                    <p:animMotion origin="layout" path="M 4.44444E-6 -1.85185E-6 C 0.08107 -0.07662 0.16232 -0.15278 0.22413 -0.19815 C 0.28593 -0.24352 0.32621 -0.25648 0.37066 -0.27222 C 0.4151 -0.28796 0.45451 -0.28842 0.49132 -0.29213 C 0.52812 -0.29583 0.55972 -0.29537 0.59132 -0.29467 " pathEditMode="relative" rAng="0" ptsTypes="aaaaA">
                                      <p:cBhvr>
                                        <p:cTn id="30" dur="500" fill="hold"/>
                                        <p:tgtEl>
                                          <p:spTgt spid="117"/>
                                        </p:tgtEl>
                                        <p:attrNameLst>
                                          <p:attrName>ppt_x</p:attrName>
                                          <p:attrName>ppt_y</p:attrName>
                                        </p:attrNameLst>
                                      </p:cBhvr>
                                      <p:rCtr x="29566" y="-14792"/>
                                    </p:animMotion>
                                  </p:childTnLst>
                                  <p:subTnLst>
                                    <p:set>
                                      <p:cBhvr override="childStyle">
                                        <p:cTn dur="1" fill="hold" display="0" masterRel="sameClick" afterEffect="1">
                                          <p:stCondLst>
                                            <p:cond evt="end" delay="0">
                                              <p:tn val="29"/>
                                            </p:cond>
                                          </p:stCondLst>
                                        </p:cTn>
                                        <p:tgtEl>
                                          <p:spTgt spid="117"/>
                                        </p:tgtEl>
                                        <p:attrNameLst>
                                          <p:attrName>style.visibility</p:attrName>
                                        </p:attrNameLst>
                                      </p:cBhvr>
                                      <p:to>
                                        <p:strVal val="hidden"/>
                                      </p:to>
                                    </p:set>
                                  </p:subTnLst>
                                </p:cTn>
                              </p:par>
                            </p:childTnLst>
                          </p:cTn>
                        </p:par>
                        <p:par>
                          <p:cTn id="31" fill="hold" nodeType="afterGroup">
                            <p:stCondLst>
                              <p:cond delay="500"/>
                            </p:stCondLst>
                            <p:childTnLst>
                              <p:par>
                                <p:cTn id="32" presetID="1" presetClass="exit" presetSubtype="0" fill="hold" nodeType="afterEffect">
                                  <p:stCondLst>
                                    <p:cond delay="0"/>
                                  </p:stCondLst>
                                  <p:childTnLst>
                                    <p:set>
                                      <p:cBhvr>
                                        <p:cTn id="33" dur="1" fill="hold">
                                          <p:stCondLst>
                                            <p:cond delay="0"/>
                                          </p:stCondLst>
                                        </p:cTn>
                                        <p:tgtEl>
                                          <p:spTgt spid="161"/>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95"/>
                                        </p:tgtEl>
                                        <p:attrNameLst>
                                          <p:attrName>style.visibility</p:attrName>
                                        </p:attrNameLst>
                                      </p:cBhvr>
                                      <p:to>
                                        <p:strVal val="hidden"/>
                                      </p:to>
                                    </p:set>
                                  </p:childTnLst>
                                </p:cTn>
                              </p:par>
                            </p:childTnLst>
                          </p:cTn>
                        </p:par>
                        <p:par>
                          <p:cTn id="36" fill="hold" nodeType="afterGroup">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118"/>
                                        </p:tgtEl>
                                        <p:attrNameLst>
                                          <p:attrName>style.visibility</p:attrName>
                                        </p:attrNameLst>
                                      </p:cBhvr>
                                      <p:to>
                                        <p:strVal val="visible"/>
                                      </p:to>
                                    </p:set>
                                  </p:childTnLst>
                                </p:cTn>
                              </p:par>
                              <p:par>
                                <p:cTn id="39" presetID="0" presetClass="path" presetSubtype="0" decel="50000" fill="hold" grpId="1" nodeType="withEffect">
                                  <p:stCondLst>
                                    <p:cond delay="0"/>
                                  </p:stCondLst>
                                  <p:childTnLst>
                                    <p:animMotion origin="layout" path="M -8.67362E-19 7.40741E-7 C -0.0625 -0.00255 -0.125 -0.00509 -0.18107 0.00671 C -0.23715 0.01852 -0.28003 0.03588 -0.33628 0.07106 C -0.39253 0.10625 -0.47569 0.18217 -0.51909 0.21829 C -0.5625 0.2544 -0.57968 0.27083 -0.5967 0.28727 " pathEditMode="relative" ptsTypes="aaaaA">
                                      <p:cBhvr>
                                        <p:cTn id="40" dur="500" fill="hold"/>
                                        <p:tgtEl>
                                          <p:spTgt spid="118"/>
                                        </p:tgtEl>
                                        <p:attrNameLst>
                                          <p:attrName>ppt_x</p:attrName>
                                          <p:attrName>ppt_y</p:attrName>
                                        </p:attrNameLst>
                                      </p:cBhvr>
                                    </p:animMotion>
                                  </p:childTnLst>
                                </p:cTn>
                              </p:par>
                              <p:par>
                                <p:cTn id="41" presetID="1" presetClass="entr" presetSubtype="0" fill="hold" nodeType="withEffect">
                                  <p:stCondLst>
                                    <p:cond delay="0"/>
                                  </p:stCondLst>
                                  <p:childTnLst>
                                    <p:set>
                                      <p:cBhvr>
                                        <p:cTn id="42" dur="1" fill="hold">
                                          <p:stCondLst>
                                            <p:cond delay="0"/>
                                          </p:stCondLst>
                                        </p:cTn>
                                        <p:tgtEl>
                                          <p:spTgt spid="11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par>
                                <p:cTn id="45" presetID="12" presetClass="entr" presetSubtype="2" fill="hold" nodeType="withEffect">
                                  <p:stCondLst>
                                    <p:cond delay="0"/>
                                  </p:stCondLst>
                                  <p:childTnLst>
                                    <p:set>
                                      <p:cBhvr>
                                        <p:cTn id="46" dur="1" fill="hold">
                                          <p:stCondLst>
                                            <p:cond delay="0"/>
                                          </p:stCondLst>
                                        </p:cTn>
                                        <p:tgtEl>
                                          <p:spTgt spid="119"/>
                                        </p:tgtEl>
                                        <p:attrNameLst>
                                          <p:attrName>style.visibility</p:attrName>
                                        </p:attrNameLst>
                                      </p:cBhvr>
                                      <p:to>
                                        <p:strVal val="visible"/>
                                      </p:to>
                                    </p:set>
                                    <p:animEffect transition="in" filter="slide(fromRight)">
                                      <p:cBhvr>
                                        <p:cTn id="47" dur="500"/>
                                        <p:tgtEl>
                                          <p:spTgt spid="119"/>
                                        </p:tgtEl>
                                      </p:cBhvr>
                                    </p:animEffect>
                                  </p:childTnLst>
                                </p:cTn>
                              </p:par>
                              <p:par>
                                <p:cTn id="48" presetID="12" presetClass="entr" presetSubtype="8" fill="hold" nodeType="withEffect">
                                  <p:stCondLst>
                                    <p:cond delay="0"/>
                                  </p:stCondLst>
                                  <p:childTnLst>
                                    <p:set>
                                      <p:cBhvr>
                                        <p:cTn id="49" dur="1" fill="hold">
                                          <p:stCondLst>
                                            <p:cond delay="0"/>
                                          </p:stCondLst>
                                        </p:cTn>
                                        <p:tgtEl>
                                          <p:spTgt spid="83"/>
                                        </p:tgtEl>
                                        <p:attrNameLst>
                                          <p:attrName>style.visibility</p:attrName>
                                        </p:attrNameLst>
                                      </p:cBhvr>
                                      <p:to>
                                        <p:strVal val="visible"/>
                                      </p:to>
                                    </p:set>
                                    <p:animEffect transition="in" filter="slide(fromLeft)">
                                      <p:cBhvr>
                                        <p:cTn id="50" dur="500"/>
                                        <p:tgtEl>
                                          <p:spTgt spid="83"/>
                                        </p:tgtEl>
                                      </p:cBhvr>
                                    </p:animEffect>
                                  </p:childTnLst>
                                </p:cTn>
                              </p:par>
                            </p:childTnLst>
                          </p:cTn>
                        </p:par>
                        <p:par>
                          <p:cTn id="51" fill="hold" nodeType="afterGroup">
                            <p:stCondLst>
                              <p:cond delay="1000"/>
                            </p:stCondLst>
                            <p:childTnLst>
                              <p:par>
                                <p:cTn id="52" presetID="1" presetClass="entr" presetSubtype="0" fill="hold" nodeType="afterEffect">
                                  <p:stCondLst>
                                    <p:cond delay="0"/>
                                  </p:stCondLst>
                                  <p:childTnLst>
                                    <p:set>
                                      <p:cBhvr>
                                        <p:cTn id="53" dur="1" fill="hold">
                                          <p:stCondLst>
                                            <p:cond delay="0"/>
                                          </p:stCondLst>
                                        </p:cTn>
                                        <p:tgtEl>
                                          <p:spTgt spid="237"/>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240"/>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243"/>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P spid="117" grpId="0" animBg="1"/>
      <p:bldP spid="117" grpId="1" animBg="1"/>
      <p:bldP spid="118" grpId="0" animBg="1"/>
      <p:bldP spid="118" grpId="1" animBg="1"/>
      <p:bldP spid="243" grpId="0"/>
      <p:bldP spid="24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 name="Group 967">
            <a:extLst>
              <a:ext uri="{FF2B5EF4-FFF2-40B4-BE49-F238E27FC236}">
                <a16:creationId xmlns:a16="http://schemas.microsoft.com/office/drawing/2014/main" id="{EC9CC8CD-BAF5-417E-892E-25C6B07EB5A6}"/>
              </a:ext>
            </a:extLst>
          </p:cNvPr>
          <p:cNvGrpSpPr>
            <a:grpSpLocks/>
          </p:cNvGrpSpPr>
          <p:nvPr/>
        </p:nvGrpSpPr>
        <p:grpSpPr bwMode="auto">
          <a:xfrm>
            <a:off x="1116013" y="1700213"/>
            <a:ext cx="703262" cy="288925"/>
            <a:chOff x="2426" y="3284"/>
            <a:chExt cx="443" cy="182"/>
          </a:xfrm>
        </p:grpSpPr>
        <p:grpSp>
          <p:nvGrpSpPr>
            <p:cNvPr id="23756" name="Group 968">
              <a:extLst>
                <a:ext uri="{FF2B5EF4-FFF2-40B4-BE49-F238E27FC236}">
                  <a16:creationId xmlns:a16="http://schemas.microsoft.com/office/drawing/2014/main" id="{9732BAED-3C7B-462D-B13D-7B33D7AF26EE}"/>
                </a:ext>
              </a:extLst>
            </p:cNvPr>
            <p:cNvGrpSpPr>
              <a:grpSpLocks/>
            </p:cNvGrpSpPr>
            <p:nvPr/>
          </p:nvGrpSpPr>
          <p:grpSpPr bwMode="auto">
            <a:xfrm>
              <a:off x="2426" y="3284"/>
              <a:ext cx="435" cy="181"/>
              <a:chOff x="2426" y="3294"/>
              <a:chExt cx="435" cy="181"/>
            </a:xfrm>
          </p:grpSpPr>
          <p:sp>
            <p:nvSpPr>
              <p:cNvPr id="23758" name="Oval 969">
                <a:extLst>
                  <a:ext uri="{FF2B5EF4-FFF2-40B4-BE49-F238E27FC236}">
                    <a16:creationId xmlns:a16="http://schemas.microsoft.com/office/drawing/2014/main" id="{9D7ACC68-4F84-41BD-A77E-28D4FB43179D}"/>
                  </a:ext>
                </a:extLst>
              </p:cNvPr>
              <p:cNvSpPr>
                <a:spLocks noChangeArrowheads="1"/>
              </p:cNvSpPr>
              <p:nvPr/>
            </p:nvSpPr>
            <p:spPr bwMode="auto">
              <a:xfrm>
                <a:off x="2426" y="3294"/>
                <a:ext cx="363" cy="181"/>
              </a:xfrm>
              <a:prstGeom prst="ellipse">
                <a:avLst/>
              </a:prstGeom>
              <a:solidFill>
                <a:srgbClr val="FFCC66"/>
              </a:solidFill>
              <a:ln w="9525">
                <a:solidFill>
                  <a:srgbClr val="BC8B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59" name="AutoShape 970">
                <a:extLst>
                  <a:ext uri="{FF2B5EF4-FFF2-40B4-BE49-F238E27FC236}">
                    <a16:creationId xmlns:a16="http://schemas.microsoft.com/office/drawing/2014/main" id="{E6CA745E-7E9D-4462-8F24-F07DEBDB23F6}"/>
                  </a:ext>
                </a:extLst>
              </p:cNvPr>
              <p:cNvSpPr>
                <a:spLocks noChangeArrowheads="1"/>
              </p:cNvSpPr>
              <p:nvPr/>
            </p:nvSpPr>
            <p:spPr bwMode="auto">
              <a:xfrm>
                <a:off x="2543" y="3294"/>
                <a:ext cx="318" cy="181"/>
              </a:xfrm>
              <a:prstGeom prst="flowChartMagneticDrum">
                <a:avLst/>
              </a:prstGeom>
              <a:solidFill>
                <a:srgbClr val="FFCC66"/>
              </a:solidFill>
              <a:ln w="9525">
                <a:solidFill>
                  <a:srgbClr val="BC8B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757" name="Oval 971">
              <a:extLst>
                <a:ext uri="{FF2B5EF4-FFF2-40B4-BE49-F238E27FC236}">
                  <a16:creationId xmlns:a16="http://schemas.microsoft.com/office/drawing/2014/main" id="{9956F94B-1DCE-43D7-BB2E-198922716C4F}"/>
                </a:ext>
              </a:extLst>
            </p:cNvPr>
            <p:cNvSpPr>
              <a:spLocks noChangeArrowheads="1"/>
            </p:cNvSpPr>
            <p:nvPr/>
          </p:nvSpPr>
          <p:spPr bwMode="auto">
            <a:xfrm>
              <a:off x="2779" y="3284"/>
              <a:ext cx="90" cy="182"/>
            </a:xfrm>
            <a:prstGeom prst="ellipse">
              <a:avLst/>
            </a:prstGeom>
            <a:solidFill>
              <a:srgbClr val="FFCC66"/>
            </a:solidFill>
            <a:ln w="9525">
              <a:solidFill>
                <a:srgbClr val="BC8B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 name="Rectangle 892">
            <a:extLst>
              <a:ext uri="{FF2B5EF4-FFF2-40B4-BE49-F238E27FC236}">
                <a16:creationId xmlns:a16="http://schemas.microsoft.com/office/drawing/2014/main" id="{FA10F3DF-E77D-40CF-9931-D5933067C51E}"/>
              </a:ext>
            </a:extLst>
          </p:cNvPr>
          <p:cNvSpPr>
            <a:spLocks noChangeArrowheads="1"/>
          </p:cNvSpPr>
          <p:nvPr/>
        </p:nvSpPr>
        <p:spPr bwMode="auto">
          <a:xfrm rot="-276921">
            <a:off x="5338763" y="3071813"/>
            <a:ext cx="3259137" cy="57467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 name="AutoShape 893">
            <a:extLst>
              <a:ext uri="{FF2B5EF4-FFF2-40B4-BE49-F238E27FC236}">
                <a16:creationId xmlns:a16="http://schemas.microsoft.com/office/drawing/2014/main" id="{88396FF9-A1A9-41B3-BD12-B1EE7410950C}"/>
              </a:ext>
            </a:extLst>
          </p:cNvPr>
          <p:cNvSpPr>
            <a:spLocks noChangeArrowheads="1"/>
          </p:cNvSpPr>
          <p:nvPr/>
        </p:nvSpPr>
        <p:spPr bwMode="auto">
          <a:xfrm rot="15923079" flipV="1">
            <a:off x="5948363" y="3068637"/>
            <a:ext cx="369888" cy="1662113"/>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4" name="Freeform 894">
            <a:extLst>
              <a:ext uri="{FF2B5EF4-FFF2-40B4-BE49-F238E27FC236}">
                <a16:creationId xmlns:a16="http://schemas.microsoft.com/office/drawing/2014/main" id="{12147D40-2387-4FAC-98D5-80F30C5BF535}"/>
              </a:ext>
            </a:extLst>
          </p:cNvPr>
          <p:cNvSpPr>
            <a:spLocks/>
          </p:cNvSpPr>
          <p:nvPr/>
        </p:nvSpPr>
        <p:spPr bwMode="auto">
          <a:xfrm rot="-17684">
            <a:off x="5346700" y="3560763"/>
            <a:ext cx="3259138" cy="574675"/>
          </a:xfrm>
          <a:custGeom>
            <a:avLst/>
            <a:gdLst>
              <a:gd name="T0" fmla="*/ 0 w 635"/>
              <a:gd name="T1" fmla="*/ 2147483647 h 121"/>
              <a:gd name="T2" fmla="*/ 2147483647 w 635"/>
              <a:gd name="T3" fmla="*/ 2147483647 h 121"/>
              <a:gd name="T4" fmla="*/ 2147483647 w 635"/>
              <a:gd name="T5" fmla="*/ 2147483647 h 121"/>
              <a:gd name="T6" fmla="*/ 2147483647 w 635"/>
              <a:gd name="T7" fmla="*/ 2147483647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Rectangle 895">
            <a:extLst>
              <a:ext uri="{FF2B5EF4-FFF2-40B4-BE49-F238E27FC236}">
                <a16:creationId xmlns:a16="http://schemas.microsoft.com/office/drawing/2014/main" id="{C4EBE5FD-F46F-4346-ACFD-A7DD968927E8}"/>
              </a:ext>
            </a:extLst>
          </p:cNvPr>
          <p:cNvSpPr>
            <a:spLocks noChangeArrowheads="1"/>
          </p:cNvSpPr>
          <p:nvPr/>
        </p:nvSpPr>
        <p:spPr bwMode="auto">
          <a:xfrm rot="-276921">
            <a:off x="6130925" y="3427413"/>
            <a:ext cx="2441575" cy="24447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6" name="Group 704">
            <a:extLst>
              <a:ext uri="{FF2B5EF4-FFF2-40B4-BE49-F238E27FC236}">
                <a16:creationId xmlns:a16="http://schemas.microsoft.com/office/drawing/2014/main" id="{9CF5525E-1E39-4B10-8D9F-BDF81C74B539}"/>
              </a:ext>
            </a:extLst>
          </p:cNvPr>
          <p:cNvGrpSpPr>
            <a:grpSpLocks/>
          </p:cNvGrpSpPr>
          <p:nvPr/>
        </p:nvGrpSpPr>
        <p:grpSpPr bwMode="auto">
          <a:xfrm>
            <a:off x="1042988" y="1355725"/>
            <a:ext cx="6075362" cy="3944938"/>
            <a:chOff x="1775" y="673"/>
            <a:chExt cx="3827" cy="2485"/>
          </a:xfrm>
        </p:grpSpPr>
        <p:sp>
          <p:nvSpPr>
            <p:cNvPr id="23710" name="Oval 698">
              <a:extLst>
                <a:ext uri="{FF2B5EF4-FFF2-40B4-BE49-F238E27FC236}">
                  <a16:creationId xmlns:a16="http://schemas.microsoft.com/office/drawing/2014/main" id="{7F4C7003-0A33-4E20-B7B8-291630DF8A78}"/>
                </a:ext>
              </a:extLst>
            </p:cNvPr>
            <p:cNvSpPr>
              <a:spLocks noChangeArrowheads="1"/>
            </p:cNvSpPr>
            <p:nvPr/>
          </p:nvSpPr>
          <p:spPr bwMode="auto">
            <a:xfrm flipH="1">
              <a:off x="1775" y="865"/>
              <a:ext cx="52" cy="232"/>
            </a:xfrm>
            <a:prstGeom prst="ellipse">
              <a:avLst/>
            </a:prstGeom>
            <a:solidFill>
              <a:srgbClr val="96969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11" name="Freeform 428">
              <a:extLst>
                <a:ext uri="{FF2B5EF4-FFF2-40B4-BE49-F238E27FC236}">
                  <a16:creationId xmlns:a16="http://schemas.microsoft.com/office/drawing/2014/main" id="{55B4C43A-FCA4-4145-9F35-CD36EBEA1CB5}"/>
                </a:ext>
              </a:extLst>
            </p:cNvPr>
            <p:cNvSpPr>
              <a:spLocks/>
            </p:cNvSpPr>
            <p:nvPr/>
          </p:nvSpPr>
          <p:spPr bwMode="auto">
            <a:xfrm>
              <a:off x="4060" y="1653"/>
              <a:ext cx="256" cy="537"/>
            </a:xfrm>
            <a:custGeom>
              <a:avLst/>
              <a:gdLst>
                <a:gd name="T0" fmla="*/ 0 w 241"/>
                <a:gd name="T1" fmla="*/ 295 h 537"/>
                <a:gd name="T2" fmla="*/ 387 w 241"/>
                <a:gd name="T3" fmla="*/ 341 h 537"/>
                <a:gd name="T4" fmla="*/ 769 w 241"/>
                <a:gd name="T5" fmla="*/ 386 h 537"/>
                <a:gd name="T6" fmla="*/ 962 w 241"/>
                <a:gd name="T7" fmla="*/ 477 h 537"/>
                <a:gd name="T8" fmla="*/ 387 w 241"/>
                <a:gd name="T9" fmla="*/ 23 h 537"/>
                <a:gd name="T10" fmla="*/ 0 w 241"/>
                <a:gd name="T11" fmla="*/ 295 h 53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1" h="537">
                  <a:moveTo>
                    <a:pt x="0" y="295"/>
                  </a:moveTo>
                  <a:cubicBezTo>
                    <a:pt x="0" y="348"/>
                    <a:pt x="60" y="326"/>
                    <a:pt x="90" y="341"/>
                  </a:cubicBezTo>
                  <a:cubicBezTo>
                    <a:pt x="120" y="356"/>
                    <a:pt x="158" y="363"/>
                    <a:pt x="181" y="386"/>
                  </a:cubicBezTo>
                  <a:cubicBezTo>
                    <a:pt x="204" y="409"/>
                    <a:pt x="241" y="537"/>
                    <a:pt x="226" y="477"/>
                  </a:cubicBezTo>
                  <a:cubicBezTo>
                    <a:pt x="211" y="417"/>
                    <a:pt x="127" y="46"/>
                    <a:pt x="90" y="23"/>
                  </a:cubicBezTo>
                  <a:cubicBezTo>
                    <a:pt x="53" y="0"/>
                    <a:pt x="0" y="242"/>
                    <a:pt x="0" y="295"/>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712" name="Freeform 424">
              <a:extLst>
                <a:ext uri="{FF2B5EF4-FFF2-40B4-BE49-F238E27FC236}">
                  <a16:creationId xmlns:a16="http://schemas.microsoft.com/office/drawing/2014/main" id="{1920CD6D-A00B-4FEA-9F17-CADAA2B1A834}"/>
                </a:ext>
              </a:extLst>
            </p:cNvPr>
            <p:cNvSpPr>
              <a:spLocks/>
            </p:cNvSpPr>
            <p:nvPr/>
          </p:nvSpPr>
          <p:spPr bwMode="auto">
            <a:xfrm>
              <a:off x="3818" y="1116"/>
              <a:ext cx="1784" cy="2042"/>
            </a:xfrm>
            <a:custGeom>
              <a:avLst/>
              <a:gdLst>
                <a:gd name="T0" fmla="*/ 242 w 1784"/>
                <a:gd name="T1" fmla="*/ 117 h 2155"/>
                <a:gd name="T2" fmla="*/ 468 w 1784"/>
                <a:gd name="T3" fmla="*/ 280 h 2155"/>
                <a:gd name="T4" fmla="*/ 695 w 1784"/>
                <a:gd name="T5" fmla="*/ 543 h 2155"/>
                <a:gd name="T6" fmla="*/ 877 w 1784"/>
                <a:gd name="T7" fmla="*/ 578 h 2155"/>
                <a:gd name="T8" fmla="*/ 1648 w 1784"/>
                <a:gd name="T9" fmla="*/ 578 h 2155"/>
                <a:gd name="T10" fmla="*/ 1693 w 1784"/>
                <a:gd name="T11" fmla="*/ 504 h 2155"/>
                <a:gd name="T12" fmla="*/ 1239 w 1784"/>
                <a:gd name="T13" fmla="*/ 193 h 2155"/>
                <a:gd name="T14" fmla="*/ 1512 w 1784"/>
                <a:gd name="T15" fmla="*/ 80 h 2155"/>
                <a:gd name="T16" fmla="*/ 1330 w 1784"/>
                <a:gd name="T17" fmla="*/ 56 h 2155"/>
                <a:gd name="T18" fmla="*/ 1330 w 1784"/>
                <a:gd name="T19" fmla="*/ 20 h 2155"/>
                <a:gd name="T20" fmla="*/ 1149 w 1784"/>
                <a:gd name="T21" fmla="*/ 20 h 2155"/>
                <a:gd name="T22" fmla="*/ 151 w 1784"/>
                <a:gd name="T23" fmla="*/ 20 h 2155"/>
                <a:gd name="T24" fmla="*/ 242 w 1784"/>
                <a:gd name="T25" fmla="*/ 117 h 215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84" h="2155">
                  <a:moveTo>
                    <a:pt x="242" y="431"/>
                  </a:moveTo>
                  <a:cubicBezTo>
                    <a:pt x="295" y="590"/>
                    <a:pt x="392" y="763"/>
                    <a:pt x="468" y="1020"/>
                  </a:cubicBezTo>
                  <a:cubicBezTo>
                    <a:pt x="544" y="1277"/>
                    <a:pt x="627" y="1791"/>
                    <a:pt x="695" y="1973"/>
                  </a:cubicBezTo>
                  <a:cubicBezTo>
                    <a:pt x="763" y="2155"/>
                    <a:pt x="718" y="2086"/>
                    <a:pt x="877" y="2109"/>
                  </a:cubicBezTo>
                  <a:cubicBezTo>
                    <a:pt x="1036" y="2132"/>
                    <a:pt x="1512" y="2154"/>
                    <a:pt x="1648" y="2109"/>
                  </a:cubicBezTo>
                  <a:cubicBezTo>
                    <a:pt x="1784" y="2064"/>
                    <a:pt x="1761" y="2071"/>
                    <a:pt x="1693" y="1837"/>
                  </a:cubicBezTo>
                  <a:cubicBezTo>
                    <a:pt x="1625" y="1603"/>
                    <a:pt x="1269" y="960"/>
                    <a:pt x="1239" y="703"/>
                  </a:cubicBezTo>
                  <a:cubicBezTo>
                    <a:pt x="1209" y="446"/>
                    <a:pt x="1497" y="378"/>
                    <a:pt x="1512" y="295"/>
                  </a:cubicBezTo>
                  <a:cubicBezTo>
                    <a:pt x="1527" y="212"/>
                    <a:pt x="1360" y="242"/>
                    <a:pt x="1330" y="204"/>
                  </a:cubicBezTo>
                  <a:cubicBezTo>
                    <a:pt x="1300" y="166"/>
                    <a:pt x="1360" y="91"/>
                    <a:pt x="1330" y="68"/>
                  </a:cubicBezTo>
                  <a:cubicBezTo>
                    <a:pt x="1300" y="45"/>
                    <a:pt x="1345" y="68"/>
                    <a:pt x="1149" y="68"/>
                  </a:cubicBezTo>
                  <a:cubicBezTo>
                    <a:pt x="953" y="68"/>
                    <a:pt x="302" y="0"/>
                    <a:pt x="151" y="68"/>
                  </a:cubicBezTo>
                  <a:cubicBezTo>
                    <a:pt x="0" y="136"/>
                    <a:pt x="189" y="272"/>
                    <a:pt x="242" y="431"/>
                  </a:cubicBez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713" name="Freeform 443" descr="30%">
              <a:extLst>
                <a:ext uri="{FF2B5EF4-FFF2-40B4-BE49-F238E27FC236}">
                  <a16:creationId xmlns:a16="http://schemas.microsoft.com/office/drawing/2014/main" id="{9C8CEBE3-68E8-471F-9C26-10641E59F393}"/>
                </a:ext>
              </a:extLst>
            </p:cNvPr>
            <p:cNvSpPr>
              <a:spLocks/>
            </p:cNvSpPr>
            <p:nvPr/>
          </p:nvSpPr>
          <p:spPr bwMode="auto">
            <a:xfrm>
              <a:off x="4286" y="1479"/>
              <a:ext cx="1210" cy="1588"/>
            </a:xfrm>
            <a:custGeom>
              <a:avLst/>
              <a:gdLst>
                <a:gd name="T0" fmla="*/ 0 w 862"/>
                <a:gd name="T1" fmla="*/ 0 h 1451"/>
                <a:gd name="T2" fmla="*/ 1086225 w 862"/>
                <a:gd name="T3" fmla="*/ 12659 h 1451"/>
                <a:gd name="T4" fmla="*/ 2951837 w 862"/>
                <a:gd name="T5" fmla="*/ 12659 h 1451"/>
                <a:gd name="T6" fmla="*/ 1245105 w 862"/>
                <a:gd name="T7" fmla="*/ 0 h 1451"/>
                <a:gd name="T8" fmla="*/ 0 w 862"/>
                <a:gd name="T9" fmla="*/ 0 h 14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2" h="1451">
                  <a:moveTo>
                    <a:pt x="0" y="0"/>
                  </a:moveTo>
                  <a:lnTo>
                    <a:pt x="317" y="1451"/>
                  </a:lnTo>
                  <a:lnTo>
                    <a:pt x="862" y="1451"/>
                  </a:lnTo>
                  <a:lnTo>
                    <a:pt x="363" y="0"/>
                  </a:lnTo>
                  <a:lnTo>
                    <a:pt x="0" y="0"/>
                  </a:lnTo>
                  <a:close/>
                </a:path>
              </a:pathLst>
            </a:custGeom>
            <a:pattFill prst="pct30">
              <a:fgClr>
                <a:schemeClr val="tx1"/>
              </a:fgClr>
              <a:bgClr>
                <a:schemeClr val="bg2"/>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714" name="Group 480">
              <a:extLst>
                <a:ext uri="{FF2B5EF4-FFF2-40B4-BE49-F238E27FC236}">
                  <a16:creationId xmlns:a16="http://schemas.microsoft.com/office/drawing/2014/main" id="{8F25153D-AA93-4ADF-9891-53CA1E1AB219}"/>
                </a:ext>
              </a:extLst>
            </p:cNvPr>
            <p:cNvGrpSpPr>
              <a:grpSpLocks/>
            </p:cNvGrpSpPr>
            <p:nvPr/>
          </p:nvGrpSpPr>
          <p:grpSpPr bwMode="auto">
            <a:xfrm rot="3187806">
              <a:off x="5067" y="2295"/>
              <a:ext cx="90" cy="91"/>
              <a:chOff x="4740" y="1570"/>
              <a:chExt cx="90" cy="91"/>
            </a:xfrm>
          </p:grpSpPr>
          <p:sp>
            <p:nvSpPr>
              <p:cNvPr id="23754" name="Oval 446">
                <a:extLst>
                  <a:ext uri="{FF2B5EF4-FFF2-40B4-BE49-F238E27FC236}">
                    <a16:creationId xmlns:a16="http://schemas.microsoft.com/office/drawing/2014/main" id="{42304CE3-9A97-4459-A687-2A8AAED6B394}"/>
                  </a:ext>
                </a:extLst>
              </p:cNvPr>
              <p:cNvSpPr>
                <a:spLocks noChangeArrowheads="1"/>
              </p:cNvSpPr>
              <p:nvPr/>
            </p:nvSpPr>
            <p:spPr bwMode="auto">
              <a:xfrm>
                <a:off x="4740" y="1570"/>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55" name="Line 479">
                <a:extLst>
                  <a:ext uri="{FF2B5EF4-FFF2-40B4-BE49-F238E27FC236}">
                    <a16:creationId xmlns:a16="http://schemas.microsoft.com/office/drawing/2014/main" id="{DAE4BB39-3FAE-47C0-82D5-D42C25BFD9CA}"/>
                  </a:ext>
                </a:extLst>
              </p:cNvPr>
              <p:cNvSpPr>
                <a:spLocks noChangeShapeType="1"/>
              </p:cNvSpPr>
              <p:nvPr/>
            </p:nvSpPr>
            <p:spPr bwMode="auto">
              <a:xfrm>
                <a:off x="4785" y="1570"/>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715" name="Freeform 427">
              <a:extLst>
                <a:ext uri="{FF2B5EF4-FFF2-40B4-BE49-F238E27FC236}">
                  <a16:creationId xmlns:a16="http://schemas.microsoft.com/office/drawing/2014/main" id="{5F0DA906-26AE-43DD-8318-F4931C5147D4}"/>
                </a:ext>
              </a:extLst>
            </p:cNvPr>
            <p:cNvSpPr>
              <a:spLocks/>
            </p:cNvSpPr>
            <p:nvPr/>
          </p:nvSpPr>
          <p:spPr bwMode="auto">
            <a:xfrm>
              <a:off x="3020" y="1439"/>
              <a:ext cx="1195" cy="522"/>
            </a:xfrm>
            <a:custGeom>
              <a:avLst/>
              <a:gdLst>
                <a:gd name="T0" fmla="*/ 8 w 1195"/>
                <a:gd name="T1" fmla="*/ 0 h 522"/>
                <a:gd name="T2" fmla="*/ 235 w 1195"/>
                <a:gd name="T3" fmla="*/ 46 h 522"/>
                <a:gd name="T4" fmla="*/ 371 w 1195"/>
                <a:gd name="T5" fmla="*/ 182 h 522"/>
                <a:gd name="T6" fmla="*/ 416 w 1195"/>
                <a:gd name="T7" fmla="*/ 363 h 522"/>
                <a:gd name="T8" fmla="*/ 598 w 1195"/>
                <a:gd name="T9" fmla="*/ 499 h 522"/>
                <a:gd name="T10" fmla="*/ 1097 w 1195"/>
                <a:gd name="T11" fmla="*/ 499 h 522"/>
                <a:gd name="T12" fmla="*/ 1187 w 1195"/>
                <a:gd name="T13" fmla="*/ 363 h 522"/>
                <a:gd name="T14" fmla="*/ 1142 w 1195"/>
                <a:gd name="T15" fmla="*/ 91 h 522"/>
                <a:gd name="T16" fmla="*/ 1006 w 1195"/>
                <a:gd name="T17" fmla="*/ 46 h 522"/>
                <a:gd name="T18" fmla="*/ 688 w 1195"/>
                <a:gd name="T19" fmla="*/ 46 h 522"/>
                <a:gd name="T20" fmla="*/ 371 w 1195"/>
                <a:gd name="T21" fmla="*/ 46 h 522"/>
                <a:gd name="T22" fmla="*/ 189 w 1195"/>
                <a:gd name="T23" fmla="*/ 46 h 522"/>
                <a:gd name="T24" fmla="*/ 8 w 1195"/>
                <a:gd name="T25" fmla="*/ 0 h 5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95" h="522">
                  <a:moveTo>
                    <a:pt x="8" y="0"/>
                  </a:moveTo>
                  <a:cubicBezTo>
                    <a:pt x="16" y="0"/>
                    <a:pt x="175" y="16"/>
                    <a:pt x="235" y="46"/>
                  </a:cubicBezTo>
                  <a:cubicBezTo>
                    <a:pt x="295" y="76"/>
                    <a:pt x="341" y="129"/>
                    <a:pt x="371" y="182"/>
                  </a:cubicBezTo>
                  <a:cubicBezTo>
                    <a:pt x="401" y="235"/>
                    <a:pt x="378" y="310"/>
                    <a:pt x="416" y="363"/>
                  </a:cubicBezTo>
                  <a:cubicBezTo>
                    <a:pt x="454" y="416"/>
                    <a:pt x="485" y="476"/>
                    <a:pt x="598" y="499"/>
                  </a:cubicBezTo>
                  <a:cubicBezTo>
                    <a:pt x="711" y="522"/>
                    <a:pt x="999" y="522"/>
                    <a:pt x="1097" y="499"/>
                  </a:cubicBezTo>
                  <a:cubicBezTo>
                    <a:pt x="1195" y="476"/>
                    <a:pt x="1179" y="431"/>
                    <a:pt x="1187" y="363"/>
                  </a:cubicBezTo>
                  <a:cubicBezTo>
                    <a:pt x="1195" y="295"/>
                    <a:pt x="1172" y="144"/>
                    <a:pt x="1142" y="91"/>
                  </a:cubicBezTo>
                  <a:cubicBezTo>
                    <a:pt x="1112" y="38"/>
                    <a:pt x="1082" y="53"/>
                    <a:pt x="1006" y="46"/>
                  </a:cubicBezTo>
                  <a:cubicBezTo>
                    <a:pt x="930" y="39"/>
                    <a:pt x="794" y="46"/>
                    <a:pt x="688" y="46"/>
                  </a:cubicBezTo>
                  <a:cubicBezTo>
                    <a:pt x="582" y="46"/>
                    <a:pt x="454" y="46"/>
                    <a:pt x="371" y="46"/>
                  </a:cubicBezTo>
                  <a:cubicBezTo>
                    <a:pt x="288" y="46"/>
                    <a:pt x="242" y="54"/>
                    <a:pt x="189" y="46"/>
                  </a:cubicBezTo>
                  <a:cubicBezTo>
                    <a:pt x="136" y="38"/>
                    <a:pt x="0" y="0"/>
                    <a:pt x="8" y="0"/>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716" name="Group 703">
              <a:extLst>
                <a:ext uri="{FF2B5EF4-FFF2-40B4-BE49-F238E27FC236}">
                  <a16:creationId xmlns:a16="http://schemas.microsoft.com/office/drawing/2014/main" id="{F93708C5-4817-4B28-98CA-1648EAB8B2B3}"/>
                </a:ext>
              </a:extLst>
            </p:cNvPr>
            <p:cNvGrpSpPr>
              <a:grpSpLocks/>
            </p:cNvGrpSpPr>
            <p:nvPr/>
          </p:nvGrpSpPr>
          <p:grpSpPr bwMode="auto">
            <a:xfrm>
              <a:off x="3364" y="1495"/>
              <a:ext cx="877" cy="508"/>
              <a:chOff x="3364" y="1495"/>
              <a:chExt cx="877" cy="508"/>
            </a:xfrm>
          </p:grpSpPr>
          <p:grpSp>
            <p:nvGrpSpPr>
              <p:cNvPr id="23748" name="Group 484">
                <a:extLst>
                  <a:ext uri="{FF2B5EF4-FFF2-40B4-BE49-F238E27FC236}">
                    <a16:creationId xmlns:a16="http://schemas.microsoft.com/office/drawing/2014/main" id="{E65F9353-D3A4-48C0-BF66-1FA6ED5D540C}"/>
                  </a:ext>
                </a:extLst>
              </p:cNvPr>
              <p:cNvGrpSpPr>
                <a:grpSpLocks/>
              </p:cNvGrpSpPr>
              <p:nvPr/>
            </p:nvGrpSpPr>
            <p:grpSpPr bwMode="auto">
              <a:xfrm rot="-2212194">
                <a:off x="4151" y="1912"/>
                <a:ext cx="90" cy="91"/>
                <a:chOff x="4740" y="1570"/>
                <a:chExt cx="90" cy="91"/>
              </a:xfrm>
            </p:grpSpPr>
            <p:sp>
              <p:nvSpPr>
                <p:cNvPr id="23752" name="Oval 485">
                  <a:extLst>
                    <a:ext uri="{FF2B5EF4-FFF2-40B4-BE49-F238E27FC236}">
                      <a16:creationId xmlns:a16="http://schemas.microsoft.com/office/drawing/2014/main" id="{C9A9CC35-D3A6-4AAA-B334-8F8CFDD528AC}"/>
                    </a:ext>
                  </a:extLst>
                </p:cNvPr>
                <p:cNvSpPr>
                  <a:spLocks noChangeArrowheads="1"/>
                </p:cNvSpPr>
                <p:nvPr/>
              </p:nvSpPr>
              <p:spPr bwMode="auto">
                <a:xfrm>
                  <a:off x="4740" y="1570"/>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53" name="Line 486">
                  <a:extLst>
                    <a:ext uri="{FF2B5EF4-FFF2-40B4-BE49-F238E27FC236}">
                      <a16:creationId xmlns:a16="http://schemas.microsoft.com/office/drawing/2014/main" id="{1779850C-E840-434F-B1D1-C93E2A3FD103}"/>
                    </a:ext>
                  </a:extLst>
                </p:cNvPr>
                <p:cNvSpPr>
                  <a:spLocks noChangeShapeType="1"/>
                </p:cNvSpPr>
                <p:nvPr/>
              </p:nvSpPr>
              <p:spPr bwMode="auto">
                <a:xfrm>
                  <a:off x="4785" y="1570"/>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749" name="Group 702">
                <a:extLst>
                  <a:ext uri="{FF2B5EF4-FFF2-40B4-BE49-F238E27FC236}">
                    <a16:creationId xmlns:a16="http://schemas.microsoft.com/office/drawing/2014/main" id="{5FD62202-6A04-4BD3-973D-42ABD7C3BD33}"/>
                  </a:ext>
                </a:extLst>
              </p:cNvPr>
              <p:cNvGrpSpPr>
                <a:grpSpLocks/>
              </p:cNvGrpSpPr>
              <p:nvPr/>
            </p:nvGrpSpPr>
            <p:grpSpPr bwMode="auto">
              <a:xfrm>
                <a:off x="3364" y="1495"/>
                <a:ext cx="831" cy="483"/>
                <a:chOff x="3364" y="1495"/>
                <a:chExt cx="831" cy="483"/>
              </a:xfrm>
            </p:grpSpPr>
            <p:sp>
              <p:nvSpPr>
                <p:cNvPr id="23750" name="AutoShape 426">
                  <a:extLst>
                    <a:ext uri="{FF2B5EF4-FFF2-40B4-BE49-F238E27FC236}">
                      <a16:creationId xmlns:a16="http://schemas.microsoft.com/office/drawing/2014/main" id="{474BF4BD-955C-4AEF-A799-115AE86B42AB}"/>
                    </a:ext>
                  </a:extLst>
                </p:cNvPr>
                <p:cNvSpPr>
                  <a:spLocks noChangeArrowheads="1"/>
                </p:cNvSpPr>
                <p:nvPr/>
              </p:nvSpPr>
              <p:spPr bwMode="auto">
                <a:xfrm>
                  <a:off x="3424" y="1519"/>
                  <a:ext cx="771" cy="459"/>
                </a:xfrm>
                <a:prstGeom prst="flowChartTerminator">
                  <a:avLst/>
                </a:prstGeom>
                <a:solidFill>
                  <a:schemeClr val="tx1"/>
                </a:solidFill>
                <a:ln w="38100">
                  <a:solidFill>
                    <a:srgbClr val="4D4D4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51" name="Oval 448">
                  <a:extLst>
                    <a:ext uri="{FF2B5EF4-FFF2-40B4-BE49-F238E27FC236}">
                      <a16:creationId xmlns:a16="http://schemas.microsoft.com/office/drawing/2014/main" id="{49CB6A0B-329C-4DED-9B45-4D7B86040747}"/>
                    </a:ext>
                  </a:extLst>
                </p:cNvPr>
                <p:cNvSpPr>
                  <a:spLocks noChangeArrowheads="1"/>
                </p:cNvSpPr>
                <p:nvPr/>
              </p:nvSpPr>
              <p:spPr bwMode="auto">
                <a:xfrm>
                  <a:off x="3364" y="1495"/>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3717" name="Freeform 494">
              <a:extLst>
                <a:ext uri="{FF2B5EF4-FFF2-40B4-BE49-F238E27FC236}">
                  <a16:creationId xmlns:a16="http://schemas.microsoft.com/office/drawing/2014/main" id="{1CF0915C-4042-44CC-815C-83EAC96A241C}"/>
                </a:ext>
              </a:extLst>
            </p:cNvPr>
            <p:cNvSpPr>
              <a:spLocks/>
            </p:cNvSpPr>
            <p:nvPr/>
          </p:nvSpPr>
          <p:spPr bwMode="auto">
            <a:xfrm>
              <a:off x="3551" y="698"/>
              <a:ext cx="771" cy="161"/>
            </a:xfrm>
            <a:custGeom>
              <a:avLst/>
              <a:gdLst>
                <a:gd name="T0" fmla="*/ 83 w 771"/>
                <a:gd name="T1" fmla="*/ 1 h 287"/>
                <a:gd name="T2" fmla="*/ 174 w 771"/>
                <a:gd name="T3" fmla="*/ 1 h 287"/>
                <a:gd name="T4" fmla="*/ 264 w 771"/>
                <a:gd name="T5" fmla="*/ 1 h 287"/>
                <a:gd name="T6" fmla="*/ 400 w 771"/>
                <a:gd name="T7" fmla="*/ 1 h 287"/>
                <a:gd name="T8" fmla="*/ 446 w 771"/>
                <a:gd name="T9" fmla="*/ 1 h 287"/>
                <a:gd name="T10" fmla="*/ 400 w 771"/>
                <a:gd name="T11" fmla="*/ 1 h 287"/>
                <a:gd name="T12" fmla="*/ 446 w 771"/>
                <a:gd name="T13" fmla="*/ 0 h 287"/>
                <a:gd name="T14" fmla="*/ 491 w 771"/>
                <a:gd name="T15" fmla="*/ 1 h 287"/>
                <a:gd name="T16" fmla="*/ 491 w 771"/>
                <a:gd name="T17" fmla="*/ 1 h 287"/>
                <a:gd name="T18" fmla="*/ 673 w 771"/>
                <a:gd name="T19" fmla="*/ 1 h 287"/>
                <a:gd name="T20" fmla="*/ 673 w 771"/>
                <a:gd name="T21" fmla="*/ 1 h 287"/>
                <a:gd name="T22" fmla="*/ 83 w 771"/>
                <a:gd name="T23" fmla="*/ 1 h 28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1" h="287">
                  <a:moveTo>
                    <a:pt x="83" y="272"/>
                  </a:moveTo>
                  <a:cubicBezTo>
                    <a:pt x="0" y="257"/>
                    <a:pt x="144" y="196"/>
                    <a:pt x="174" y="181"/>
                  </a:cubicBezTo>
                  <a:cubicBezTo>
                    <a:pt x="204" y="166"/>
                    <a:pt x="226" y="181"/>
                    <a:pt x="264" y="181"/>
                  </a:cubicBezTo>
                  <a:cubicBezTo>
                    <a:pt x="302" y="181"/>
                    <a:pt x="370" y="196"/>
                    <a:pt x="400" y="181"/>
                  </a:cubicBezTo>
                  <a:cubicBezTo>
                    <a:pt x="430" y="166"/>
                    <a:pt x="446" y="113"/>
                    <a:pt x="446" y="90"/>
                  </a:cubicBezTo>
                  <a:cubicBezTo>
                    <a:pt x="446" y="67"/>
                    <a:pt x="400" y="60"/>
                    <a:pt x="400" y="45"/>
                  </a:cubicBezTo>
                  <a:cubicBezTo>
                    <a:pt x="400" y="30"/>
                    <a:pt x="431" y="0"/>
                    <a:pt x="446" y="0"/>
                  </a:cubicBezTo>
                  <a:cubicBezTo>
                    <a:pt x="461" y="0"/>
                    <a:pt x="484" y="15"/>
                    <a:pt x="491" y="45"/>
                  </a:cubicBezTo>
                  <a:cubicBezTo>
                    <a:pt x="498" y="75"/>
                    <a:pt x="461" y="158"/>
                    <a:pt x="491" y="181"/>
                  </a:cubicBezTo>
                  <a:cubicBezTo>
                    <a:pt x="521" y="204"/>
                    <a:pt x="643" y="166"/>
                    <a:pt x="673" y="181"/>
                  </a:cubicBezTo>
                  <a:cubicBezTo>
                    <a:pt x="703" y="196"/>
                    <a:pt x="771" y="257"/>
                    <a:pt x="673" y="272"/>
                  </a:cubicBezTo>
                  <a:cubicBezTo>
                    <a:pt x="575" y="287"/>
                    <a:pt x="166" y="287"/>
                    <a:pt x="83" y="272"/>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718" name="Rectangle 472" descr="Dark vertical">
              <a:extLst>
                <a:ext uri="{FF2B5EF4-FFF2-40B4-BE49-F238E27FC236}">
                  <a16:creationId xmlns:a16="http://schemas.microsoft.com/office/drawing/2014/main" id="{3B66B566-724B-499C-82D3-B28C886F71B0}"/>
                </a:ext>
              </a:extLst>
            </p:cNvPr>
            <p:cNvSpPr>
              <a:spLocks noChangeArrowheads="1"/>
            </p:cNvSpPr>
            <p:nvPr/>
          </p:nvSpPr>
          <p:spPr bwMode="auto">
            <a:xfrm>
              <a:off x="4014" y="708"/>
              <a:ext cx="1023" cy="66"/>
            </a:xfrm>
            <a:prstGeom prst="rect">
              <a:avLst/>
            </a:prstGeom>
            <a:pattFill prst="dkVert">
              <a:fgClr>
                <a:srgbClr val="4D4D4D"/>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719" name="Group 471">
              <a:extLst>
                <a:ext uri="{FF2B5EF4-FFF2-40B4-BE49-F238E27FC236}">
                  <a16:creationId xmlns:a16="http://schemas.microsoft.com/office/drawing/2014/main" id="{85827EE5-58B0-46D1-9226-3778AF37FE24}"/>
                </a:ext>
              </a:extLst>
            </p:cNvPr>
            <p:cNvGrpSpPr>
              <a:grpSpLocks/>
            </p:cNvGrpSpPr>
            <p:nvPr/>
          </p:nvGrpSpPr>
          <p:grpSpPr bwMode="auto">
            <a:xfrm>
              <a:off x="5113" y="849"/>
              <a:ext cx="282" cy="333"/>
              <a:chOff x="4251" y="305"/>
              <a:chExt cx="282" cy="333"/>
            </a:xfrm>
          </p:grpSpPr>
          <p:sp>
            <p:nvSpPr>
              <p:cNvPr id="23744" name="Freeform 408">
                <a:extLst>
                  <a:ext uri="{FF2B5EF4-FFF2-40B4-BE49-F238E27FC236}">
                    <a16:creationId xmlns:a16="http://schemas.microsoft.com/office/drawing/2014/main" id="{9DA6654D-3B70-4FB6-B0E4-DECDE540B6B3}"/>
                  </a:ext>
                </a:extLst>
              </p:cNvPr>
              <p:cNvSpPr>
                <a:spLocks/>
              </p:cNvSpPr>
              <p:nvPr/>
            </p:nvSpPr>
            <p:spPr bwMode="auto">
              <a:xfrm>
                <a:off x="4251" y="305"/>
                <a:ext cx="257" cy="333"/>
              </a:xfrm>
              <a:custGeom>
                <a:avLst/>
                <a:gdLst>
                  <a:gd name="T0" fmla="*/ 15 w 257"/>
                  <a:gd name="T1" fmla="*/ 299 h 294"/>
                  <a:gd name="T2" fmla="*/ 106 w 257"/>
                  <a:gd name="T3" fmla="*/ 299 h 294"/>
                  <a:gd name="T4" fmla="*/ 242 w 257"/>
                  <a:gd name="T5" fmla="*/ 1207 h 294"/>
                  <a:gd name="T6" fmla="*/ 197 w 257"/>
                  <a:gd name="T7" fmla="*/ 2998 h 294"/>
                  <a:gd name="T8" fmla="*/ 106 w 257"/>
                  <a:gd name="T9" fmla="*/ 3925 h 294"/>
                  <a:gd name="T10" fmla="*/ 61 w 257"/>
                  <a:gd name="T11" fmla="*/ 4817 h 294"/>
                  <a:gd name="T12" fmla="*/ 15 w 257"/>
                  <a:gd name="T13" fmla="*/ 5704 h 294"/>
                  <a:gd name="T14" fmla="*/ 15 w 257"/>
                  <a:gd name="T15" fmla="*/ 3925 h 294"/>
                  <a:gd name="T16" fmla="*/ 15 w 257"/>
                  <a:gd name="T17" fmla="*/ 2106 h 294"/>
                  <a:gd name="T18" fmla="*/ 15 w 257"/>
                  <a:gd name="T19" fmla="*/ 299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7" h="294">
                    <a:moveTo>
                      <a:pt x="15" y="15"/>
                    </a:moveTo>
                    <a:cubicBezTo>
                      <a:pt x="30" y="0"/>
                      <a:pt x="68" y="7"/>
                      <a:pt x="106" y="15"/>
                    </a:cubicBezTo>
                    <a:cubicBezTo>
                      <a:pt x="144" y="23"/>
                      <a:pt x="227" y="38"/>
                      <a:pt x="242" y="61"/>
                    </a:cubicBezTo>
                    <a:cubicBezTo>
                      <a:pt x="257" y="84"/>
                      <a:pt x="220" y="128"/>
                      <a:pt x="197" y="151"/>
                    </a:cubicBezTo>
                    <a:cubicBezTo>
                      <a:pt x="174" y="174"/>
                      <a:pt x="129" y="182"/>
                      <a:pt x="106" y="197"/>
                    </a:cubicBezTo>
                    <a:cubicBezTo>
                      <a:pt x="83" y="212"/>
                      <a:pt x="76" y="227"/>
                      <a:pt x="61" y="242"/>
                    </a:cubicBezTo>
                    <a:cubicBezTo>
                      <a:pt x="46" y="257"/>
                      <a:pt x="23" y="294"/>
                      <a:pt x="15" y="287"/>
                    </a:cubicBezTo>
                    <a:cubicBezTo>
                      <a:pt x="7" y="280"/>
                      <a:pt x="15" y="227"/>
                      <a:pt x="15" y="197"/>
                    </a:cubicBezTo>
                    <a:cubicBezTo>
                      <a:pt x="15" y="167"/>
                      <a:pt x="7" y="136"/>
                      <a:pt x="15" y="106"/>
                    </a:cubicBezTo>
                    <a:cubicBezTo>
                      <a:pt x="23" y="76"/>
                      <a:pt x="0" y="30"/>
                      <a:pt x="15" y="15"/>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745" name="Group 470">
                <a:extLst>
                  <a:ext uri="{FF2B5EF4-FFF2-40B4-BE49-F238E27FC236}">
                    <a16:creationId xmlns:a16="http://schemas.microsoft.com/office/drawing/2014/main" id="{0E86F4CC-4679-4F03-8D7B-8D8D5D3EA1CF}"/>
                  </a:ext>
                </a:extLst>
              </p:cNvPr>
              <p:cNvGrpSpPr>
                <a:grpSpLocks/>
              </p:cNvGrpSpPr>
              <p:nvPr/>
            </p:nvGrpSpPr>
            <p:grpSpPr bwMode="auto">
              <a:xfrm>
                <a:off x="4352" y="310"/>
                <a:ext cx="181" cy="182"/>
                <a:chOff x="4831" y="280"/>
                <a:chExt cx="181" cy="182"/>
              </a:xfrm>
            </p:grpSpPr>
            <p:sp>
              <p:nvSpPr>
                <p:cNvPr id="23746" name="AutoShape 407">
                  <a:extLst>
                    <a:ext uri="{FF2B5EF4-FFF2-40B4-BE49-F238E27FC236}">
                      <a16:creationId xmlns:a16="http://schemas.microsoft.com/office/drawing/2014/main" id="{C376BCCE-3B8C-45F2-9E34-A6B98713F827}"/>
                    </a:ext>
                  </a:extLst>
                </p:cNvPr>
                <p:cNvSpPr>
                  <a:spLocks noChangeArrowheads="1"/>
                </p:cNvSpPr>
                <p:nvPr/>
              </p:nvSpPr>
              <p:spPr bwMode="auto">
                <a:xfrm>
                  <a:off x="4831" y="280"/>
                  <a:ext cx="181" cy="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22 w 21600"/>
                    <a:gd name="T25" fmla="*/ 3204 h 21600"/>
                    <a:gd name="T26" fmla="*/ 18378 w 21600"/>
                    <a:gd name="T27" fmla="*/ 1839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6564" y="10800"/>
                      </a:moveTo>
                      <a:cubicBezTo>
                        <a:pt x="6564" y="13139"/>
                        <a:pt x="8461" y="15036"/>
                        <a:pt x="10800" y="15036"/>
                      </a:cubicBezTo>
                      <a:cubicBezTo>
                        <a:pt x="13139" y="15036"/>
                        <a:pt x="15036" y="13139"/>
                        <a:pt x="15036" y="10800"/>
                      </a:cubicBezTo>
                      <a:cubicBezTo>
                        <a:pt x="15036" y="8461"/>
                        <a:pt x="13139" y="6564"/>
                        <a:pt x="10800" y="6564"/>
                      </a:cubicBezTo>
                      <a:cubicBezTo>
                        <a:pt x="8461" y="6564"/>
                        <a:pt x="6564" y="8461"/>
                        <a:pt x="6564" y="10800"/>
                      </a:cubicBezTo>
                      <a:close/>
                    </a:path>
                  </a:pathLst>
                </a:cu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47" name="Oval 469">
                  <a:extLst>
                    <a:ext uri="{FF2B5EF4-FFF2-40B4-BE49-F238E27FC236}">
                      <a16:creationId xmlns:a16="http://schemas.microsoft.com/office/drawing/2014/main" id="{2A265406-2A53-46BC-AB26-DD24E324F7A8}"/>
                    </a:ext>
                  </a:extLst>
                </p:cNvPr>
                <p:cNvSpPr>
                  <a:spLocks noChangeArrowheads="1"/>
                </p:cNvSpPr>
                <p:nvPr/>
              </p:nvSpPr>
              <p:spPr bwMode="auto">
                <a:xfrm>
                  <a:off x="4877" y="320"/>
                  <a:ext cx="90" cy="9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3720" name="AutoShape 406">
              <a:extLst>
                <a:ext uri="{FF2B5EF4-FFF2-40B4-BE49-F238E27FC236}">
                  <a16:creationId xmlns:a16="http://schemas.microsoft.com/office/drawing/2014/main" id="{E524DA39-CE8D-4ACF-BA8E-C2EE87690506}"/>
                </a:ext>
              </a:extLst>
            </p:cNvPr>
            <p:cNvSpPr>
              <a:spLocks noChangeArrowheads="1"/>
            </p:cNvSpPr>
            <p:nvPr/>
          </p:nvSpPr>
          <p:spPr bwMode="auto">
            <a:xfrm>
              <a:off x="1838" y="1071"/>
              <a:ext cx="861" cy="182"/>
            </a:xfrm>
            <a:prstGeom prst="flowChartTerminator">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21" name="AutoShape 387">
              <a:extLst>
                <a:ext uri="{FF2B5EF4-FFF2-40B4-BE49-F238E27FC236}">
                  <a16:creationId xmlns:a16="http://schemas.microsoft.com/office/drawing/2014/main" id="{4C4F54D9-F7DC-4221-A12B-3ACCAAB7DE80}"/>
                </a:ext>
              </a:extLst>
            </p:cNvPr>
            <p:cNvSpPr>
              <a:spLocks noChangeArrowheads="1"/>
            </p:cNvSpPr>
            <p:nvPr/>
          </p:nvSpPr>
          <p:spPr bwMode="auto">
            <a:xfrm>
              <a:off x="1792" y="844"/>
              <a:ext cx="816" cy="272"/>
            </a:xfrm>
            <a:prstGeom prst="roundRect">
              <a:avLst>
                <a:gd name="adj" fmla="val 16667"/>
              </a:avLst>
            </a:prstGeom>
            <a:solidFill>
              <a:srgbClr val="808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22" name="AutoShape 389">
              <a:extLst>
                <a:ext uri="{FF2B5EF4-FFF2-40B4-BE49-F238E27FC236}">
                  <a16:creationId xmlns:a16="http://schemas.microsoft.com/office/drawing/2014/main" id="{BE55593B-CE28-4581-886D-19C3CA647C18}"/>
                </a:ext>
              </a:extLst>
            </p:cNvPr>
            <p:cNvSpPr>
              <a:spLocks noChangeArrowheads="1"/>
            </p:cNvSpPr>
            <p:nvPr/>
          </p:nvSpPr>
          <p:spPr bwMode="auto">
            <a:xfrm>
              <a:off x="1792" y="1207"/>
              <a:ext cx="816" cy="227"/>
            </a:xfrm>
            <a:prstGeom prst="roundRect">
              <a:avLst>
                <a:gd name="adj" fmla="val 16667"/>
              </a:avLst>
            </a:prstGeom>
            <a:solidFill>
              <a:srgbClr val="777777"/>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23" name="AutoShape 393">
              <a:extLst>
                <a:ext uri="{FF2B5EF4-FFF2-40B4-BE49-F238E27FC236}">
                  <a16:creationId xmlns:a16="http://schemas.microsoft.com/office/drawing/2014/main" id="{FCFED76F-C876-42EE-9F32-80230C56C3F8}"/>
                </a:ext>
              </a:extLst>
            </p:cNvPr>
            <p:cNvSpPr>
              <a:spLocks noChangeArrowheads="1"/>
            </p:cNvSpPr>
            <p:nvPr/>
          </p:nvSpPr>
          <p:spPr bwMode="auto">
            <a:xfrm>
              <a:off x="2588" y="844"/>
              <a:ext cx="927" cy="272"/>
            </a:xfrm>
            <a:prstGeom prst="roundRect">
              <a:avLst>
                <a:gd name="adj" fmla="val 16667"/>
              </a:avLst>
            </a:pr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24" name="Oval 434">
              <a:extLst>
                <a:ext uri="{FF2B5EF4-FFF2-40B4-BE49-F238E27FC236}">
                  <a16:creationId xmlns:a16="http://schemas.microsoft.com/office/drawing/2014/main" id="{CA925E45-B758-4501-B364-FC2618F92383}"/>
                </a:ext>
              </a:extLst>
            </p:cNvPr>
            <p:cNvSpPr>
              <a:spLocks noChangeArrowheads="1"/>
            </p:cNvSpPr>
            <p:nvPr/>
          </p:nvSpPr>
          <p:spPr bwMode="auto">
            <a:xfrm>
              <a:off x="3888" y="1454"/>
              <a:ext cx="45" cy="46"/>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25" name="AutoShape 445">
              <a:extLst>
                <a:ext uri="{FF2B5EF4-FFF2-40B4-BE49-F238E27FC236}">
                  <a16:creationId xmlns:a16="http://schemas.microsoft.com/office/drawing/2014/main" id="{DD58AFCD-07E7-4F8F-B0C8-7F1BA446F059}"/>
                </a:ext>
              </a:extLst>
            </p:cNvPr>
            <p:cNvSpPr>
              <a:spLocks noChangeArrowheads="1"/>
            </p:cNvSpPr>
            <p:nvPr/>
          </p:nvSpPr>
          <p:spPr bwMode="auto">
            <a:xfrm>
              <a:off x="3908" y="799"/>
              <a:ext cx="1225" cy="45"/>
            </a:xfrm>
            <a:prstGeom prst="flowChartTerminator">
              <a:avLst/>
            </a:prstGeom>
            <a:solidFill>
              <a:srgbClr val="4D4D4D"/>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26" name="Oval 455" descr="60%">
              <a:extLst>
                <a:ext uri="{FF2B5EF4-FFF2-40B4-BE49-F238E27FC236}">
                  <a16:creationId xmlns:a16="http://schemas.microsoft.com/office/drawing/2014/main" id="{1FD2F8F5-265F-4A9A-85D3-65097F0C3DD2}"/>
                </a:ext>
              </a:extLst>
            </p:cNvPr>
            <p:cNvSpPr>
              <a:spLocks noChangeArrowheads="1"/>
            </p:cNvSpPr>
            <p:nvPr/>
          </p:nvSpPr>
          <p:spPr bwMode="auto">
            <a:xfrm>
              <a:off x="4871" y="673"/>
              <a:ext cx="141" cy="136"/>
            </a:xfrm>
            <a:prstGeom prst="ellipse">
              <a:avLst/>
            </a:prstGeom>
            <a:pattFill prst="pct60">
              <a:fgClr>
                <a:schemeClr val="tx1"/>
              </a:fgClr>
              <a:bgClr>
                <a:srgbClr val="FFFFFF"/>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27" name="Oval 458" descr="60%">
              <a:extLst>
                <a:ext uri="{FF2B5EF4-FFF2-40B4-BE49-F238E27FC236}">
                  <a16:creationId xmlns:a16="http://schemas.microsoft.com/office/drawing/2014/main" id="{A68AF312-D4A3-4A30-81E6-4B1A36DB93FC}"/>
                </a:ext>
              </a:extLst>
            </p:cNvPr>
            <p:cNvSpPr>
              <a:spLocks noChangeArrowheads="1"/>
            </p:cNvSpPr>
            <p:nvPr/>
          </p:nvSpPr>
          <p:spPr bwMode="auto">
            <a:xfrm>
              <a:off x="3959" y="698"/>
              <a:ext cx="90" cy="91"/>
            </a:xfrm>
            <a:prstGeom prst="ellipse">
              <a:avLst/>
            </a:prstGeom>
            <a:pattFill prst="pct60">
              <a:fgClr>
                <a:schemeClr val="tx1"/>
              </a:fgClr>
              <a:bgClr>
                <a:srgbClr val="FFFFFF"/>
              </a:bgClr>
            </a:pattFill>
            <a:ln w="38100">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728" name="Group 500">
              <a:extLst>
                <a:ext uri="{FF2B5EF4-FFF2-40B4-BE49-F238E27FC236}">
                  <a16:creationId xmlns:a16="http://schemas.microsoft.com/office/drawing/2014/main" id="{11D97552-52E8-4E73-ACAF-32296F00731A}"/>
                </a:ext>
              </a:extLst>
            </p:cNvPr>
            <p:cNvGrpSpPr>
              <a:grpSpLocks/>
            </p:cNvGrpSpPr>
            <p:nvPr/>
          </p:nvGrpSpPr>
          <p:grpSpPr bwMode="auto">
            <a:xfrm>
              <a:off x="4651" y="1318"/>
              <a:ext cx="480" cy="134"/>
              <a:chOff x="3789" y="774"/>
              <a:chExt cx="480" cy="134"/>
            </a:xfrm>
          </p:grpSpPr>
          <p:sp>
            <p:nvSpPr>
              <p:cNvPr id="23741" name="AutoShape 454" descr="Narrow horizontal">
                <a:extLst>
                  <a:ext uri="{FF2B5EF4-FFF2-40B4-BE49-F238E27FC236}">
                    <a16:creationId xmlns:a16="http://schemas.microsoft.com/office/drawing/2014/main" id="{02F2ACDA-FBF3-4511-81FE-14ABDC5333DC}"/>
                  </a:ext>
                </a:extLst>
              </p:cNvPr>
              <p:cNvSpPr>
                <a:spLocks noChangeArrowheads="1"/>
              </p:cNvSpPr>
              <p:nvPr/>
            </p:nvSpPr>
            <p:spPr bwMode="auto">
              <a:xfrm rot="505862">
                <a:off x="3789" y="806"/>
                <a:ext cx="273" cy="79"/>
              </a:xfrm>
              <a:prstGeom prst="flowChartTerminator">
                <a:avLst/>
              </a:prstGeom>
              <a:pattFill prst="narHorz">
                <a:fgClr>
                  <a:srgbClr val="969696"/>
                </a:fgClr>
                <a:bgClr>
                  <a:schemeClr val="tx1"/>
                </a:bgClr>
              </a:patt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42" name="AutoShape 459">
                <a:extLst>
                  <a:ext uri="{FF2B5EF4-FFF2-40B4-BE49-F238E27FC236}">
                    <a16:creationId xmlns:a16="http://schemas.microsoft.com/office/drawing/2014/main" id="{C8DACCC9-F0CC-465A-B9FE-89EC342983CC}"/>
                  </a:ext>
                </a:extLst>
              </p:cNvPr>
              <p:cNvSpPr>
                <a:spLocks noChangeArrowheads="1"/>
              </p:cNvSpPr>
              <p:nvPr/>
            </p:nvSpPr>
            <p:spPr bwMode="auto">
              <a:xfrm rot="-420475">
                <a:off x="3996" y="774"/>
                <a:ext cx="273" cy="134"/>
              </a:xfrm>
              <a:prstGeom prst="flowChartTerminator">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43" name="Oval 467">
                <a:extLst>
                  <a:ext uri="{FF2B5EF4-FFF2-40B4-BE49-F238E27FC236}">
                    <a16:creationId xmlns:a16="http://schemas.microsoft.com/office/drawing/2014/main" id="{47F1C33E-A8E6-49B4-B1EE-D2E2C9926259}"/>
                  </a:ext>
                </a:extLst>
              </p:cNvPr>
              <p:cNvSpPr>
                <a:spLocks noChangeArrowheads="1"/>
              </p:cNvSpPr>
              <p:nvPr/>
            </p:nvSpPr>
            <p:spPr bwMode="auto">
              <a:xfrm>
                <a:off x="4145" y="789"/>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729" name="AutoShape 391">
              <a:extLst>
                <a:ext uri="{FF2B5EF4-FFF2-40B4-BE49-F238E27FC236}">
                  <a16:creationId xmlns:a16="http://schemas.microsoft.com/office/drawing/2014/main" id="{9F059AA1-C53E-4628-9099-343F22D5E77D}"/>
                </a:ext>
              </a:extLst>
            </p:cNvPr>
            <p:cNvSpPr>
              <a:spLocks noChangeArrowheads="1"/>
            </p:cNvSpPr>
            <p:nvPr/>
          </p:nvSpPr>
          <p:spPr bwMode="auto">
            <a:xfrm>
              <a:off x="2563" y="1071"/>
              <a:ext cx="1451" cy="136"/>
            </a:xfrm>
            <a:prstGeom prst="roundRect">
              <a:avLst>
                <a:gd name="adj" fmla="val 16667"/>
              </a:avLst>
            </a:pr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30" name="Oval 398">
              <a:extLst>
                <a:ext uri="{FF2B5EF4-FFF2-40B4-BE49-F238E27FC236}">
                  <a16:creationId xmlns:a16="http://schemas.microsoft.com/office/drawing/2014/main" id="{213030A4-4CBF-41B3-B65E-686CA481EABC}"/>
                </a:ext>
              </a:extLst>
            </p:cNvPr>
            <p:cNvSpPr>
              <a:spLocks noChangeArrowheads="1"/>
            </p:cNvSpPr>
            <p:nvPr/>
          </p:nvSpPr>
          <p:spPr bwMode="auto">
            <a:xfrm rot="-5400000">
              <a:off x="3304" y="769"/>
              <a:ext cx="182" cy="392"/>
            </a:xfrm>
            <a:prstGeom prst="ellipse">
              <a:avLst/>
            </a:prstGeom>
            <a:solidFill>
              <a:srgbClr val="EAEAEA"/>
            </a:solidFill>
            <a:ln w="9525">
              <a:round/>
              <a:headEnd/>
              <a:tailEnd/>
            </a:ln>
            <a:effectLst/>
            <a:scene3d>
              <a:camera prst="legacyPerspectiveFront">
                <a:rot lat="1500000" lon="5400000" rev="0"/>
              </a:camera>
              <a:lightRig rig="legacyFlat1" dir="t"/>
            </a:scene3d>
            <a:sp3d extrusionH="887400" prstMaterial="legacyMetal">
              <a:bevelT w="13500" h="13500" prst="angle"/>
              <a:bevelB w="13500" h="13500" prst="angle"/>
              <a:extrusionClr>
                <a:srgbClr val="EAEAEA"/>
              </a:extrusionClr>
              <a:contourClr>
                <a:srgbClr val="EAEAEA"/>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731" name="Group 492">
              <a:extLst>
                <a:ext uri="{FF2B5EF4-FFF2-40B4-BE49-F238E27FC236}">
                  <a16:creationId xmlns:a16="http://schemas.microsoft.com/office/drawing/2014/main" id="{E26606BC-C903-4AF4-882E-ECB4D3CCF9E3}"/>
                </a:ext>
              </a:extLst>
            </p:cNvPr>
            <p:cNvGrpSpPr>
              <a:grpSpLocks/>
            </p:cNvGrpSpPr>
            <p:nvPr/>
          </p:nvGrpSpPr>
          <p:grpSpPr bwMode="auto">
            <a:xfrm>
              <a:off x="1822" y="799"/>
              <a:ext cx="186" cy="91"/>
              <a:chOff x="960" y="255"/>
              <a:chExt cx="186" cy="91"/>
            </a:xfrm>
          </p:grpSpPr>
          <p:sp>
            <p:nvSpPr>
              <p:cNvPr id="23737" name="AutoShape 388">
                <a:extLst>
                  <a:ext uri="{FF2B5EF4-FFF2-40B4-BE49-F238E27FC236}">
                    <a16:creationId xmlns:a16="http://schemas.microsoft.com/office/drawing/2014/main" id="{B1A9A6C3-DB2E-4243-BFC3-9FE7D464DCB2}"/>
                  </a:ext>
                </a:extLst>
              </p:cNvPr>
              <p:cNvSpPr>
                <a:spLocks noChangeArrowheads="1"/>
              </p:cNvSpPr>
              <p:nvPr/>
            </p:nvSpPr>
            <p:spPr bwMode="auto">
              <a:xfrm>
                <a:off x="1010" y="256"/>
                <a:ext cx="136" cy="90"/>
              </a:xfrm>
              <a:prstGeom prst="roundRect">
                <a:avLst>
                  <a:gd name="adj" fmla="val 16667"/>
                </a:avLst>
              </a:prstGeom>
              <a:solidFill>
                <a:srgbClr val="808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738" name="Group 476">
                <a:extLst>
                  <a:ext uri="{FF2B5EF4-FFF2-40B4-BE49-F238E27FC236}">
                    <a16:creationId xmlns:a16="http://schemas.microsoft.com/office/drawing/2014/main" id="{6971D87B-1E70-4973-A75B-C1F37884BA87}"/>
                  </a:ext>
                </a:extLst>
              </p:cNvPr>
              <p:cNvGrpSpPr>
                <a:grpSpLocks/>
              </p:cNvGrpSpPr>
              <p:nvPr/>
            </p:nvGrpSpPr>
            <p:grpSpPr bwMode="auto">
              <a:xfrm>
                <a:off x="960" y="255"/>
                <a:ext cx="156" cy="90"/>
                <a:chOff x="960" y="255"/>
                <a:chExt cx="156" cy="90"/>
              </a:xfrm>
            </p:grpSpPr>
            <p:sp>
              <p:nvSpPr>
                <p:cNvPr id="23739" name="AutoShape 474">
                  <a:extLst>
                    <a:ext uri="{FF2B5EF4-FFF2-40B4-BE49-F238E27FC236}">
                      <a16:creationId xmlns:a16="http://schemas.microsoft.com/office/drawing/2014/main" id="{BC9D803D-4BC9-42CF-90E1-701528DC7929}"/>
                    </a:ext>
                  </a:extLst>
                </p:cNvPr>
                <p:cNvSpPr>
                  <a:spLocks noChangeArrowheads="1"/>
                </p:cNvSpPr>
                <p:nvPr/>
              </p:nvSpPr>
              <p:spPr bwMode="auto">
                <a:xfrm>
                  <a:off x="980" y="255"/>
                  <a:ext cx="136" cy="75"/>
                </a:xfrm>
                <a:prstGeom prst="roundRect">
                  <a:avLst>
                    <a:gd name="adj" fmla="val 38889"/>
                  </a:avLst>
                </a:prstGeom>
                <a:solidFill>
                  <a:srgbClr val="808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40" name="Oval 475">
                  <a:extLst>
                    <a:ext uri="{FF2B5EF4-FFF2-40B4-BE49-F238E27FC236}">
                      <a16:creationId xmlns:a16="http://schemas.microsoft.com/office/drawing/2014/main" id="{ECE8509D-37A8-4DDE-81AD-F2C22C43CC1B}"/>
                    </a:ext>
                  </a:extLst>
                </p:cNvPr>
                <p:cNvSpPr>
                  <a:spLocks noChangeArrowheads="1"/>
                </p:cNvSpPr>
                <p:nvPr/>
              </p:nvSpPr>
              <p:spPr bwMode="auto">
                <a:xfrm>
                  <a:off x="960" y="255"/>
                  <a:ext cx="90" cy="90"/>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3732" name="AutoShape 488" descr="Wide downward diagonal">
              <a:extLst>
                <a:ext uri="{FF2B5EF4-FFF2-40B4-BE49-F238E27FC236}">
                  <a16:creationId xmlns:a16="http://schemas.microsoft.com/office/drawing/2014/main" id="{174E96C7-9CD0-46DF-968C-8C123F291584}"/>
                </a:ext>
              </a:extLst>
            </p:cNvPr>
            <p:cNvSpPr>
              <a:spLocks noChangeArrowheads="1"/>
            </p:cNvSpPr>
            <p:nvPr/>
          </p:nvSpPr>
          <p:spPr bwMode="auto">
            <a:xfrm flipH="1">
              <a:off x="4196" y="844"/>
              <a:ext cx="725" cy="363"/>
            </a:xfrm>
            <a:prstGeom prst="parallelogram">
              <a:avLst>
                <a:gd name="adj" fmla="val 18548"/>
              </a:avLst>
            </a:prstGeom>
            <a:pattFill prst="wdDnDiag">
              <a:fgClr>
                <a:srgbClr val="333333"/>
              </a:fgClr>
              <a:bgClr>
                <a:srgbClr val="777777"/>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33" name="AutoShape 489">
              <a:extLst>
                <a:ext uri="{FF2B5EF4-FFF2-40B4-BE49-F238E27FC236}">
                  <a16:creationId xmlns:a16="http://schemas.microsoft.com/office/drawing/2014/main" id="{1F361167-9387-4ACF-ACA9-C567BFEB3A15}"/>
                </a:ext>
              </a:extLst>
            </p:cNvPr>
            <p:cNvSpPr>
              <a:spLocks noChangeArrowheads="1"/>
            </p:cNvSpPr>
            <p:nvPr/>
          </p:nvSpPr>
          <p:spPr bwMode="auto">
            <a:xfrm rot="5400000">
              <a:off x="3946" y="867"/>
              <a:ext cx="363" cy="317"/>
            </a:xfrm>
            <a:prstGeom prst="flowChartManualInput">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34" name="AutoShape 495">
              <a:extLst>
                <a:ext uri="{FF2B5EF4-FFF2-40B4-BE49-F238E27FC236}">
                  <a16:creationId xmlns:a16="http://schemas.microsoft.com/office/drawing/2014/main" id="{7BD26378-A37D-44FD-AF65-FF77E0842C7C}"/>
                </a:ext>
              </a:extLst>
            </p:cNvPr>
            <p:cNvSpPr>
              <a:spLocks noChangeArrowheads="1"/>
            </p:cNvSpPr>
            <p:nvPr/>
          </p:nvSpPr>
          <p:spPr bwMode="auto">
            <a:xfrm flipV="1">
              <a:off x="5007" y="728"/>
              <a:ext cx="136" cy="136"/>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82 w 21600"/>
                <a:gd name="T13" fmla="*/ 2224 h 21600"/>
                <a:gd name="T14" fmla="*/ 16518 w 21600"/>
                <a:gd name="T15" fmla="*/ 13659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5" name="AutoShape 491">
              <a:extLst>
                <a:ext uri="{FF2B5EF4-FFF2-40B4-BE49-F238E27FC236}">
                  <a16:creationId xmlns:a16="http://schemas.microsoft.com/office/drawing/2014/main" id="{C23E42BE-C1B8-4DA3-9B48-A7845BB862F0}"/>
                </a:ext>
              </a:extLst>
            </p:cNvPr>
            <p:cNvSpPr>
              <a:spLocks noChangeArrowheads="1"/>
            </p:cNvSpPr>
            <p:nvPr/>
          </p:nvSpPr>
          <p:spPr bwMode="auto">
            <a:xfrm rot="5400000" flipH="1" flipV="1">
              <a:off x="4808" y="867"/>
              <a:ext cx="363" cy="317"/>
            </a:xfrm>
            <a:prstGeom prst="flowChartManualInput">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36" name="AutoShape 468">
              <a:extLst>
                <a:ext uri="{FF2B5EF4-FFF2-40B4-BE49-F238E27FC236}">
                  <a16:creationId xmlns:a16="http://schemas.microsoft.com/office/drawing/2014/main" id="{0AC07D5F-BEFE-4BBE-B669-7AC5E55A00E9}"/>
                </a:ext>
              </a:extLst>
            </p:cNvPr>
            <p:cNvSpPr>
              <a:spLocks noChangeArrowheads="1"/>
            </p:cNvSpPr>
            <p:nvPr/>
          </p:nvSpPr>
          <p:spPr bwMode="auto">
            <a:xfrm rot="-147152">
              <a:off x="4618" y="3037"/>
              <a:ext cx="913" cy="91"/>
            </a:xfrm>
            <a:prstGeom prst="flowChartTerminator">
              <a:avLst/>
            </a:prstGeom>
            <a:solidFill>
              <a:srgbClr val="777777"/>
            </a:solidFill>
            <a:ln w="9525">
              <a:miter lim="800000"/>
              <a:headEnd/>
              <a:tailEnd/>
            </a:ln>
            <a:effectLst/>
            <a:scene3d>
              <a:camera prst="legacyObliqueTopRight">
                <a:rot lat="20399980" lon="20399980" rev="0"/>
              </a:camera>
              <a:lightRig rig="legacyFlat1" dir="t"/>
            </a:scene3d>
            <a:sp3d extrusionH="430200" prstMaterial="legacyMetal">
              <a:bevelT w="13500" h="13500" prst="angle"/>
              <a:bevelB w="13500" h="13500" prst="angle"/>
              <a:extrusionClr>
                <a:srgbClr val="777777"/>
              </a:extrusionClr>
              <a:contourClr>
                <a:srgbClr val="777777"/>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53" name="Group 952">
            <a:extLst>
              <a:ext uri="{FF2B5EF4-FFF2-40B4-BE49-F238E27FC236}">
                <a16:creationId xmlns:a16="http://schemas.microsoft.com/office/drawing/2014/main" id="{5BBA6B6C-0686-4EDA-B53F-5ECF7E06D895}"/>
              </a:ext>
            </a:extLst>
          </p:cNvPr>
          <p:cNvGrpSpPr>
            <a:grpSpLocks/>
          </p:cNvGrpSpPr>
          <p:nvPr/>
        </p:nvGrpSpPr>
        <p:grpSpPr bwMode="auto">
          <a:xfrm>
            <a:off x="4938713" y="3468688"/>
            <a:ext cx="1298575" cy="706437"/>
            <a:chOff x="3111" y="2004"/>
            <a:chExt cx="818" cy="445"/>
          </a:xfrm>
        </p:grpSpPr>
        <p:grpSp>
          <p:nvGrpSpPr>
            <p:cNvPr id="23701" name="Group 951">
              <a:extLst>
                <a:ext uri="{FF2B5EF4-FFF2-40B4-BE49-F238E27FC236}">
                  <a16:creationId xmlns:a16="http://schemas.microsoft.com/office/drawing/2014/main" id="{10A1AE3F-BF3D-43C9-890D-385BBCC7DDE0}"/>
                </a:ext>
              </a:extLst>
            </p:cNvPr>
            <p:cNvGrpSpPr>
              <a:grpSpLocks/>
            </p:cNvGrpSpPr>
            <p:nvPr/>
          </p:nvGrpSpPr>
          <p:grpSpPr bwMode="auto">
            <a:xfrm>
              <a:off x="3221" y="2297"/>
              <a:ext cx="443" cy="152"/>
              <a:chOff x="3221" y="2297"/>
              <a:chExt cx="443" cy="152"/>
            </a:xfrm>
          </p:grpSpPr>
          <p:sp>
            <p:nvSpPr>
              <p:cNvPr id="23708" name="AutoShape 899">
                <a:extLst>
                  <a:ext uri="{FF2B5EF4-FFF2-40B4-BE49-F238E27FC236}">
                    <a16:creationId xmlns:a16="http://schemas.microsoft.com/office/drawing/2014/main" id="{181359DC-87FE-4BF8-91E7-759EEAE903D0}"/>
                  </a:ext>
                </a:extLst>
              </p:cNvPr>
              <p:cNvSpPr>
                <a:spLocks noChangeArrowheads="1"/>
              </p:cNvSpPr>
              <p:nvPr/>
            </p:nvSpPr>
            <p:spPr bwMode="auto">
              <a:xfrm rot="5027000">
                <a:off x="3356" y="2162"/>
                <a:ext cx="152" cy="421"/>
              </a:xfrm>
              <a:prstGeom prst="can">
                <a:avLst>
                  <a:gd name="adj" fmla="val 6924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09" name="Oval 900">
                <a:extLst>
                  <a:ext uri="{FF2B5EF4-FFF2-40B4-BE49-F238E27FC236}">
                    <a16:creationId xmlns:a16="http://schemas.microsoft.com/office/drawing/2014/main" id="{DFFCC074-A98B-4D88-9105-9CBB47F1632C}"/>
                  </a:ext>
                </a:extLst>
              </p:cNvPr>
              <p:cNvSpPr>
                <a:spLocks noChangeArrowheads="1"/>
              </p:cNvSpPr>
              <p:nvPr/>
            </p:nvSpPr>
            <p:spPr bwMode="auto">
              <a:xfrm rot="-373000">
                <a:off x="3454" y="2307"/>
                <a:ext cx="210" cy="12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3702" name="Group 901">
              <a:extLst>
                <a:ext uri="{FF2B5EF4-FFF2-40B4-BE49-F238E27FC236}">
                  <a16:creationId xmlns:a16="http://schemas.microsoft.com/office/drawing/2014/main" id="{773AA242-C481-4614-A7F0-54D120773619}"/>
                </a:ext>
              </a:extLst>
            </p:cNvPr>
            <p:cNvGrpSpPr>
              <a:grpSpLocks/>
            </p:cNvGrpSpPr>
            <p:nvPr/>
          </p:nvGrpSpPr>
          <p:grpSpPr bwMode="auto">
            <a:xfrm rot="-373000">
              <a:off x="3160" y="2161"/>
              <a:ext cx="685" cy="157"/>
              <a:chOff x="1484" y="1842"/>
              <a:chExt cx="182" cy="46"/>
            </a:xfrm>
          </p:grpSpPr>
          <p:sp>
            <p:nvSpPr>
              <p:cNvPr id="23706" name="AutoShape 902">
                <a:extLst>
                  <a:ext uri="{FF2B5EF4-FFF2-40B4-BE49-F238E27FC236}">
                    <a16:creationId xmlns:a16="http://schemas.microsoft.com/office/drawing/2014/main" id="{863CAE66-238C-453D-ABE7-7BE0E5FC040A}"/>
                  </a:ext>
                </a:extLst>
              </p:cNvPr>
              <p:cNvSpPr>
                <a:spLocks noChangeArrowheads="1"/>
              </p:cNvSpPr>
              <p:nvPr/>
            </p:nvSpPr>
            <p:spPr bwMode="auto">
              <a:xfrm rot="5400000">
                <a:off x="1552" y="177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07" name="Oval 903">
                <a:extLst>
                  <a:ext uri="{FF2B5EF4-FFF2-40B4-BE49-F238E27FC236}">
                    <a16:creationId xmlns:a16="http://schemas.microsoft.com/office/drawing/2014/main" id="{AAD855A8-6A15-48A7-B367-65C073BBCF83}"/>
                  </a:ext>
                </a:extLst>
              </p:cNvPr>
              <p:cNvSpPr>
                <a:spLocks noChangeArrowheads="1"/>
              </p:cNvSpPr>
              <p:nvPr/>
            </p:nvSpPr>
            <p:spPr bwMode="auto">
              <a:xfrm>
                <a:off x="1593" y="184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3703" name="Group 904">
              <a:extLst>
                <a:ext uri="{FF2B5EF4-FFF2-40B4-BE49-F238E27FC236}">
                  <a16:creationId xmlns:a16="http://schemas.microsoft.com/office/drawing/2014/main" id="{E16EBDE3-3043-4B7D-993B-DE93F6DA9994}"/>
                </a:ext>
              </a:extLst>
            </p:cNvPr>
            <p:cNvGrpSpPr>
              <a:grpSpLocks/>
            </p:cNvGrpSpPr>
            <p:nvPr/>
          </p:nvGrpSpPr>
          <p:grpSpPr bwMode="auto">
            <a:xfrm rot="-373000">
              <a:off x="3111" y="2004"/>
              <a:ext cx="818" cy="157"/>
              <a:chOff x="1565" y="3067"/>
              <a:chExt cx="217" cy="46"/>
            </a:xfrm>
          </p:grpSpPr>
          <p:sp>
            <p:nvSpPr>
              <p:cNvPr id="23704" name="AutoShape 905">
                <a:extLst>
                  <a:ext uri="{FF2B5EF4-FFF2-40B4-BE49-F238E27FC236}">
                    <a16:creationId xmlns:a16="http://schemas.microsoft.com/office/drawing/2014/main" id="{D133D89A-DA24-4188-A9B0-827C399F3C84}"/>
                  </a:ext>
                </a:extLst>
              </p:cNvPr>
              <p:cNvSpPr>
                <a:spLocks noChangeArrowheads="1"/>
              </p:cNvSpPr>
              <p:nvPr/>
            </p:nvSpPr>
            <p:spPr bwMode="auto">
              <a:xfrm rot="5400000">
                <a:off x="1651" y="2981"/>
                <a:ext cx="46" cy="217"/>
              </a:xfrm>
              <a:prstGeom prst="can">
                <a:avLst>
                  <a:gd name="adj" fmla="val 117935"/>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705" name="Oval 906">
                <a:extLst>
                  <a:ext uri="{FF2B5EF4-FFF2-40B4-BE49-F238E27FC236}">
                    <a16:creationId xmlns:a16="http://schemas.microsoft.com/office/drawing/2014/main" id="{5B9B3274-6DDE-4B47-A947-5FD1C3F02D17}"/>
                  </a:ext>
                </a:extLst>
              </p:cNvPr>
              <p:cNvSpPr>
                <a:spLocks noChangeArrowheads="1"/>
              </p:cNvSpPr>
              <p:nvPr/>
            </p:nvSpPr>
            <p:spPr bwMode="auto">
              <a:xfrm>
                <a:off x="1709" y="306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nvGrpSpPr>
          <p:cNvPr id="63" name="Group 907">
            <a:extLst>
              <a:ext uri="{FF2B5EF4-FFF2-40B4-BE49-F238E27FC236}">
                <a16:creationId xmlns:a16="http://schemas.microsoft.com/office/drawing/2014/main" id="{00C35C81-CC84-40DD-9A18-5748D13BD191}"/>
              </a:ext>
            </a:extLst>
          </p:cNvPr>
          <p:cNvGrpSpPr>
            <a:grpSpLocks/>
          </p:cNvGrpSpPr>
          <p:nvPr/>
        </p:nvGrpSpPr>
        <p:grpSpPr bwMode="auto">
          <a:xfrm>
            <a:off x="4224338" y="2868613"/>
            <a:ext cx="639762" cy="320675"/>
            <a:chOff x="2885" y="1626"/>
            <a:chExt cx="403" cy="202"/>
          </a:xfrm>
        </p:grpSpPr>
        <p:sp>
          <p:nvSpPr>
            <p:cNvPr id="23699" name="Freeform 908">
              <a:extLst>
                <a:ext uri="{FF2B5EF4-FFF2-40B4-BE49-F238E27FC236}">
                  <a16:creationId xmlns:a16="http://schemas.microsoft.com/office/drawing/2014/main" id="{6337EAD1-CC82-4E81-96D7-2B3B732A088B}"/>
                </a:ext>
              </a:extLst>
            </p:cNvPr>
            <p:cNvSpPr>
              <a:spLocks/>
            </p:cNvSpPr>
            <p:nvPr/>
          </p:nvSpPr>
          <p:spPr bwMode="auto">
            <a:xfrm rot="15189360" flipV="1">
              <a:off x="2968" y="1582"/>
              <a:ext cx="163" cy="330"/>
            </a:xfrm>
            <a:custGeom>
              <a:avLst/>
              <a:gdLst>
                <a:gd name="T0" fmla="*/ 15 w 158"/>
                <a:gd name="T1" fmla="*/ 35494 h 264"/>
                <a:gd name="T2" fmla="*/ 125 w 158"/>
                <a:gd name="T3" fmla="*/ 6563 h 264"/>
                <a:gd name="T4" fmla="*/ 319 w 158"/>
                <a:gd name="T5" fmla="*/ 6563 h 264"/>
                <a:gd name="T6" fmla="*/ 222 w 158"/>
                <a:gd name="T7" fmla="*/ 45010 h 264"/>
                <a:gd name="T8" fmla="*/ 15 w 158"/>
                <a:gd name="T9" fmla="*/ 54381 h 264"/>
                <a:gd name="T10" fmla="*/ 15 w 158"/>
                <a:gd name="T11" fmla="*/ 35494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700" name="AutoShape 909">
              <a:extLst>
                <a:ext uri="{FF2B5EF4-FFF2-40B4-BE49-F238E27FC236}">
                  <a16:creationId xmlns:a16="http://schemas.microsoft.com/office/drawing/2014/main" id="{0BEB1A38-ECD9-41EE-97C7-07904393655D}"/>
                </a:ext>
              </a:extLst>
            </p:cNvPr>
            <p:cNvSpPr>
              <a:spLocks noChangeArrowheads="1"/>
            </p:cNvSpPr>
            <p:nvPr/>
          </p:nvSpPr>
          <p:spPr bwMode="auto">
            <a:xfrm rot="-538358">
              <a:off x="3152" y="1626"/>
              <a:ext cx="136" cy="136"/>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66" name="Group 701">
            <a:extLst>
              <a:ext uri="{FF2B5EF4-FFF2-40B4-BE49-F238E27FC236}">
                <a16:creationId xmlns:a16="http://schemas.microsoft.com/office/drawing/2014/main" id="{3844649E-3776-4404-8229-40B8E70FC215}"/>
              </a:ext>
            </a:extLst>
          </p:cNvPr>
          <p:cNvGrpSpPr>
            <a:grpSpLocks/>
          </p:cNvGrpSpPr>
          <p:nvPr/>
        </p:nvGrpSpPr>
        <p:grpSpPr bwMode="auto">
          <a:xfrm>
            <a:off x="4133850" y="2563813"/>
            <a:ext cx="660400" cy="833437"/>
            <a:chOff x="3722" y="1434"/>
            <a:chExt cx="416" cy="525"/>
          </a:xfrm>
        </p:grpSpPr>
        <p:sp>
          <p:nvSpPr>
            <p:cNvPr id="23697" name="Freeform 429">
              <a:extLst>
                <a:ext uri="{FF2B5EF4-FFF2-40B4-BE49-F238E27FC236}">
                  <a16:creationId xmlns:a16="http://schemas.microsoft.com/office/drawing/2014/main" id="{6510C584-F7BF-41B4-BD75-3B27EDB3E3B3}"/>
                </a:ext>
              </a:extLst>
            </p:cNvPr>
            <p:cNvSpPr>
              <a:spLocks/>
            </p:cNvSpPr>
            <p:nvPr/>
          </p:nvSpPr>
          <p:spPr bwMode="auto">
            <a:xfrm rot="482704">
              <a:off x="3722" y="1434"/>
              <a:ext cx="416" cy="525"/>
            </a:xfrm>
            <a:custGeom>
              <a:avLst/>
              <a:gdLst>
                <a:gd name="T0" fmla="*/ 0 w 416"/>
                <a:gd name="T1" fmla="*/ 85 h 514"/>
                <a:gd name="T2" fmla="*/ 136 w 416"/>
                <a:gd name="T3" fmla="*/ 238 h 514"/>
                <a:gd name="T4" fmla="*/ 181 w 416"/>
                <a:gd name="T5" fmla="*/ 541 h 514"/>
                <a:gd name="T6" fmla="*/ 90 w 416"/>
                <a:gd name="T7" fmla="*/ 844 h 514"/>
                <a:gd name="T8" fmla="*/ 226 w 416"/>
                <a:gd name="T9" fmla="*/ 616 h 514"/>
                <a:gd name="T10" fmla="*/ 272 w 416"/>
                <a:gd name="T11" fmla="*/ 314 h 514"/>
                <a:gd name="T12" fmla="*/ 317 w 416"/>
                <a:gd name="T13" fmla="*/ 238 h 514"/>
                <a:gd name="T14" fmla="*/ 408 w 416"/>
                <a:gd name="T15" fmla="*/ 238 h 514"/>
                <a:gd name="T16" fmla="*/ 363 w 416"/>
                <a:gd name="T17" fmla="*/ 85 h 514"/>
                <a:gd name="T18" fmla="*/ 226 w 416"/>
                <a:gd name="T19" fmla="*/ 8 h 514"/>
                <a:gd name="T20" fmla="*/ 136 w 416"/>
                <a:gd name="T21" fmla="*/ 8 h 514"/>
                <a:gd name="T22" fmla="*/ 0 w 416"/>
                <a:gd name="T23" fmla="*/ 85 h 5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6" h="514">
                  <a:moveTo>
                    <a:pt x="0" y="54"/>
                  </a:moveTo>
                  <a:cubicBezTo>
                    <a:pt x="0" y="77"/>
                    <a:pt x="106" y="99"/>
                    <a:pt x="136" y="144"/>
                  </a:cubicBezTo>
                  <a:cubicBezTo>
                    <a:pt x="166" y="189"/>
                    <a:pt x="189" y="266"/>
                    <a:pt x="181" y="326"/>
                  </a:cubicBezTo>
                  <a:cubicBezTo>
                    <a:pt x="173" y="386"/>
                    <a:pt x="83" y="500"/>
                    <a:pt x="90" y="507"/>
                  </a:cubicBezTo>
                  <a:cubicBezTo>
                    <a:pt x="97" y="514"/>
                    <a:pt x="196" y="424"/>
                    <a:pt x="226" y="371"/>
                  </a:cubicBezTo>
                  <a:cubicBezTo>
                    <a:pt x="256" y="318"/>
                    <a:pt x="257" y="228"/>
                    <a:pt x="272" y="190"/>
                  </a:cubicBezTo>
                  <a:cubicBezTo>
                    <a:pt x="287" y="152"/>
                    <a:pt x="294" y="152"/>
                    <a:pt x="317" y="144"/>
                  </a:cubicBezTo>
                  <a:cubicBezTo>
                    <a:pt x="340" y="136"/>
                    <a:pt x="400" y="159"/>
                    <a:pt x="408" y="144"/>
                  </a:cubicBezTo>
                  <a:cubicBezTo>
                    <a:pt x="416" y="129"/>
                    <a:pt x="393" y="77"/>
                    <a:pt x="363" y="54"/>
                  </a:cubicBezTo>
                  <a:cubicBezTo>
                    <a:pt x="333" y="31"/>
                    <a:pt x="264" y="16"/>
                    <a:pt x="226" y="8"/>
                  </a:cubicBezTo>
                  <a:cubicBezTo>
                    <a:pt x="188" y="0"/>
                    <a:pt x="166" y="0"/>
                    <a:pt x="136" y="8"/>
                  </a:cubicBezTo>
                  <a:cubicBezTo>
                    <a:pt x="106" y="16"/>
                    <a:pt x="0" y="31"/>
                    <a:pt x="0" y="54"/>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98" name="Oval 496">
              <a:extLst>
                <a:ext uri="{FF2B5EF4-FFF2-40B4-BE49-F238E27FC236}">
                  <a16:creationId xmlns:a16="http://schemas.microsoft.com/office/drawing/2014/main" id="{CDA3DA19-3A37-434B-AE57-6FED435DD349}"/>
                </a:ext>
              </a:extLst>
            </p:cNvPr>
            <p:cNvSpPr>
              <a:spLocks noChangeArrowheads="1"/>
            </p:cNvSpPr>
            <p:nvPr/>
          </p:nvSpPr>
          <p:spPr bwMode="auto">
            <a:xfrm>
              <a:off x="4013" y="1540"/>
              <a:ext cx="45" cy="45"/>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69" name="Freeform 911">
            <a:extLst>
              <a:ext uri="{FF2B5EF4-FFF2-40B4-BE49-F238E27FC236}">
                <a16:creationId xmlns:a16="http://schemas.microsoft.com/office/drawing/2014/main" id="{F29A292C-3891-4FF0-8891-65DA298A192E}"/>
              </a:ext>
            </a:extLst>
          </p:cNvPr>
          <p:cNvSpPr>
            <a:spLocks/>
          </p:cNvSpPr>
          <p:nvPr/>
        </p:nvSpPr>
        <p:spPr bwMode="auto">
          <a:xfrm rot="10215662" flipV="1">
            <a:off x="4276725" y="3155950"/>
            <a:ext cx="277813" cy="288925"/>
          </a:xfrm>
          <a:custGeom>
            <a:avLst/>
            <a:gdLst>
              <a:gd name="T0" fmla="*/ 2147483647 w 158"/>
              <a:gd name="T1" fmla="*/ 2147483647 h 264"/>
              <a:gd name="T2" fmla="*/ 2147483647 w 158"/>
              <a:gd name="T3" fmla="*/ 2147483647 h 264"/>
              <a:gd name="T4" fmla="*/ 2147483647 w 158"/>
              <a:gd name="T5" fmla="*/ 2147483647 h 264"/>
              <a:gd name="T6" fmla="*/ 2147483647 w 158"/>
              <a:gd name="T7" fmla="*/ 2147483647 h 264"/>
              <a:gd name="T8" fmla="*/ 2147483647 w 158"/>
              <a:gd name="T9" fmla="*/ 2147483647 h 264"/>
              <a:gd name="T10" fmla="*/ 2147483647 w 158"/>
              <a:gd name="T11" fmla="*/ 2147483647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0" name="Group 954">
            <a:extLst>
              <a:ext uri="{FF2B5EF4-FFF2-40B4-BE49-F238E27FC236}">
                <a16:creationId xmlns:a16="http://schemas.microsoft.com/office/drawing/2014/main" id="{E37F17E2-E626-4A7B-AD40-C8B670BA9C82}"/>
              </a:ext>
            </a:extLst>
          </p:cNvPr>
          <p:cNvGrpSpPr>
            <a:grpSpLocks/>
          </p:cNvGrpSpPr>
          <p:nvPr/>
        </p:nvGrpSpPr>
        <p:grpSpPr bwMode="auto">
          <a:xfrm>
            <a:off x="5272088" y="2486025"/>
            <a:ext cx="3648075" cy="1306513"/>
            <a:chOff x="3238" y="1385"/>
            <a:chExt cx="2298" cy="823"/>
          </a:xfrm>
        </p:grpSpPr>
        <p:sp>
          <p:nvSpPr>
            <p:cNvPr id="23676" name="AutoShape 896">
              <a:extLst>
                <a:ext uri="{FF2B5EF4-FFF2-40B4-BE49-F238E27FC236}">
                  <a16:creationId xmlns:a16="http://schemas.microsoft.com/office/drawing/2014/main" id="{86DCF29F-3CA7-4751-9EA2-8564D3D63778}"/>
                </a:ext>
              </a:extLst>
            </p:cNvPr>
            <p:cNvSpPr>
              <a:spLocks noChangeArrowheads="1"/>
            </p:cNvSpPr>
            <p:nvPr/>
          </p:nvSpPr>
          <p:spPr bwMode="auto">
            <a:xfrm rot="-2373209">
              <a:off x="4198" y="2117"/>
              <a:ext cx="272" cy="91"/>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77" name="Rectangle 912">
              <a:extLst>
                <a:ext uri="{FF2B5EF4-FFF2-40B4-BE49-F238E27FC236}">
                  <a16:creationId xmlns:a16="http://schemas.microsoft.com/office/drawing/2014/main" id="{5B5F2EB7-9818-4587-9E8B-A87F81647A59}"/>
                </a:ext>
              </a:extLst>
            </p:cNvPr>
            <p:cNvSpPr>
              <a:spLocks noChangeArrowheads="1"/>
            </p:cNvSpPr>
            <p:nvPr/>
          </p:nvSpPr>
          <p:spPr bwMode="auto">
            <a:xfrm rot="-18923">
              <a:off x="3946" y="1600"/>
              <a:ext cx="1530" cy="182"/>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678" name="Group 953">
              <a:extLst>
                <a:ext uri="{FF2B5EF4-FFF2-40B4-BE49-F238E27FC236}">
                  <a16:creationId xmlns:a16="http://schemas.microsoft.com/office/drawing/2014/main" id="{24DBBF29-6217-44E4-BD35-A42C952D03A0}"/>
                </a:ext>
              </a:extLst>
            </p:cNvPr>
            <p:cNvGrpSpPr>
              <a:grpSpLocks/>
            </p:cNvGrpSpPr>
            <p:nvPr/>
          </p:nvGrpSpPr>
          <p:grpSpPr bwMode="auto">
            <a:xfrm>
              <a:off x="3238" y="1385"/>
              <a:ext cx="2298" cy="797"/>
              <a:chOff x="3238" y="1385"/>
              <a:chExt cx="2298" cy="797"/>
            </a:xfrm>
          </p:grpSpPr>
          <p:grpSp>
            <p:nvGrpSpPr>
              <p:cNvPr id="23679" name="Group 933">
                <a:extLst>
                  <a:ext uri="{FF2B5EF4-FFF2-40B4-BE49-F238E27FC236}">
                    <a16:creationId xmlns:a16="http://schemas.microsoft.com/office/drawing/2014/main" id="{96EEA380-4752-48B0-991C-2384D49AF88C}"/>
                  </a:ext>
                </a:extLst>
              </p:cNvPr>
              <p:cNvGrpSpPr>
                <a:grpSpLocks/>
              </p:cNvGrpSpPr>
              <p:nvPr/>
            </p:nvGrpSpPr>
            <p:grpSpPr bwMode="auto">
              <a:xfrm>
                <a:off x="3238" y="1385"/>
                <a:ext cx="2202" cy="301"/>
                <a:chOff x="3455" y="1389"/>
                <a:chExt cx="2202" cy="301"/>
              </a:xfrm>
            </p:grpSpPr>
            <p:grpSp>
              <p:nvGrpSpPr>
                <p:cNvPr id="23681" name="Group 934">
                  <a:extLst>
                    <a:ext uri="{FF2B5EF4-FFF2-40B4-BE49-F238E27FC236}">
                      <a16:creationId xmlns:a16="http://schemas.microsoft.com/office/drawing/2014/main" id="{3EB1E975-2529-47F0-A270-21C0456FFB95}"/>
                    </a:ext>
                  </a:extLst>
                </p:cNvPr>
                <p:cNvGrpSpPr>
                  <a:grpSpLocks/>
                </p:cNvGrpSpPr>
                <p:nvPr/>
              </p:nvGrpSpPr>
              <p:grpSpPr bwMode="auto">
                <a:xfrm>
                  <a:off x="3455" y="1389"/>
                  <a:ext cx="2202" cy="301"/>
                  <a:chOff x="3425" y="80"/>
                  <a:chExt cx="2202" cy="301"/>
                </a:xfrm>
              </p:grpSpPr>
              <p:sp>
                <p:nvSpPr>
                  <p:cNvPr id="23683" name="Freeform 935">
                    <a:extLst>
                      <a:ext uri="{FF2B5EF4-FFF2-40B4-BE49-F238E27FC236}">
                        <a16:creationId xmlns:a16="http://schemas.microsoft.com/office/drawing/2014/main" id="{99EDFF1B-A99F-403D-BB73-1D1ED01D627A}"/>
                      </a:ext>
                    </a:extLst>
                  </p:cNvPr>
                  <p:cNvSpPr>
                    <a:spLocks/>
                  </p:cNvSpPr>
                  <p:nvPr/>
                </p:nvSpPr>
                <p:spPr bwMode="auto">
                  <a:xfrm rot="115927" flipV="1">
                    <a:off x="3747" y="159"/>
                    <a:ext cx="1880" cy="188"/>
                  </a:xfrm>
                  <a:custGeom>
                    <a:avLst/>
                    <a:gdLst>
                      <a:gd name="T0" fmla="*/ 0 w 635"/>
                      <a:gd name="T1" fmla="*/ 4154345 h 121"/>
                      <a:gd name="T2" fmla="*/ 2147483647 w 635"/>
                      <a:gd name="T3" fmla="*/ 4154345 h 121"/>
                      <a:gd name="T4" fmla="*/ 2147483647 w 635"/>
                      <a:gd name="T5" fmla="*/ 584812 h 121"/>
                      <a:gd name="T6" fmla="*/ 2147483647 w 635"/>
                      <a:gd name="T7" fmla="*/ 584812 h 121"/>
                      <a:gd name="T8" fmla="*/ 2147483647 w 635"/>
                      <a:gd name="T9" fmla="*/ 584812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84" name="Freeform 936">
                    <a:extLst>
                      <a:ext uri="{FF2B5EF4-FFF2-40B4-BE49-F238E27FC236}">
                        <a16:creationId xmlns:a16="http://schemas.microsoft.com/office/drawing/2014/main" id="{CE8F183A-135C-40D0-AE0A-F46D5D5B9A6A}"/>
                      </a:ext>
                    </a:extLst>
                  </p:cNvPr>
                  <p:cNvSpPr>
                    <a:spLocks/>
                  </p:cNvSpPr>
                  <p:nvPr/>
                </p:nvSpPr>
                <p:spPr bwMode="auto">
                  <a:xfrm rot="-1171541">
                    <a:off x="3425" y="105"/>
                    <a:ext cx="697" cy="273"/>
                  </a:xfrm>
                  <a:custGeom>
                    <a:avLst/>
                    <a:gdLst>
                      <a:gd name="T0" fmla="*/ 2147483647 w 235"/>
                      <a:gd name="T1" fmla="*/ 2147483647 h 97"/>
                      <a:gd name="T2" fmla="*/ 2147483647 w 235"/>
                      <a:gd name="T3" fmla="*/ 2147483647 h 97"/>
                      <a:gd name="T4" fmla="*/ 2147483647 w 235"/>
                      <a:gd name="T5" fmla="*/ 2147483647 h 97"/>
                      <a:gd name="T6" fmla="*/ 2147483647 w 235"/>
                      <a:gd name="T7" fmla="*/ 2147483647 h 97"/>
                      <a:gd name="T8" fmla="*/ 2147483647 w 235"/>
                      <a:gd name="T9" fmla="*/ 2147483647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85" name="AutoShape 937">
                    <a:extLst>
                      <a:ext uri="{FF2B5EF4-FFF2-40B4-BE49-F238E27FC236}">
                        <a16:creationId xmlns:a16="http://schemas.microsoft.com/office/drawing/2014/main" id="{9A797F8F-3795-4385-B204-25B2C978F601}"/>
                      </a:ext>
                    </a:extLst>
                  </p:cNvPr>
                  <p:cNvSpPr>
                    <a:spLocks noChangeArrowheads="1"/>
                  </p:cNvSpPr>
                  <p:nvPr/>
                </p:nvSpPr>
                <p:spPr bwMode="auto">
                  <a:xfrm rot="5515927">
                    <a:off x="3500" y="180"/>
                    <a:ext cx="60" cy="150"/>
                  </a:xfrm>
                  <a:prstGeom prst="can">
                    <a:avLst>
                      <a:gd name="adj" fmla="val 62500"/>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86" name="Line 938">
                    <a:extLst>
                      <a:ext uri="{FF2B5EF4-FFF2-40B4-BE49-F238E27FC236}">
                        <a16:creationId xmlns:a16="http://schemas.microsoft.com/office/drawing/2014/main" id="{BF3668A6-CEDD-4205-9EBB-57EC337D44E5}"/>
                      </a:ext>
                    </a:extLst>
                  </p:cNvPr>
                  <p:cNvSpPr>
                    <a:spLocks noChangeShapeType="1"/>
                  </p:cNvSpPr>
                  <p:nvPr/>
                </p:nvSpPr>
                <p:spPr bwMode="auto">
                  <a:xfrm rot="115927">
                    <a:off x="4324" y="347"/>
                    <a:ext cx="516"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87" name="AutoShape 939">
                    <a:extLst>
                      <a:ext uri="{FF2B5EF4-FFF2-40B4-BE49-F238E27FC236}">
                        <a16:creationId xmlns:a16="http://schemas.microsoft.com/office/drawing/2014/main" id="{E3B468B9-C88B-438A-AC85-8098FC7FC718}"/>
                      </a:ext>
                    </a:extLst>
                  </p:cNvPr>
                  <p:cNvSpPr>
                    <a:spLocks noChangeArrowheads="1"/>
                  </p:cNvSpPr>
                  <p:nvPr/>
                </p:nvSpPr>
                <p:spPr bwMode="auto">
                  <a:xfrm rot="7107467">
                    <a:off x="4014" y="197"/>
                    <a:ext cx="157" cy="211"/>
                  </a:xfrm>
                  <a:prstGeom prst="can">
                    <a:avLst>
                      <a:gd name="adj" fmla="val 3359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88" name="AutoShape 940">
                    <a:extLst>
                      <a:ext uri="{FF2B5EF4-FFF2-40B4-BE49-F238E27FC236}">
                        <a16:creationId xmlns:a16="http://schemas.microsoft.com/office/drawing/2014/main" id="{E1324805-B384-4EF9-9810-AEEAAD13B23F}"/>
                      </a:ext>
                    </a:extLst>
                  </p:cNvPr>
                  <p:cNvSpPr>
                    <a:spLocks noChangeArrowheads="1"/>
                  </p:cNvSpPr>
                  <p:nvPr/>
                </p:nvSpPr>
                <p:spPr bwMode="auto">
                  <a:xfrm rot="-109450">
                    <a:off x="3621" y="186"/>
                    <a:ext cx="404" cy="1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89" name="Oval 941">
                    <a:extLst>
                      <a:ext uri="{FF2B5EF4-FFF2-40B4-BE49-F238E27FC236}">
                        <a16:creationId xmlns:a16="http://schemas.microsoft.com/office/drawing/2014/main" id="{A5ED543B-5EAC-4065-A26B-FAD7BA22972D}"/>
                      </a:ext>
                    </a:extLst>
                  </p:cNvPr>
                  <p:cNvSpPr>
                    <a:spLocks noChangeArrowheads="1"/>
                  </p:cNvSpPr>
                  <p:nvPr/>
                </p:nvSpPr>
                <p:spPr bwMode="auto">
                  <a:xfrm rot="-1377988">
                    <a:off x="3484" y="157"/>
                    <a:ext cx="217" cy="109"/>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90" name="Freeform 942">
                    <a:extLst>
                      <a:ext uri="{FF2B5EF4-FFF2-40B4-BE49-F238E27FC236}">
                        <a16:creationId xmlns:a16="http://schemas.microsoft.com/office/drawing/2014/main" id="{3C4DF20E-31D6-4E99-A289-B4E77D4D0499}"/>
                      </a:ext>
                    </a:extLst>
                  </p:cNvPr>
                  <p:cNvSpPr>
                    <a:spLocks/>
                  </p:cNvSpPr>
                  <p:nvPr/>
                </p:nvSpPr>
                <p:spPr bwMode="auto">
                  <a:xfrm rot="21198790" flipV="1">
                    <a:off x="3615" y="80"/>
                    <a:ext cx="810" cy="224"/>
                  </a:xfrm>
                  <a:custGeom>
                    <a:avLst/>
                    <a:gdLst>
                      <a:gd name="T0" fmla="*/ 0 w 318"/>
                      <a:gd name="T1" fmla="*/ 2147483647 h 106"/>
                      <a:gd name="T2" fmla="*/ 2147483647 w 318"/>
                      <a:gd name="T3" fmla="*/ 2147483647 h 106"/>
                      <a:gd name="T4" fmla="*/ 2147483647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91" name="AutoShape 943">
                    <a:extLst>
                      <a:ext uri="{FF2B5EF4-FFF2-40B4-BE49-F238E27FC236}">
                        <a16:creationId xmlns:a16="http://schemas.microsoft.com/office/drawing/2014/main" id="{18D7DC62-BD39-42BF-AD25-3E9020056FE6}"/>
                      </a:ext>
                    </a:extLst>
                  </p:cNvPr>
                  <p:cNvSpPr>
                    <a:spLocks noChangeArrowheads="1"/>
                  </p:cNvSpPr>
                  <p:nvPr/>
                </p:nvSpPr>
                <p:spPr bwMode="auto">
                  <a:xfrm rot="330338">
                    <a:off x="4162" y="175"/>
                    <a:ext cx="343" cy="157"/>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92" name="AutoShape 944">
                    <a:extLst>
                      <a:ext uri="{FF2B5EF4-FFF2-40B4-BE49-F238E27FC236}">
                        <a16:creationId xmlns:a16="http://schemas.microsoft.com/office/drawing/2014/main" id="{9113B884-0E1D-4822-8B46-26FFA4E4A518}"/>
                      </a:ext>
                    </a:extLst>
                  </p:cNvPr>
                  <p:cNvSpPr>
                    <a:spLocks noChangeArrowheads="1"/>
                  </p:cNvSpPr>
                  <p:nvPr/>
                </p:nvSpPr>
                <p:spPr bwMode="auto">
                  <a:xfrm rot="780058">
                    <a:off x="3919" y="128"/>
                    <a:ext cx="403" cy="141"/>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93" name="AutoShape 945">
                    <a:extLst>
                      <a:ext uri="{FF2B5EF4-FFF2-40B4-BE49-F238E27FC236}">
                        <a16:creationId xmlns:a16="http://schemas.microsoft.com/office/drawing/2014/main" id="{B271FD0A-2A5D-4C48-AD46-20145F21B916}"/>
                      </a:ext>
                    </a:extLst>
                  </p:cNvPr>
                  <p:cNvSpPr>
                    <a:spLocks noChangeArrowheads="1"/>
                  </p:cNvSpPr>
                  <p:nvPr/>
                </p:nvSpPr>
                <p:spPr bwMode="auto">
                  <a:xfrm rot="115927">
                    <a:off x="3470" y="231"/>
                    <a:ext cx="226" cy="71"/>
                  </a:xfrm>
                  <a:prstGeom prst="roundRect">
                    <a:avLst>
                      <a:gd name="adj" fmla="val 49171"/>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94" name="Oval 946">
                    <a:extLst>
                      <a:ext uri="{FF2B5EF4-FFF2-40B4-BE49-F238E27FC236}">
                        <a16:creationId xmlns:a16="http://schemas.microsoft.com/office/drawing/2014/main" id="{3BD4D899-18AA-4904-B118-38BB71697FB2}"/>
                      </a:ext>
                    </a:extLst>
                  </p:cNvPr>
                  <p:cNvSpPr>
                    <a:spLocks noChangeArrowheads="1"/>
                  </p:cNvSpPr>
                  <p:nvPr/>
                </p:nvSpPr>
                <p:spPr bwMode="auto">
                  <a:xfrm rot="115927">
                    <a:off x="3435" y="193"/>
                    <a:ext cx="237" cy="106"/>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95" name="AutoShape 947">
                    <a:extLst>
                      <a:ext uri="{FF2B5EF4-FFF2-40B4-BE49-F238E27FC236}">
                        <a16:creationId xmlns:a16="http://schemas.microsoft.com/office/drawing/2014/main" id="{243F3999-9EAF-417A-9183-53DB59ABDBE2}"/>
                      </a:ext>
                    </a:extLst>
                  </p:cNvPr>
                  <p:cNvSpPr>
                    <a:spLocks noChangeArrowheads="1"/>
                  </p:cNvSpPr>
                  <p:nvPr/>
                </p:nvSpPr>
                <p:spPr bwMode="auto">
                  <a:xfrm rot="-353817">
                    <a:off x="3635" y="131"/>
                    <a:ext cx="273" cy="90"/>
                  </a:xfrm>
                  <a:prstGeom prst="roundRect">
                    <a:avLst>
                      <a:gd name="adj" fmla="val 0"/>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96" name="AutoShape 948">
                    <a:extLst>
                      <a:ext uri="{FF2B5EF4-FFF2-40B4-BE49-F238E27FC236}">
                        <a16:creationId xmlns:a16="http://schemas.microsoft.com/office/drawing/2014/main" id="{7FA90BAA-A768-4B3C-8F94-F6CE8E4CFFF5}"/>
                      </a:ext>
                    </a:extLst>
                  </p:cNvPr>
                  <p:cNvSpPr>
                    <a:spLocks noChangeArrowheads="1"/>
                  </p:cNvSpPr>
                  <p:nvPr/>
                </p:nvSpPr>
                <p:spPr bwMode="auto">
                  <a:xfrm rot="-353817">
                    <a:off x="3868" y="105"/>
                    <a:ext cx="181" cy="136"/>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682" name="AutoShape 949">
                  <a:extLst>
                    <a:ext uri="{FF2B5EF4-FFF2-40B4-BE49-F238E27FC236}">
                      <a16:creationId xmlns:a16="http://schemas.microsoft.com/office/drawing/2014/main" id="{4E1EA9B7-0034-4FBB-8184-BA7ADFE5C094}"/>
                    </a:ext>
                  </a:extLst>
                </p:cNvPr>
                <p:cNvSpPr>
                  <a:spLocks noChangeArrowheads="1"/>
                </p:cNvSpPr>
                <p:nvPr/>
              </p:nvSpPr>
              <p:spPr bwMode="auto">
                <a:xfrm rot="2316402">
                  <a:off x="4422" y="1570"/>
                  <a:ext cx="91" cy="46"/>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680" name="AutoShape 930">
                <a:extLst>
                  <a:ext uri="{FF2B5EF4-FFF2-40B4-BE49-F238E27FC236}">
                    <a16:creationId xmlns:a16="http://schemas.microsoft.com/office/drawing/2014/main" id="{2435FA9D-BA0A-4938-A09B-90466E0C120A}"/>
                  </a:ext>
                </a:extLst>
              </p:cNvPr>
              <p:cNvSpPr>
                <a:spLocks noChangeArrowheads="1"/>
              </p:cNvSpPr>
              <p:nvPr/>
            </p:nvSpPr>
            <p:spPr bwMode="auto">
              <a:xfrm rot="-277664">
                <a:off x="4425" y="1525"/>
                <a:ext cx="1111" cy="657"/>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nvGrpSpPr>
          <p:cNvPr id="92" name="Group 709">
            <a:extLst>
              <a:ext uri="{FF2B5EF4-FFF2-40B4-BE49-F238E27FC236}">
                <a16:creationId xmlns:a16="http://schemas.microsoft.com/office/drawing/2014/main" id="{690149B7-C23B-49F2-8880-D18C520B592C}"/>
              </a:ext>
            </a:extLst>
          </p:cNvPr>
          <p:cNvGrpSpPr>
            <a:grpSpLocks/>
          </p:cNvGrpSpPr>
          <p:nvPr/>
        </p:nvGrpSpPr>
        <p:grpSpPr bwMode="auto">
          <a:xfrm>
            <a:off x="2333625" y="2203450"/>
            <a:ext cx="2592388" cy="504825"/>
            <a:chOff x="2588" y="1207"/>
            <a:chExt cx="1633" cy="318"/>
          </a:xfrm>
        </p:grpSpPr>
        <p:grpSp>
          <p:nvGrpSpPr>
            <p:cNvPr id="23672" name="Group 700">
              <a:extLst>
                <a:ext uri="{FF2B5EF4-FFF2-40B4-BE49-F238E27FC236}">
                  <a16:creationId xmlns:a16="http://schemas.microsoft.com/office/drawing/2014/main" id="{E83B6AC5-DA29-4027-94D2-B3908795E694}"/>
                </a:ext>
              </a:extLst>
            </p:cNvPr>
            <p:cNvGrpSpPr>
              <a:grpSpLocks/>
            </p:cNvGrpSpPr>
            <p:nvPr/>
          </p:nvGrpSpPr>
          <p:grpSpPr bwMode="auto">
            <a:xfrm>
              <a:off x="2588" y="1207"/>
              <a:ext cx="1633" cy="318"/>
              <a:chOff x="2588" y="1207"/>
              <a:chExt cx="1633" cy="318"/>
            </a:xfrm>
          </p:grpSpPr>
          <p:sp>
            <p:nvSpPr>
              <p:cNvPr id="23674" name="AutoShape 397">
                <a:extLst>
                  <a:ext uri="{FF2B5EF4-FFF2-40B4-BE49-F238E27FC236}">
                    <a16:creationId xmlns:a16="http://schemas.microsoft.com/office/drawing/2014/main" id="{D0776F90-4FB1-4771-80A8-5F36F46E37D8}"/>
                  </a:ext>
                </a:extLst>
              </p:cNvPr>
              <p:cNvSpPr>
                <a:spLocks noChangeArrowheads="1"/>
              </p:cNvSpPr>
              <p:nvPr/>
            </p:nvSpPr>
            <p:spPr bwMode="auto">
              <a:xfrm flipV="1">
                <a:off x="2588" y="1207"/>
                <a:ext cx="1633" cy="318"/>
              </a:xfrm>
              <a:prstGeom prst="flowChartManualInpu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75" name="Oval 432">
                <a:extLst>
                  <a:ext uri="{FF2B5EF4-FFF2-40B4-BE49-F238E27FC236}">
                    <a16:creationId xmlns:a16="http://schemas.microsoft.com/office/drawing/2014/main" id="{54EE0BA5-DAC5-480F-AC49-B8B0FB4AA3A5}"/>
                  </a:ext>
                </a:extLst>
              </p:cNvPr>
              <p:cNvSpPr>
                <a:spLocks noChangeArrowheads="1"/>
              </p:cNvSpPr>
              <p:nvPr/>
            </p:nvSpPr>
            <p:spPr bwMode="auto">
              <a:xfrm>
                <a:off x="3601" y="1212"/>
                <a:ext cx="90" cy="9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673" name="Oval 708">
              <a:extLst>
                <a:ext uri="{FF2B5EF4-FFF2-40B4-BE49-F238E27FC236}">
                  <a16:creationId xmlns:a16="http://schemas.microsoft.com/office/drawing/2014/main" id="{A46ED803-1AC8-4A29-B90D-2BE8166EC780}"/>
                </a:ext>
              </a:extLst>
            </p:cNvPr>
            <p:cNvSpPr>
              <a:spLocks noChangeArrowheads="1"/>
            </p:cNvSpPr>
            <p:nvPr/>
          </p:nvSpPr>
          <p:spPr bwMode="auto">
            <a:xfrm>
              <a:off x="3813" y="1445"/>
              <a:ext cx="45" cy="45"/>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97" name="Group 960">
            <a:extLst>
              <a:ext uri="{FF2B5EF4-FFF2-40B4-BE49-F238E27FC236}">
                <a16:creationId xmlns:a16="http://schemas.microsoft.com/office/drawing/2014/main" id="{4C08A112-69FC-4F42-BD33-58E4E7FF3BE1}"/>
              </a:ext>
            </a:extLst>
          </p:cNvPr>
          <p:cNvGrpSpPr>
            <a:grpSpLocks/>
          </p:cNvGrpSpPr>
          <p:nvPr/>
        </p:nvGrpSpPr>
        <p:grpSpPr bwMode="auto">
          <a:xfrm rot="-276921">
            <a:off x="5637213" y="3074988"/>
            <a:ext cx="3336925" cy="1062037"/>
            <a:chOff x="3511" y="1706"/>
            <a:chExt cx="2102" cy="669"/>
          </a:xfrm>
        </p:grpSpPr>
        <p:grpSp>
          <p:nvGrpSpPr>
            <p:cNvPr id="23666" name="Group 961">
              <a:extLst>
                <a:ext uri="{FF2B5EF4-FFF2-40B4-BE49-F238E27FC236}">
                  <a16:creationId xmlns:a16="http://schemas.microsoft.com/office/drawing/2014/main" id="{4477A388-7D5D-472C-9584-A18462383A83}"/>
                </a:ext>
              </a:extLst>
            </p:cNvPr>
            <p:cNvGrpSpPr>
              <a:grpSpLocks/>
            </p:cNvGrpSpPr>
            <p:nvPr/>
          </p:nvGrpSpPr>
          <p:grpSpPr bwMode="auto">
            <a:xfrm>
              <a:off x="3511" y="1706"/>
              <a:ext cx="2102" cy="669"/>
              <a:chOff x="3511" y="1853"/>
              <a:chExt cx="2102" cy="669"/>
            </a:xfrm>
          </p:grpSpPr>
          <p:sp>
            <p:nvSpPr>
              <p:cNvPr id="23668" name="Rectangle 962">
                <a:extLst>
                  <a:ext uri="{FF2B5EF4-FFF2-40B4-BE49-F238E27FC236}">
                    <a16:creationId xmlns:a16="http://schemas.microsoft.com/office/drawing/2014/main" id="{CE983BEA-1740-45A5-AF7F-685F54CAF23C}"/>
                  </a:ext>
                </a:extLst>
              </p:cNvPr>
              <p:cNvSpPr>
                <a:spLocks noChangeArrowheads="1"/>
              </p:cNvSpPr>
              <p:nvPr/>
            </p:nvSpPr>
            <p:spPr bwMode="auto">
              <a:xfrm>
                <a:off x="3560" y="1853"/>
                <a:ext cx="2053" cy="362"/>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69" name="AutoShape 963">
                <a:extLst>
                  <a:ext uri="{FF2B5EF4-FFF2-40B4-BE49-F238E27FC236}">
                    <a16:creationId xmlns:a16="http://schemas.microsoft.com/office/drawing/2014/main" id="{D29099A3-586D-4FFC-A385-EB3077B5ED86}"/>
                  </a:ext>
                </a:extLst>
              </p:cNvPr>
              <p:cNvSpPr>
                <a:spLocks noChangeArrowheads="1"/>
              </p:cNvSpPr>
              <p:nvPr/>
            </p:nvSpPr>
            <p:spPr bwMode="auto">
              <a:xfrm rot="16200000" flipV="1">
                <a:off x="3918" y="1808"/>
                <a:ext cx="233" cy="1047"/>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70" name="Freeform 964">
                <a:extLst>
                  <a:ext uri="{FF2B5EF4-FFF2-40B4-BE49-F238E27FC236}">
                    <a16:creationId xmlns:a16="http://schemas.microsoft.com/office/drawing/2014/main" id="{DF4CD4D4-04A3-4042-B5BF-604027CDFCC3}"/>
                  </a:ext>
                </a:extLst>
              </p:cNvPr>
              <p:cNvSpPr>
                <a:spLocks/>
              </p:cNvSpPr>
              <p:nvPr/>
            </p:nvSpPr>
            <p:spPr bwMode="auto">
              <a:xfrm rot="259237">
                <a:off x="3540" y="2160"/>
                <a:ext cx="2053" cy="362"/>
              </a:xfrm>
              <a:custGeom>
                <a:avLst/>
                <a:gdLst>
                  <a:gd name="T0" fmla="*/ 0 w 635"/>
                  <a:gd name="T1" fmla="*/ 2147483647 h 121"/>
                  <a:gd name="T2" fmla="*/ 2147483647 w 635"/>
                  <a:gd name="T3" fmla="*/ 2147483647 h 121"/>
                  <a:gd name="T4" fmla="*/ 2147483647 w 635"/>
                  <a:gd name="T5" fmla="*/ 2147483647 h 121"/>
                  <a:gd name="T6" fmla="*/ 2147483647 w 635"/>
                  <a:gd name="T7" fmla="*/ 2147483647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71" name="Rectangle 965">
                <a:extLst>
                  <a:ext uri="{FF2B5EF4-FFF2-40B4-BE49-F238E27FC236}">
                    <a16:creationId xmlns:a16="http://schemas.microsoft.com/office/drawing/2014/main" id="{1C0B9DDF-67FD-4C33-909F-033722488283}"/>
                  </a:ext>
                </a:extLst>
              </p:cNvPr>
              <p:cNvSpPr>
                <a:spLocks noChangeArrowheads="1"/>
              </p:cNvSpPr>
              <p:nvPr/>
            </p:nvSpPr>
            <p:spPr bwMode="auto">
              <a:xfrm>
                <a:off x="4049" y="2096"/>
                <a:ext cx="1538" cy="154"/>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667" name="AutoShape 966">
              <a:extLst>
                <a:ext uri="{FF2B5EF4-FFF2-40B4-BE49-F238E27FC236}">
                  <a16:creationId xmlns:a16="http://schemas.microsoft.com/office/drawing/2014/main" id="{E0ADA0B8-AF6E-4DBA-9537-6C548EE2E1D6}"/>
                </a:ext>
              </a:extLst>
            </p:cNvPr>
            <p:cNvSpPr>
              <a:spLocks noChangeArrowheads="1"/>
            </p:cNvSpPr>
            <p:nvPr/>
          </p:nvSpPr>
          <p:spPr bwMode="auto">
            <a:xfrm rot="-2096288">
              <a:off x="4377" y="2064"/>
              <a:ext cx="272" cy="91"/>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09" name="Group 972">
            <a:extLst>
              <a:ext uri="{FF2B5EF4-FFF2-40B4-BE49-F238E27FC236}">
                <a16:creationId xmlns:a16="http://schemas.microsoft.com/office/drawing/2014/main" id="{5A56EF58-69E0-4A5E-9543-30B72A90C0E0}"/>
              </a:ext>
            </a:extLst>
          </p:cNvPr>
          <p:cNvGrpSpPr>
            <a:grpSpLocks/>
          </p:cNvGrpSpPr>
          <p:nvPr/>
        </p:nvGrpSpPr>
        <p:grpSpPr bwMode="auto">
          <a:xfrm>
            <a:off x="1403350" y="1355725"/>
            <a:ext cx="6073775" cy="3944938"/>
            <a:chOff x="1912" y="673"/>
            <a:chExt cx="3826" cy="2485"/>
          </a:xfrm>
        </p:grpSpPr>
        <p:sp>
          <p:nvSpPr>
            <p:cNvPr id="23619" name="Oval 973">
              <a:extLst>
                <a:ext uri="{FF2B5EF4-FFF2-40B4-BE49-F238E27FC236}">
                  <a16:creationId xmlns:a16="http://schemas.microsoft.com/office/drawing/2014/main" id="{54DDAE93-E197-47F8-B0BC-6A6BA5E584DD}"/>
                </a:ext>
              </a:extLst>
            </p:cNvPr>
            <p:cNvSpPr>
              <a:spLocks noChangeArrowheads="1"/>
            </p:cNvSpPr>
            <p:nvPr/>
          </p:nvSpPr>
          <p:spPr bwMode="auto">
            <a:xfrm flipH="1">
              <a:off x="1912" y="869"/>
              <a:ext cx="52" cy="232"/>
            </a:xfrm>
            <a:prstGeom prst="ellipse">
              <a:avLst/>
            </a:prstGeom>
            <a:solidFill>
              <a:srgbClr val="96969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20" name="Freeform 974">
              <a:extLst>
                <a:ext uri="{FF2B5EF4-FFF2-40B4-BE49-F238E27FC236}">
                  <a16:creationId xmlns:a16="http://schemas.microsoft.com/office/drawing/2014/main" id="{C07C96FE-0803-4F70-A33C-996C26D2F3B4}"/>
                </a:ext>
              </a:extLst>
            </p:cNvPr>
            <p:cNvSpPr>
              <a:spLocks/>
            </p:cNvSpPr>
            <p:nvPr/>
          </p:nvSpPr>
          <p:spPr bwMode="auto">
            <a:xfrm>
              <a:off x="4196" y="1653"/>
              <a:ext cx="256" cy="537"/>
            </a:xfrm>
            <a:custGeom>
              <a:avLst/>
              <a:gdLst>
                <a:gd name="T0" fmla="*/ 0 w 241"/>
                <a:gd name="T1" fmla="*/ 295 h 537"/>
                <a:gd name="T2" fmla="*/ 387 w 241"/>
                <a:gd name="T3" fmla="*/ 341 h 537"/>
                <a:gd name="T4" fmla="*/ 769 w 241"/>
                <a:gd name="T5" fmla="*/ 386 h 537"/>
                <a:gd name="T6" fmla="*/ 962 w 241"/>
                <a:gd name="T7" fmla="*/ 477 h 537"/>
                <a:gd name="T8" fmla="*/ 387 w 241"/>
                <a:gd name="T9" fmla="*/ 23 h 537"/>
                <a:gd name="T10" fmla="*/ 0 w 241"/>
                <a:gd name="T11" fmla="*/ 295 h 53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1" h="537">
                  <a:moveTo>
                    <a:pt x="0" y="295"/>
                  </a:moveTo>
                  <a:cubicBezTo>
                    <a:pt x="0" y="348"/>
                    <a:pt x="60" y="326"/>
                    <a:pt x="90" y="341"/>
                  </a:cubicBezTo>
                  <a:cubicBezTo>
                    <a:pt x="120" y="356"/>
                    <a:pt x="158" y="363"/>
                    <a:pt x="181" y="386"/>
                  </a:cubicBezTo>
                  <a:cubicBezTo>
                    <a:pt x="204" y="409"/>
                    <a:pt x="241" y="537"/>
                    <a:pt x="226" y="477"/>
                  </a:cubicBezTo>
                  <a:cubicBezTo>
                    <a:pt x="211" y="417"/>
                    <a:pt x="127" y="46"/>
                    <a:pt x="90" y="23"/>
                  </a:cubicBezTo>
                  <a:cubicBezTo>
                    <a:pt x="53" y="0"/>
                    <a:pt x="0" y="242"/>
                    <a:pt x="0" y="295"/>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21" name="Oval 975">
              <a:extLst>
                <a:ext uri="{FF2B5EF4-FFF2-40B4-BE49-F238E27FC236}">
                  <a16:creationId xmlns:a16="http://schemas.microsoft.com/office/drawing/2014/main" id="{A6DB5B95-75CD-4549-AC1B-517F5008989C}"/>
                </a:ext>
              </a:extLst>
            </p:cNvPr>
            <p:cNvSpPr>
              <a:spLocks noChangeArrowheads="1"/>
            </p:cNvSpPr>
            <p:nvPr/>
          </p:nvSpPr>
          <p:spPr bwMode="auto">
            <a:xfrm rot="-2212194">
              <a:off x="4286" y="1912"/>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22" name="Line 976">
              <a:extLst>
                <a:ext uri="{FF2B5EF4-FFF2-40B4-BE49-F238E27FC236}">
                  <a16:creationId xmlns:a16="http://schemas.microsoft.com/office/drawing/2014/main" id="{F3DF394C-A9A9-4FEB-A1A9-EDB9C0BD9AC6}"/>
                </a:ext>
              </a:extLst>
            </p:cNvPr>
            <p:cNvSpPr>
              <a:spLocks noChangeShapeType="1"/>
            </p:cNvSpPr>
            <p:nvPr/>
          </p:nvSpPr>
          <p:spPr bwMode="auto">
            <a:xfrm rot="-2212194">
              <a:off x="4332" y="1912"/>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623" name="Group 977">
              <a:extLst>
                <a:ext uri="{FF2B5EF4-FFF2-40B4-BE49-F238E27FC236}">
                  <a16:creationId xmlns:a16="http://schemas.microsoft.com/office/drawing/2014/main" id="{482299A7-7604-4A44-B192-8A7E02F90225}"/>
                </a:ext>
              </a:extLst>
            </p:cNvPr>
            <p:cNvGrpSpPr>
              <a:grpSpLocks/>
            </p:cNvGrpSpPr>
            <p:nvPr/>
          </p:nvGrpSpPr>
          <p:grpSpPr bwMode="auto">
            <a:xfrm>
              <a:off x="3954" y="1116"/>
              <a:ext cx="1784" cy="2042"/>
              <a:chOff x="2956" y="572"/>
              <a:chExt cx="1784" cy="2042"/>
            </a:xfrm>
          </p:grpSpPr>
          <p:sp>
            <p:nvSpPr>
              <p:cNvPr id="23661" name="Freeform 978">
                <a:extLst>
                  <a:ext uri="{FF2B5EF4-FFF2-40B4-BE49-F238E27FC236}">
                    <a16:creationId xmlns:a16="http://schemas.microsoft.com/office/drawing/2014/main" id="{ABD25BB8-9875-43FB-A472-303BD54D15E0}"/>
                  </a:ext>
                </a:extLst>
              </p:cNvPr>
              <p:cNvSpPr>
                <a:spLocks/>
              </p:cNvSpPr>
              <p:nvPr/>
            </p:nvSpPr>
            <p:spPr bwMode="auto">
              <a:xfrm>
                <a:off x="2956" y="572"/>
                <a:ext cx="1784" cy="2042"/>
              </a:xfrm>
              <a:custGeom>
                <a:avLst/>
                <a:gdLst>
                  <a:gd name="T0" fmla="*/ 242 w 1784"/>
                  <a:gd name="T1" fmla="*/ 117 h 2155"/>
                  <a:gd name="T2" fmla="*/ 468 w 1784"/>
                  <a:gd name="T3" fmla="*/ 280 h 2155"/>
                  <a:gd name="T4" fmla="*/ 695 w 1784"/>
                  <a:gd name="T5" fmla="*/ 543 h 2155"/>
                  <a:gd name="T6" fmla="*/ 877 w 1784"/>
                  <a:gd name="T7" fmla="*/ 578 h 2155"/>
                  <a:gd name="T8" fmla="*/ 1648 w 1784"/>
                  <a:gd name="T9" fmla="*/ 578 h 2155"/>
                  <a:gd name="T10" fmla="*/ 1693 w 1784"/>
                  <a:gd name="T11" fmla="*/ 504 h 2155"/>
                  <a:gd name="T12" fmla="*/ 1239 w 1784"/>
                  <a:gd name="T13" fmla="*/ 193 h 2155"/>
                  <a:gd name="T14" fmla="*/ 1512 w 1784"/>
                  <a:gd name="T15" fmla="*/ 80 h 2155"/>
                  <a:gd name="T16" fmla="*/ 1330 w 1784"/>
                  <a:gd name="T17" fmla="*/ 56 h 2155"/>
                  <a:gd name="T18" fmla="*/ 1330 w 1784"/>
                  <a:gd name="T19" fmla="*/ 20 h 2155"/>
                  <a:gd name="T20" fmla="*/ 1149 w 1784"/>
                  <a:gd name="T21" fmla="*/ 20 h 2155"/>
                  <a:gd name="T22" fmla="*/ 151 w 1784"/>
                  <a:gd name="T23" fmla="*/ 20 h 2155"/>
                  <a:gd name="T24" fmla="*/ 242 w 1784"/>
                  <a:gd name="T25" fmla="*/ 117 h 215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84" h="2155">
                    <a:moveTo>
                      <a:pt x="242" y="431"/>
                    </a:moveTo>
                    <a:cubicBezTo>
                      <a:pt x="295" y="590"/>
                      <a:pt x="392" y="763"/>
                      <a:pt x="468" y="1020"/>
                    </a:cubicBezTo>
                    <a:cubicBezTo>
                      <a:pt x="544" y="1277"/>
                      <a:pt x="627" y="1791"/>
                      <a:pt x="695" y="1973"/>
                    </a:cubicBezTo>
                    <a:cubicBezTo>
                      <a:pt x="763" y="2155"/>
                      <a:pt x="718" y="2086"/>
                      <a:pt x="877" y="2109"/>
                    </a:cubicBezTo>
                    <a:cubicBezTo>
                      <a:pt x="1036" y="2132"/>
                      <a:pt x="1512" y="2154"/>
                      <a:pt x="1648" y="2109"/>
                    </a:cubicBezTo>
                    <a:cubicBezTo>
                      <a:pt x="1784" y="2064"/>
                      <a:pt x="1761" y="2071"/>
                      <a:pt x="1693" y="1837"/>
                    </a:cubicBezTo>
                    <a:cubicBezTo>
                      <a:pt x="1625" y="1603"/>
                      <a:pt x="1269" y="960"/>
                      <a:pt x="1239" y="703"/>
                    </a:cubicBezTo>
                    <a:cubicBezTo>
                      <a:pt x="1209" y="446"/>
                      <a:pt x="1497" y="378"/>
                      <a:pt x="1512" y="295"/>
                    </a:cubicBezTo>
                    <a:cubicBezTo>
                      <a:pt x="1527" y="212"/>
                      <a:pt x="1360" y="242"/>
                      <a:pt x="1330" y="204"/>
                    </a:cubicBezTo>
                    <a:cubicBezTo>
                      <a:pt x="1300" y="166"/>
                      <a:pt x="1360" y="91"/>
                      <a:pt x="1330" y="68"/>
                    </a:cubicBezTo>
                    <a:cubicBezTo>
                      <a:pt x="1300" y="45"/>
                      <a:pt x="1345" y="68"/>
                      <a:pt x="1149" y="68"/>
                    </a:cubicBezTo>
                    <a:cubicBezTo>
                      <a:pt x="953" y="68"/>
                      <a:pt x="302" y="0"/>
                      <a:pt x="151" y="68"/>
                    </a:cubicBezTo>
                    <a:cubicBezTo>
                      <a:pt x="0" y="136"/>
                      <a:pt x="189" y="272"/>
                      <a:pt x="242" y="431"/>
                    </a:cubicBez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62" name="Freeform 979" descr="30%">
                <a:extLst>
                  <a:ext uri="{FF2B5EF4-FFF2-40B4-BE49-F238E27FC236}">
                    <a16:creationId xmlns:a16="http://schemas.microsoft.com/office/drawing/2014/main" id="{EE81C56C-1903-4BA9-B5DA-91CE138B5568}"/>
                  </a:ext>
                </a:extLst>
              </p:cNvPr>
              <p:cNvSpPr>
                <a:spLocks/>
              </p:cNvSpPr>
              <p:nvPr/>
            </p:nvSpPr>
            <p:spPr bwMode="auto">
              <a:xfrm>
                <a:off x="3424" y="935"/>
                <a:ext cx="1210" cy="1588"/>
              </a:xfrm>
              <a:custGeom>
                <a:avLst/>
                <a:gdLst>
                  <a:gd name="T0" fmla="*/ 0 w 862"/>
                  <a:gd name="T1" fmla="*/ 0 h 1451"/>
                  <a:gd name="T2" fmla="*/ 1086225 w 862"/>
                  <a:gd name="T3" fmla="*/ 12659 h 1451"/>
                  <a:gd name="T4" fmla="*/ 2951837 w 862"/>
                  <a:gd name="T5" fmla="*/ 12659 h 1451"/>
                  <a:gd name="T6" fmla="*/ 1245105 w 862"/>
                  <a:gd name="T7" fmla="*/ 0 h 1451"/>
                  <a:gd name="T8" fmla="*/ 0 w 862"/>
                  <a:gd name="T9" fmla="*/ 0 h 14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2" h="1451">
                    <a:moveTo>
                      <a:pt x="0" y="0"/>
                    </a:moveTo>
                    <a:lnTo>
                      <a:pt x="317" y="1451"/>
                    </a:lnTo>
                    <a:lnTo>
                      <a:pt x="862" y="1451"/>
                    </a:lnTo>
                    <a:lnTo>
                      <a:pt x="363" y="0"/>
                    </a:lnTo>
                    <a:lnTo>
                      <a:pt x="0" y="0"/>
                    </a:lnTo>
                    <a:close/>
                  </a:path>
                </a:pathLst>
              </a:custGeom>
              <a:pattFill prst="pct30">
                <a:fgClr>
                  <a:schemeClr val="tx1"/>
                </a:fgClr>
                <a:bgClr>
                  <a:schemeClr val="bg2"/>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663" name="Group 980">
                <a:extLst>
                  <a:ext uri="{FF2B5EF4-FFF2-40B4-BE49-F238E27FC236}">
                    <a16:creationId xmlns:a16="http://schemas.microsoft.com/office/drawing/2014/main" id="{05173301-1A60-4FB6-8B29-13644F81C7E2}"/>
                  </a:ext>
                </a:extLst>
              </p:cNvPr>
              <p:cNvGrpSpPr>
                <a:grpSpLocks/>
              </p:cNvGrpSpPr>
              <p:nvPr/>
            </p:nvGrpSpPr>
            <p:grpSpPr bwMode="auto">
              <a:xfrm rot="3187806">
                <a:off x="4205" y="1751"/>
                <a:ext cx="90" cy="91"/>
                <a:chOff x="4740" y="1570"/>
                <a:chExt cx="90" cy="91"/>
              </a:xfrm>
            </p:grpSpPr>
            <p:sp>
              <p:nvSpPr>
                <p:cNvPr id="23664" name="Oval 981">
                  <a:extLst>
                    <a:ext uri="{FF2B5EF4-FFF2-40B4-BE49-F238E27FC236}">
                      <a16:creationId xmlns:a16="http://schemas.microsoft.com/office/drawing/2014/main" id="{173CD09E-15B7-4637-80DE-E5691CA64240}"/>
                    </a:ext>
                  </a:extLst>
                </p:cNvPr>
                <p:cNvSpPr>
                  <a:spLocks noChangeArrowheads="1"/>
                </p:cNvSpPr>
                <p:nvPr/>
              </p:nvSpPr>
              <p:spPr bwMode="auto">
                <a:xfrm>
                  <a:off x="4740" y="1570"/>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65" name="Line 982">
                  <a:extLst>
                    <a:ext uri="{FF2B5EF4-FFF2-40B4-BE49-F238E27FC236}">
                      <a16:creationId xmlns:a16="http://schemas.microsoft.com/office/drawing/2014/main" id="{7315A485-6A3F-4370-BFEE-513B9969AF49}"/>
                    </a:ext>
                  </a:extLst>
                </p:cNvPr>
                <p:cNvSpPr>
                  <a:spLocks noChangeShapeType="1"/>
                </p:cNvSpPr>
                <p:nvPr/>
              </p:nvSpPr>
              <p:spPr bwMode="auto">
                <a:xfrm>
                  <a:off x="4785" y="1570"/>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23624" name="Group 983">
              <a:extLst>
                <a:ext uri="{FF2B5EF4-FFF2-40B4-BE49-F238E27FC236}">
                  <a16:creationId xmlns:a16="http://schemas.microsoft.com/office/drawing/2014/main" id="{473BBE45-E2D1-435A-BB5A-ADD84E2B5FA1}"/>
                </a:ext>
              </a:extLst>
            </p:cNvPr>
            <p:cNvGrpSpPr>
              <a:grpSpLocks/>
            </p:cNvGrpSpPr>
            <p:nvPr/>
          </p:nvGrpSpPr>
          <p:grpSpPr bwMode="auto">
            <a:xfrm>
              <a:off x="3156" y="1439"/>
              <a:ext cx="1195" cy="539"/>
              <a:chOff x="2158" y="895"/>
              <a:chExt cx="1195" cy="539"/>
            </a:xfrm>
          </p:grpSpPr>
          <p:sp>
            <p:nvSpPr>
              <p:cNvPr id="23658" name="Freeform 984">
                <a:extLst>
                  <a:ext uri="{FF2B5EF4-FFF2-40B4-BE49-F238E27FC236}">
                    <a16:creationId xmlns:a16="http://schemas.microsoft.com/office/drawing/2014/main" id="{5E2C5AB1-EF2A-4127-9158-1207B34DA033}"/>
                  </a:ext>
                </a:extLst>
              </p:cNvPr>
              <p:cNvSpPr>
                <a:spLocks/>
              </p:cNvSpPr>
              <p:nvPr/>
            </p:nvSpPr>
            <p:spPr bwMode="auto">
              <a:xfrm>
                <a:off x="2158" y="895"/>
                <a:ext cx="1195" cy="522"/>
              </a:xfrm>
              <a:custGeom>
                <a:avLst/>
                <a:gdLst>
                  <a:gd name="T0" fmla="*/ 8 w 1195"/>
                  <a:gd name="T1" fmla="*/ 0 h 522"/>
                  <a:gd name="T2" fmla="*/ 235 w 1195"/>
                  <a:gd name="T3" fmla="*/ 46 h 522"/>
                  <a:gd name="T4" fmla="*/ 371 w 1195"/>
                  <a:gd name="T5" fmla="*/ 182 h 522"/>
                  <a:gd name="T6" fmla="*/ 416 w 1195"/>
                  <a:gd name="T7" fmla="*/ 363 h 522"/>
                  <a:gd name="T8" fmla="*/ 598 w 1195"/>
                  <a:gd name="T9" fmla="*/ 499 h 522"/>
                  <a:gd name="T10" fmla="*/ 1097 w 1195"/>
                  <a:gd name="T11" fmla="*/ 499 h 522"/>
                  <a:gd name="T12" fmla="*/ 1187 w 1195"/>
                  <a:gd name="T13" fmla="*/ 363 h 522"/>
                  <a:gd name="T14" fmla="*/ 1142 w 1195"/>
                  <a:gd name="T15" fmla="*/ 91 h 522"/>
                  <a:gd name="T16" fmla="*/ 1006 w 1195"/>
                  <a:gd name="T17" fmla="*/ 46 h 522"/>
                  <a:gd name="T18" fmla="*/ 688 w 1195"/>
                  <a:gd name="T19" fmla="*/ 46 h 522"/>
                  <a:gd name="T20" fmla="*/ 371 w 1195"/>
                  <a:gd name="T21" fmla="*/ 46 h 522"/>
                  <a:gd name="T22" fmla="*/ 189 w 1195"/>
                  <a:gd name="T23" fmla="*/ 46 h 522"/>
                  <a:gd name="T24" fmla="*/ 8 w 1195"/>
                  <a:gd name="T25" fmla="*/ 0 h 5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95" h="522">
                    <a:moveTo>
                      <a:pt x="8" y="0"/>
                    </a:moveTo>
                    <a:cubicBezTo>
                      <a:pt x="16" y="0"/>
                      <a:pt x="175" y="16"/>
                      <a:pt x="235" y="46"/>
                    </a:cubicBezTo>
                    <a:cubicBezTo>
                      <a:pt x="295" y="76"/>
                      <a:pt x="341" y="129"/>
                      <a:pt x="371" y="182"/>
                    </a:cubicBezTo>
                    <a:cubicBezTo>
                      <a:pt x="401" y="235"/>
                      <a:pt x="378" y="310"/>
                      <a:pt x="416" y="363"/>
                    </a:cubicBezTo>
                    <a:cubicBezTo>
                      <a:pt x="454" y="416"/>
                      <a:pt x="485" y="476"/>
                      <a:pt x="598" y="499"/>
                    </a:cubicBezTo>
                    <a:cubicBezTo>
                      <a:pt x="711" y="522"/>
                      <a:pt x="999" y="522"/>
                      <a:pt x="1097" y="499"/>
                    </a:cubicBezTo>
                    <a:cubicBezTo>
                      <a:pt x="1195" y="476"/>
                      <a:pt x="1179" y="431"/>
                      <a:pt x="1187" y="363"/>
                    </a:cubicBezTo>
                    <a:cubicBezTo>
                      <a:pt x="1195" y="295"/>
                      <a:pt x="1172" y="144"/>
                      <a:pt x="1142" y="91"/>
                    </a:cubicBezTo>
                    <a:cubicBezTo>
                      <a:pt x="1112" y="38"/>
                      <a:pt x="1082" y="53"/>
                      <a:pt x="1006" y="46"/>
                    </a:cubicBezTo>
                    <a:cubicBezTo>
                      <a:pt x="930" y="39"/>
                      <a:pt x="794" y="46"/>
                      <a:pt x="688" y="46"/>
                    </a:cubicBezTo>
                    <a:cubicBezTo>
                      <a:pt x="582" y="46"/>
                      <a:pt x="454" y="46"/>
                      <a:pt x="371" y="46"/>
                    </a:cubicBezTo>
                    <a:cubicBezTo>
                      <a:pt x="288" y="46"/>
                      <a:pt x="242" y="54"/>
                      <a:pt x="189" y="46"/>
                    </a:cubicBezTo>
                    <a:cubicBezTo>
                      <a:pt x="136" y="38"/>
                      <a:pt x="0" y="0"/>
                      <a:pt x="8" y="0"/>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59" name="AutoShape 985">
                <a:extLst>
                  <a:ext uri="{FF2B5EF4-FFF2-40B4-BE49-F238E27FC236}">
                    <a16:creationId xmlns:a16="http://schemas.microsoft.com/office/drawing/2014/main" id="{7334C996-FE8B-4274-A27C-8DB07FEBBF1C}"/>
                  </a:ext>
                </a:extLst>
              </p:cNvPr>
              <p:cNvSpPr>
                <a:spLocks noChangeArrowheads="1"/>
              </p:cNvSpPr>
              <p:nvPr/>
            </p:nvSpPr>
            <p:spPr bwMode="auto">
              <a:xfrm>
                <a:off x="2562" y="975"/>
                <a:ext cx="771" cy="459"/>
              </a:xfrm>
              <a:prstGeom prst="flowChartTerminator">
                <a:avLst/>
              </a:prstGeom>
              <a:solidFill>
                <a:schemeClr val="tx1"/>
              </a:solidFill>
              <a:ln w="38100">
                <a:solidFill>
                  <a:srgbClr val="4D4D4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60" name="Oval 986">
                <a:extLst>
                  <a:ext uri="{FF2B5EF4-FFF2-40B4-BE49-F238E27FC236}">
                    <a16:creationId xmlns:a16="http://schemas.microsoft.com/office/drawing/2014/main" id="{5598A1C1-E75E-44B7-A9D4-3B0F36C82784}"/>
                  </a:ext>
                </a:extLst>
              </p:cNvPr>
              <p:cNvSpPr>
                <a:spLocks noChangeArrowheads="1"/>
              </p:cNvSpPr>
              <p:nvPr/>
            </p:nvSpPr>
            <p:spPr bwMode="auto">
              <a:xfrm>
                <a:off x="2502" y="951"/>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625" name="Freeform 987">
              <a:extLst>
                <a:ext uri="{FF2B5EF4-FFF2-40B4-BE49-F238E27FC236}">
                  <a16:creationId xmlns:a16="http://schemas.microsoft.com/office/drawing/2014/main" id="{A38BE578-A8CD-4BCF-8ECB-26129C485A65}"/>
                </a:ext>
              </a:extLst>
            </p:cNvPr>
            <p:cNvSpPr>
              <a:spLocks/>
            </p:cNvSpPr>
            <p:nvPr/>
          </p:nvSpPr>
          <p:spPr bwMode="auto">
            <a:xfrm>
              <a:off x="3687" y="698"/>
              <a:ext cx="771" cy="161"/>
            </a:xfrm>
            <a:custGeom>
              <a:avLst/>
              <a:gdLst>
                <a:gd name="T0" fmla="*/ 83 w 771"/>
                <a:gd name="T1" fmla="*/ 1 h 287"/>
                <a:gd name="T2" fmla="*/ 174 w 771"/>
                <a:gd name="T3" fmla="*/ 1 h 287"/>
                <a:gd name="T4" fmla="*/ 264 w 771"/>
                <a:gd name="T5" fmla="*/ 1 h 287"/>
                <a:gd name="T6" fmla="*/ 400 w 771"/>
                <a:gd name="T7" fmla="*/ 1 h 287"/>
                <a:gd name="T8" fmla="*/ 446 w 771"/>
                <a:gd name="T9" fmla="*/ 1 h 287"/>
                <a:gd name="T10" fmla="*/ 400 w 771"/>
                <a:gd name="T11" fmla="*/ 1 h 287"/>
                <a:gd name="T12" fmla="*/ 446 w 771"/>
                <a:gd name="T13" fmla="*/ 0 h 287"/>
                <a:gd name="T14" fmla="*/ 491 w 771"/>
                <a:gd name="T15" fmla="*/ 1 h 287"/>
                <a:gd name="T16" fmla="*/ 491 w 771"/>
                <a:gd name="T17" fmla="*/ 1 h 287"/>
                <a:gd name="T18" fmla="*/ 673 w 771"/>
                <a:gd name="T19" fmla="*/ 1 h 287"/>
                <a:gd name="T20" fmla="*/ 673 w 771"/>
                <a:gd name="T21" fmla="*/ 1 h 287"/>
                <a:gd name="T22" fmla="*/ 83 w 771"/>
                <a:gd name="T23" fmla="*/ 1 h 28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1" h="287">
                  <a:moveTo>
                    <a:pt x="83" y="272"/>
                  </a:moveTo>
                  <a:cubicBezTo>
                    <a:pt x="0" y="257"/>
                    <a:pt x="144" y="196"/>
                    <a:pt x="174" y="181"/>
                  </a:cubicBezTo>
                  <a:cubicBezTo>
                    <a:pt x="204" y="166"/>
                    <a:pt x="226" y="181"/>
                    <a:pt x="264" y="181"/>
                  </a:cubicBezTo>
                  <a:cubicBezTo>
                    <a:pt x="302" y="181"/>
                    <a:pt x="370" y="196"/>
                    <a:pt x="400" y="181"/>
                  </a:cubicBezTo>
                  <a:cubicBezTo>
                    <a:pt x="430" y="166"/>
                    <a:pt x="446" y="113"/>
                    <a:pt x="446" y="90"/>
                  </a:cubicBezTo>
                  <a:cubicBezTo>
                    <a:pt x="446" y="67"/>
                    <a:pt x="400" y="60"/>
                    <a:pt x="400" y="45"/>
                  </a:cubicBezTo>
                  <a:cubicBezTo>
                    <a:pt x="400" y="30"/>
                    <a:pt x="431" y="0"/>
                    <a:pt x="446" y="0"/>
                  </a:cubicBezTo>
                  <a:cubicBezTo>
                    <a:pt x="461" y="0"/>
                    <a:pt x="484" y="15"/>
                    <a:pt x="491" y="45"/>
                  </a:cubicBezTo>
                  <a:cubicBezTo>
                    <a:pt x="498" y="75"/>
                    <a:pt x="461" y="158"/>
                    <a:pt x="491" y="181"/>
                  </a:cubicBezTo>
                  <a:cubicBezTo>
                    <a:pt x="521" y="204"/>
                    <a:pt x="643" y="166"/>
                    <a:pt x="673" y="181"/>
                  </a:cubicBezTo>
                  <a:cubicBezTo>
                    <a:pt x="703" y="196"/>
                    <a:pt x="771" y="257"/>
                    <a:pt x="673" y="272"/>
                  </a:cubicBezTo>
                  <a:cubicBezTo>
                    <a:pt x="575" y="287"/>
                    <a:pt x="166" y="287"/>
                    <a:pt x="83" y="272"/>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26" name="Rectangle 988" descr="Dark vertical">
              <a:extLst>
                <a:ext uri="{FF2B5EF4-FFF2-40B4-BE49-F238E27FC236}">
                  <a16:creationId xmlns:a16="http://schemas.microsoft.com/office/drawing/2014/main" id="{5F2C83F6-DE39-4598-8C8F-0509FA9039B2}"/>
                </a:ext>
              </a:extLst>
            </p:cNvPr>
            <p:cNvSpPr>
              <a:spLocks noChangeArrowheads="1"/>
            </p:cNvSpPr>
            <p:nvPr/>
          </p:nvSpPr>
          <p:spPr bwMode="auto">
            <a:xfrm>
              <a:off x="4150" y="708"/>
              <a:ext cx="1023" cy="66"/>
            </a:xfrm>
            <a:prstGeom prst="rect">
              <a:avLst/>
            </a:prstGeom>
            <a:pattFill prst="dkVert">
              <a:fgClr>
                <a:srgbClr val="4D4D4D"/>
              </a:fgClr>
              <a:bgClr>
                <a:schemeClr val="tx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627" name="Group 989">
              <a:extLst>
                <a:ext uri="{FF2B5EF4-FFF2-40B4-BE49-F238E27FC236}">
                  <a16:creationId xmlns:a16="http://schemas.microsoft.com/office/drawing/2014/main" id="{C54E2B67-C28B-4A64-B4AF-82DF514BF7B7}"/>
                </a:ext>
              </a:extLst>
            </p:cNvPr>
            <p:cNvGrpSpPr>
              <a:grpSpLocks/>
            </p:cNvGrpSpPr>
            <p:nvPr/>
          </p:nvGrpSpPr>
          <p:grpSpPr bwMode="auto">
            <a:xfrm>
              <a:off x="5249" y="849"/>
              <a:ext cx="282" cy="333"/>
              <a:chOff x="4251" y="305"/>
              <a:chExt cx="282" cy="333"/>
            </a:xfrm>
          </p:grpSpPr>
          <p:sp>
            <p:nvSpPr>
              <p:cNvPr id="23654" name="Freeform 990">
                <a:extLst>
                  <a:ext uri="{FF2B5EF4-FFF2-40B4-BE49-F238E27FC236}">
                    <a16:creationId xmlns:a16="http://schemas.microsoft.com/office/drawing/2014/main" id="{0CC5C497-7465-4949-9DE0-4150619793A2}"/>
                  </a:ext>
                </a:extLst>
              </p:cNvPr>
              <p:cNvSpPr>
                <a:spLocks/>
              </p:cNvSpPr>
              <p:nvPr/>
            </p:nvSpPr>
            <p:spPr bwMode="auto">
              <a:xfrm>
                <a:off x="4251" y="305"/>
                <a:ext cx="257" cy="333"/>
              </a:xfrm>
              <a:custGeom>
                <a:avLst/>
                <a:gdLst>
                  <a:gd name="T0" fmla="*/ 15 w 257"/>
                  <a:gd name="T1" fmla="*/ 299 h 294"/>
                  <a:gd name="T2" fmla="*/ 106 w 257"/>
                  <a:gd name="T3" fmla="*/ 299 h 294"/>
                  <a:gd name="T4" fmla="*/ 242 w 257"/>
                  <a:gd name="T5" fmla="*/ 1207 h 294"/>
                  <a:gd name="T6" fmla="*/ 197 w 257"/>
                  <a:gd name="T7" fmla="*/ 2998 h 294"/>
                  <a:gd name="T8" fmla="*/ 106 w 257"/>
                  <a:gd name="T9" fmla="*/ 3925 h 294"/>
                  <a:gd name="T10" fmla="*/ 61 w 257"/>
                  <a:gd name="T11" fmla="*/ 4817 h 294"/>
                  <a:gd name="T12" fmla="*/ 15 w 257"/>
                  <a:gd name="T13" fmla="*/ 5704 h 294"/>
                  <a:gd name="T14" fmla="*/ 15 w 257"/>
                  <a:gd name="T15" fmla="*/ 3925 h 294"/>
                  <a:gd name="T16" fmla="*/ 15 w 257"/>
                  <a:gd name="T17" fmla="*/ 2106 h 294"/>
                  <a:gd name="T18" fmla="*/ 15 w 257"/>
                  <a:gd name="T19" fmla="*/ 299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7" h="294">
                    <a:moveTo>
                      <a:pt x="15" y="15"/>
                    </a:moveTo>
                    <a:cubicBezTo>
                      <a:pt x="30" y="0"/>
                      <a:pt x="68" y="7"/>
                      <a:pt x="106" y="15"/>
                    </a:cubicBezTo>
                    <a:cubicBezTo>
                      <a:pt x="144" y="23"/>
                      <a:pt x="227" y="38"/>
                      <a:pt x="242" y="61"/>
                    </a:cubicBezTo>
                    <a:cubicBezTo>
                      <a:pt x="257" y="84"/>
                      <a:pt x="220" y="128"/>
                      <a:pt x="197" y="151"/>
                    </a:cubicBezTo>
                    <a:cubicBezTo>
                      <a:pt x="174" y="174"/>
                      <a:pt x="129" y="182"/>
                      <a:pt x="106" y="197"/>
                    </a:cubicBezTo>
                    <a:cubicBezTo>
                      <a:pt x="83" y="212"/>
                      <a:pt x="76" y="227"/>
                      <a:pt x="61" y="242"/>
                    </a:cubicBezTo>
                    <a:cubicBezTo>
                      <a:pt x="46" y="257"/>
                      <a:pt x="23" y="294"/>
                      <a:pt x="15" y="287"/>
                    </a:cubicBezTo>
                    <a:cubicBezTo>
                      <a:pt x="7" y="280"/>
                      <a:pt x="15" y="227"/>
                      <a:pt x="15" y="197"/>
                    </a:cubicBezTo>
                    <a:cubicBezTo>
                      <a:pt x="15" y="167"/>
                      <a:pt x="7" y="136"/>
                      <a:pt x="15" y="106"/>
                    </a:cubicBezTo>
                    <a:cubicBezTo>
                      <a:pt x="23" y="76"/>
                      <a:pt x="0" y="30"/>
                      <a:pt x="15" y="15"/>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655" name="Group 991">
                <a:extLst>
                  <a:ext uri="{FF2B5EF4-FFF2-40B4-BE49-F238E27FC236}">
                    <a16:creationId xmlns:a16="http://schemas.microsoft.com/office/drawing/2014/main" id="{1DC2B398-8563-43C1-BCC6-03DE3EC62042}"/>
                  </a:ext>
                </a:extLst>
              </p:cNvPr>
              <p:cNvGrpSpPr>
                <a:grpSpLocks/>
              </p:cNvGrpSpPr>
              <p:nvPr/>
            </p:nvGrpSpPr>
            <p:grpSpPr bwMode="auto">
              <a:xfrm>
                <a:off x="4352" y="310"/>
                <a:ext cx="181" cy="182"/>
                <a:chOff x="4831" y="280"/>
                <a:chExt cx="181" cy="182"/>
              </a:xfrm>
            </p:grpSpPr>
            <p:sp>
              <p:nvSpPr>
                <p:cNvPr id="23656" name="AutoShape 992">
                  <a:extLst>
                    <a:ext uri="{FF2B5EF4-FFF2-40B4-BE49-F238E27FC236}">
                      <a16:creationId xmlns:a16="http://schemas.microsoft.com/office/drawing/2014/main" id="{2D732680-3199-4921-8B14-9815CE4728B1}"/>
                    </a:ext>
                  </a:extLst>
                </p:cNvPr>
                <p:cNvSpPr>
                  <a:spLocks noChangeArrowheads="1"/>
                </p:cNvSpPr>
                <p:nvPr/>
              </p:nvSpPr>
              <p:spPr bwMode="auto">
                <a:xfrm>
                  <a:off x="4831" y="280"/>
                  <a:ext cx="181" cy="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22 w 21600"/>
                    <a:gd name="T25" fmla="*/ 3204 h 21600"/>
                    <a:gd name="T26" fmla="*/ 18378 w 21600"/>
                    <a:gd name="T27" fmla="*/ 1839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6564" y="10800"/>
                      </a:moveTo>
                      <a:cubicBezTo>
                        <a:pt x="6564" y="13139"/>
                        <a:pt x="8461" y="15036"/>
                        <a:pt x="10800" y="15036"/>
                      </a:cubicBezTo>
                      <a:cubicBezTo>
                        <a:pt x="13139" y="15036"/>
                        <a:pt x="15036" y="13139"/>
                        <a:pt x="15036" y="10800"/>
                      </a:cubicBezTo>
                      <a:cubicBezTo>
                        <a:pt x="15036" y="8461"/>
                        <a:pt x="13139" y="6564"/>
                        <a:pt x="10800" y="6564"/>
                      </a:cubicBezTo>
                      <a:cubicBezTo>
                        <a:pt x="8461" y="6564"/>
                        <a:pt x="6564" y="8461"/>
                        <a:pt x="6564" y="10800"/>
                      </a:cubicBezTo>
                      <a:close/>
                    </a:path>
                  </a:pathLst>
                </a:cu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57" name="Oval 993">
                  <a:extLst>
                    <a:ext uri="{FF2B5EF4-FFF2-40B4-BE49-F238E27FC236}">
                      <a16:creationId xmlns:a16="http://schemas.microsoft.com/office/drawing/2014/main" id="{951222A1-EAF9-47A1-8839-DF8855D21B7C}"/>
                    </a:ext>
                  </a:extLst>
                </p:cNvPr>
                <p:cNvSpPr>
                  <a:spLocks noChangeArrowheads="1"/>
                </p:cNvSpPr>
                <p:nvPr/>
              </p:nvSpPr>
              <p:spPr bwMode="auto">
                <a:xfrm>
                  <a:off x="4877" y="320"/>
                  <a:ext cx="90" cy="9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3628" name="AutoShape 994">
              <a:extLst>
                <a:ext uri="{FF2B5EF4-FFF2-40B4-BE49-F238E27FC236}">
                  <a16:creationId xmlns:a16="http://schemas.microsoft.com/office/drawing/2014/main" id="{7959D67C-09B6-4380-BEF1-19FC2B7FF44D}"/>
                </a:ext>
              </a:extLst>
            </p:cNvPr>
            <p:cNvSpPr>
              <a:spLocks noChangeArrowheads="1"/>
            </p:cNvSpPr>
            <p:nvPr/>
          </p:nvSpPr>
          <p:spPr bwMode="auto">
            <a:xfrm>
              <a:off x="1974" y="1071"/>
              <a:ext cx="861" cy="182"/>
            </a:xfrm>
            <a:prstGeom prst="flowChartTerminator">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29" name="AutoShape 995">
              <a:extLst>
                <a:ext uri="{FF2B5EF4-FFF2-40B4-BE49-F238E27FC236}">
                  <a16:creationId xmlns:a16="http://schemas.microsoft.com/office/drawing/2014/main" id="{7F8D76FC-3B66-4149-82EA-11940A8902BB}"/>
                </a:ext>
              </a:extLst>
            </p:cNvPr>
            <p:cNvSpPr>
              <a:spLocks noChangeArrowheads="1"/>
            </p:cNvSpPr>
            <p:nvPr/>
          </p:nvSpPr>
          <p:spPr bwMode="auto">
            <a:xfrm>
              <a:off x="1928" y="849"/>
              <a:ext cx="816" cy="272"/>
            </a:xfrm>
            <a:prstGeom prst="roundRect">
              <a:avLst>
                <a:gd name="adj" fmla="val 16667"/>
              </a:avLst>
            </a:prstGeom>
            <a:solidFill>
              <a:srgbClr val="808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30" name="AutoShape 996">
              <a:extLst>
                <a:ext uri="{FF2B5EF4-FFF2-40B4-BE49-F238E27FC236}">
                  <a16:creationId xmlns:a16="http://schemas.microsoft.com/office/drawing/2014/main" id="{ADDD6E4D-7869-431F-AEC4-5031EDC476B7}"/>
                </a:ext>
              </a:extLst>
            </p:cNvPr>
            <p:cNvSpPr>
              <a:spLocks noChangeArrowheads="1"/>
            </p:cNvSpPr>
            <p:nvPr/>
          </p:nvSpPr>
          <p:spPr bwMode="auto">
            <a:xfrm>
              <a:off x="1928" y="1207"/>
              <a:ext cx="816" cy="227"/>
            </a:xfrm>
            <a:prstGeom prst="roundRect">
              <a:avLst>
                <a:gd name="adj" fmla="val 16667"/>
              </a:avLst>
            </a:prstGeom>
            <a:solidFill>
              <a:srgbClr val="777777"/>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31" name="AutoShape 997">
              <a:extLst>
                <a:ext uri="{FF2B5EF4-FFF2-40B4-BE49-F238E27FC236}">
                  <a16:creationId xmlns:a16="http://schemas.microsoft.com/office/drawing/2014/main" id="{0CA7192D-775E-4AA6-B8B6-3746963DA287}"/>
                </a:ext>
              </a:extLst>
            </p:cNvPr>
            <p:cNvSpPr>
              <a:spLocks noChangeArrowheads="1"/>
            </p:cNvSpPr>
            <p:nvPr/>
          </p:nvSpPr>
          <p:spPr bwMode="auto">
            <a:xfrm>
              <a:off x="2724" y="844"/>
              <a:ext cx="927" cy="272"/>
            </a:xfrm>
            <a:prstGeom prst="roundRect">
              <a:avLst>
                <a:gd name="adj" fmla="val 16667"/>
              </a:avLst>
            </a:pr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32" name="Oval 998">
              <a:extLst>
                <a:ext uri="{FF2B5EF4-FFF2-40B4-BE49-F238E27FC236}">
                  <a16:creationId xmlns:a16="http://schemas.microsoft.com/office/drawing/2014/main" id="{AC049738-7DA8-4E46-97F3-5AAAAD765B8F}"/>
                </a:ext>
              </a:extLst>
            </p:cNvPr>
            <p:cNvSpPr>
              <a:spLocks noChangeArrowheads="1"/>
            </p:cNvSpPr>
            <p:nvPr/>
          </p:nvSpPr>
          <p:spPr bwMode="auto">
            <a:xfrm>
              <a:off x="4024" y="1454"/>
              <a:ext cx="45" cy="46"/>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33" name="AutoShape 999">
              <a:extLst>
                <a:ext uri="{FF2B5EF4-FFF2-40B4-BE49-F238E27FC236}">
                  <a16:creationId xmlns:a16="http://schemas.microsoft.com/office/drawing/2014/main" id="{C9FC44A1-AB4A-4BB9-8242-49986F8BE433}"/>
                </a:ext>
              </a:extLst>
            </p:cNvPr>
            <p:cNvSpPr>
              <a:spLocks noChangeArrowheads="1"/>
            </p:cNvSpPr>
            <p:nvPr/>
          </p:nvSpPr>
          <p:spPr bwMode="auto">
            <a:xfrm>
              <a:off x="4044" y="799"/>
              <a:ext cx="1225" cy="45"/>
            </a:xfrm>
            <a:prstGeom prst="flowChartTerminator">
              <a:avLst/>
            </a:prstGeom>
            <a:solidFill>
              <a:srgbClr val="4D4D4D"/>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34" name="Oval 1000" descr="60%">
              <a:extLst>
                <a:ext uri="{FF2B5EF4-FFF2-40B4-BE49-F238E27FC236}">
                  <a16:creationId xmlns:a16="http://schemas.microsoft.com/office/drawing/2014/main" id="{CB66B85D-92CB-47A6-9DCE-2D5BA5B69CEA}"/>
                </a:ext>
              </a:extLst>
            </p:cNvPr>
            <p:cNvSpPr>
              <a:spLocks noChangeArrowheads="1"/>
            </p:cNvSpPr>
            <p:nvPr/>
          </p:nvSpPr>
          <p:spPr bwMode="auto">
            <a:xfrm>
              <a:off x="5007" y="673"/>
              <a:ext cx="141" cy="136"/>
            </a:xfrm>
            <a:prstGeom prst="ellipse">
              <a:avLst/>
            </a:prstGeom>
            <a:pattFill prst="pct60">
              <a:fgClr>
                <a:schemeClr val="tx1"/>
              </a:fgClr>
              <a:bgClr>
                <a:srgbClr val="FFFFFF"/>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35" name="Oval 1001" descr="60%">
              <a:extLst>
                <a:ext uri="{FF2B5EF4-FFF2-40B4-BE49-F238E27FC236}">
                  <a16:creationId xmlns:a16="http://schemas.microsoft.com/office/drawing/2014/main" id="{6EF6B109-36F1-4CFD-B3D2-C9D90550C8A6}"/>
                </a:ext>
              </a:extLst>
            </p:cNvPr>
            <p:cNvSpPr>
              <a:spLocks noChangeArrowheads="1"/>
            </p:cNvSpPr>
            <p:nvPr/>
          </p:nvSpPr>
          <p:spPr bwMode="auto">
            <a:xfrm>
              <a:off x="4095" y="698"/>
              <a:ext cx="90" cy="91"/>
            </a:xfrm>
            <a:prstGeom prst="ellipse">
              <a:avLst/>
            </a:prstGeom>
            <a:pattFill prst="pct60">
              <a:fgClr>
                <a:schemeClr val="tx1"/>
              </a:fgClr>
              <a:bgClr>
                <a:srgbClr val="FFFFFF"/>
              </a:bgClr>
            </a:pattFill>
            <a:ln w="38100">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636" name="Group 1002">
              <a:extLst>
                <a:ext uri="{FF2B5EF4-FFF2-40B4-BE49-F238E27FC236}">
                  <a16:creationId xmlns:a16="http://schemas.microsoft.com/office/drawing/2014/main" id="{032B307E-1F07-4E20-BD35-D23D52C9727B}"/>
                </a:ext>
              </a:extLst>
            </p:cNvPr>
            <p:cNvGrpSpPr>
              <a:grpSpLocks/>
            </p:cNvGrpSpPr>
            <p:nvPr/>
          </p:nvGrpSpPr>
          <p:grpSpPr bwMode="auto">
            <a:xfrm>
              <a:off x="4787" y="1318"/>
              <a:ext cx="480" cy="134"/>
              <a:chOff x="3789" y="774"/>
              <a:chExt cx="480" cy="134"/>
            </a:xfrm>
          </p:grpSpPr>
          <p:sp>
            <p:nvSpPr>
              <p:cNvPr id="23651" name="AutoShape 1003" descr="Narrow horizontal">
                <a:extLst>
                  <a:ext uri="{FF2B5EF4-FFF2-40B4-BE49-F238E27FC236}">
                    <a16:creationId xmlns:a16="http://schemas.microsoft.com/office/drawing/2014/main" id="{10D87595-0304-4E5D-BAAC-2E53C3A43836}"/>
                  </a:ext>
                </a:extLst>
              </p:cNvPr>
              <p:cNvSpPr>
                <a:spLocks noChangeArrowheads="1"/>
              </p:cNvSpPr>
              <p:nvPr/>
            </p:nvSpPr>
            <p:spPr bwMode="auto">
              <a:xfrm rot="505862">
                <a:off x="3789" y="806"/>
                <a:ext cx="273" cy="79"/>
              </a:xfrm>
              <a:prstGeom prst="flowChartTerminator">
                <a:avLst/>
              </a:prstGeom>
              <a:pattFill prst="narHorz">
                <a:fgClr>
                  <a:srgbClr val="969696"/>
                </a:fgClr>
                <a:bgClr>
                  <a:schemeClr val="tx1"/>
                </a:bgClr>
              </a:patt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52" name="AutoShape 1004">
                <a:extLst>
                  <a:ext uri="{FF2B5EF4-FFF2-40B4-BE49-F238E27FC236}">
                    <a16:creationId xmlns:a16="http://schemas.microsoft.com/office/drawing/2014/main" id="{C9B6BAE8-5872-4ED6-9087-24E7300F805A}"/>
                  </a:ext>
                </a:extLst>
              </p:cNvPr>
              <p:cNvSpPr>
                <a:spLocks noChangeArrowheads="1"/>
              </p:cNvSpPr>
              <p:nvPr/>
            </p:nvSpPr>
            <p:spPr bwMode="auto">
              <a:xfrm rot="-420475">
                <a:off x="3996" y="774"/>
                <a:ext cx="273" cy="134"/>
              </a:xfrm>
              <a:prstGeom prst="flowChartTerminator">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53" name="Oval 1005">
                <a:extLst>
                  <a:ext uri="{FF2B5EF4-FFF2-40B4-BE49-F238E27FC236}">
                    <a16:creationId xmlns:a16="http://schemas.microsoft.com/office/drawing/2014/main" id="{D4B97D10-6DF2-4CAD-B3F6-9EB7C34C7230}"/>
                  </a:ext>
                </a:extLst>
              </p:cNvPr>
              <p:cNvSpPr>
                <a:spLocks noChangeArrowheads="1"/>
              </p:cNvSpPr>
              <p:nvPr/>
            </p:nvSpPr>
            <p:spPr bwMode="auto">
              <a:xfrm>
                <a:off x="4145" y="789"/>
                <a:ext cx="90" cy="90"/>
              </a:xfrm>
              <a:prstGeom prst="ellipse">
                <a:avLst/>
              </a:prstGeom>
              <a:solidFill>
                <a:schemeClr val="bg2"/>
              </a:solidFill>
              <a:ln w="952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637" name="AutoShape 1006">
              <a:extLst>
                <a:ext uri="{FF2B5EF4-FFF2-40B4-BE49-F238E27FC236}">
                  <a16:creationId xmlns:a16="http://schemas.microsoft.com/office/drawing/2014/main" id="{5B0C07E6-1369-489C-B873-D35AC64C8380}"/>
                </a:ext>
              </a:extLst>
            </p:cNvPr>
            <p:cNvSpPr>
              <a:spLocks noChangeArrowheads="1"/>
            </p:cNvSpPr>
            <p:nvPr/>
          </p:nvSpPr>
          <p:spPr bwMode="auto">
            <a:xfrm>
              <a:off x="2699" y="1071"/>
              <a:ext cx="1451" cy="136"/>
            </a:xfrm>
            <a:prstGeom prst="roundRect">
              <a:avLst>
                <a:gd name="adj" fmla="val 16667"/>
              </a:avLst>
            </a:pr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38" name="Oval 1007">
              <a:extLst>
                <a:ext uri="{FF2B5EF4-FFF2-40B4-BE49-F238E27FC236}">
                  <a16:creationId xmlns:a16="http://schemas.microsoft.com/office/drawing/2014/main" id="{CC96ADD7-E0C9-491D-B8B4-9F67F6A52C05}"/>
                </a:ext>
              </a:extLst>
            </p:cNvPr>
            <p:cNvSpPr>
              <a:spLocks noChangeArrowheads="1"/>
            </p:cNvSpPr>
            <p:nvPr/>
          </p:nvSpPr>
          <p:spPr bwMode="auto">
            <a:xfrm rot="-5400000">
              <a:off x="3440" y="769"/>
              <a:ext cx="182" cy="392"/>
            </a:xfrm>
            <a:prstGeom prst="ellipse">
              <a:avLst/>
            </a:prstGeom>
            <a:solidFill>
              <a:srgbClr val="EAEAEA"/>
            </a:solidFill>
            <a:ln w="9525">
              <a:round/>
              <a:headEnd/>
              <a:tailEnd/>
            </a:ln>
            <a:effectLst/>
            <a:scene3d>
              <a:camera prst="legacyPerspectiveFront">
                <a:rot lat="1500000" lon="5400000" rev="0"/>
              </a:camera>
              <a:lightRig rig="legacyFlat1" dir="t"/>
            </a:scene3d>
            <a:sp3d extrusionH="887400" prstMaterial="legacyMetal">
              <a:bevelT w="13500" h="13500" prst="angle"/>
              <a:bevelB w="13500" h="13500" prst="angle"/>
              <a:extrusionClr>
                <a:srgbClr val="EAEAEA"/>
              </a:extrusionClr>
              <a:contourClr>
                <a:srgbClr val="EAEAEA"/>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639" name="Group 1008">
              <a:extLst>
                <a:ext uri="{FF2B5EF4-FFF2-40B4-BE49-F238E27FC236}">
                  <a16:creationId xmlns:a16="http://schemas.microsoft.com/office/drawing/2014/main" id="{3E0C068F-0B6C-4906-B2A8-0D3DE24C96F6}"/>
                </a:ext>
              </a:extLst>
            </p:cNvPr>
            <p:cNvGrpSpPr>
              <a:grpSpLocks/>
            </p:cNvGrpSpPr>
            <p:nvPr/>
          </p:nvGrpSpPr>
          <p:grpSpPr bwMode="auto">
            <a:xfrm>
              <a:off x="1958" y="799"/>
              <a:ext cx="186" cy="91"/>
              <a:chOff x="960" y="255"/>
              <a:chExt cx="186" cy="91"/>
            </a:xfrm>
          </p:grpSpPr>
          <p:sp>
            <p:nvSpPr>
              <p:cNvPr id="23647" name="AutoShape 1009">
                <a:extLst>
                  <a:ext uri="{FF2B5EF4-FFF2-40B4-BE49-F238E27FC236}">
                    <a16:creationId xmlns:a16="http://schemas.microsoft.com/office/drawing/2014/main" id="{4FBD6F87-CDAE-4879-BC3A-7B76782C4BA1}"/>
                  </a:ext>
                </a:extLst>
              </p:cNvPr>
              <p:cNvSpPr>
                <a:spLocks noChangeArrowheads="1"/>
              </p:cNvSpPr>
              <p:nvPr/>
            </p:nvSpPr>
            <p:spPr bwMode="auto">
              <a:xfrm>
                <a:off x="1010" y="256"/>
                <a:ext cx="136" cy="90"/>
              </a:xfrm>
              <a:prstGeom prst="roundRect">
                <a:avLst>
                  <a:gd name="adj" fmla="val 16667"/>
                </a:avLst>
              </a:prstGeom>
              <a:solidFill>
                <a:srgbClr val="808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648" name="Group 1010">
                <a:extLst>
                  <a:ext uri="{FF2B5EF4-FFF2-40B4-BE49-F238E27FC236}">
                    <a16:creationId xmlns:a16="http://schemas.microsoft.com/office/drawing/2014/main" id="{A623CBCC-4ABD-4163-8BD5-66950ABA3E7C}"/>
                  </a:ext>
                </a:extLst>
              </p:cNvPr>
              <p:cNvGrpSpPr>
                <a:grpSpLocks/>
              </p:cNvGrpSpPr>
              <p:nvPr/>
            </p:nvGrpSpPr>
            <p:grpSpPr bwMode="auto">
              <a:xfrm>
                <a:off x="960" y="255"/>
                <a:ext cx="156" cy="90"/>
                <a:chOff x="960" y="255"/>
                <a:chExt cx="156" cy="90"/>
              </a:xfrm>
            </p:grpSpPr>
            <p:sp>
              <p:nvSpPr>
                <p:cNvPr id="23649" name="AutoShape 1011">
                  <a:extLst>
                    <a:ext uri="{FF2B5EF4-FFF2-40B4-BE49-F238E27FC236}">
                      <a16:creationId xmlns:a16="http://schemas.microsoft.com/office/drawing/2014/main" id="{FDC62EE1-866F-4B5C-8632-4CA44C350041}"/>
                    </a:ext>
                  </a:extLst>
                </p:cNvPr>
                <p:cNvSpPr>
                  <a:spLocks noChangeArrowheads="1"/>
                </p:cNvSpPr>
                <p:nvPr/>
              </p:nvSpPr>
              <p:spPr bwMode="auto">
                <a:xfrm>
                  <a:off x="980" y="255"/>
                  <a:ext cx="136" cy="75"/>
                </a:xfrm>
                <a:prstGeom prst="roundRect">
                  <a:avLst>
                    <a:gd name="adj" fmla="val 38889"/>
                  </a:avLst>
                </a:prstGeom>
                <a:solidFill>
                  <a:srgbClr val="808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50" name="Oval 1012">
                  <a:extLst>
                    <a:ext uri="{FF2B5EF4-FFF2-40B4-BE49-F238E27FC236}">
                      <a16:creationId xmlns:a16="http://schemas.microsoft.com/office/drawing/2014/main" id="{3B1C2E8C-063C-499E-B208-0D4C1730F8DE}"/>
                    </a:ext>
                  </a:extLst>
                </p:cNvPr>
                <p:cNvSpPr>
                  <a:spLocks noChangeArrowheads="1"/>
                </p:cNvSpPr>
                <p:nvPr/>
              </p:nvSpPr>
              <p:spPr bwMode="auto">
                <a:xfrm>
                  <a:off x="960" y="255"/>
                  <a:ext cx="90" cy="90"/>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3640" name="AutoShape 1013" descr="Wide downward diagonal">
              <a:extLst>
                <a:ext uri="{FF2B5EF4-FFF2-40B4-BE49-F238E27FC236}">
                  <a16:creationId xmlns:a16="http://schemas.microsoft.com/office/drawing/2014/main" id="{D2D88EF5-F394-4131-875A-2D8BBFBDA94E}"/>
                </a:ext>
              </a:extLst>
            </p:cNvPr>
            <p:cNvSpPr>
              <a:spLocks noChangeArrowheads="1"/>
            </p:cNvSpPr>
            <p:nvPr/>
          </p:nvSpPr>
          <p:spPr bwMode="auto">
            <a:xfrm flipH="1">
              <a:off x="4332" y="844"/>
              <a:ext cx="725" cy="363"/>
            </a:xfrm>
            <a:prstGeom prst="parallelogram">
              <a:avLst>
                <a:gd name="adj" fmla="val 18548"/>
              </a:avLst>
            </a:prstGeom>
            <a:pattFill prst="wdDnDiag">
              <a:fgClr>
                <a:srgbClr val="333333"/>
              </a:fgClr>
              <a:bgClr>
                <a:srgbClr val="777777"/>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41" name="AutoShape 1014">
              <a:extLst>
                <a:ext uri="{FF2B5EF4-FFF2-40B4-BE49-F238E27FC236}">
                  <a16:creationId xmlns:a16="http://schemas.microsoft.com/office/drawing/2014/main" id="{B1D251AA-B903-416B-955C-DB7726996F39}"/>
                </a:ext>
              </a:extLst>
            </p:cNvPr>
            <p:cNvSpPr>
              <a:spLocks noChangeArrowheads="1"/>
            </p:cNvSpPr>
            <p:nvPr/>
          </p:nvSpPr>
          <p:spPr bwMode="auto">
            <a:xfrm rot="5400000">
              <a:off x="4082" y="867"/>
              <a:ext cx="363" cy="317"/>
            </a:xfrm>
            <a:prstGeom prst="flowChartManualInput">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42" name="AutoShape 1015">
              <a:extLst>
                <a:ext uri="{FF2B5EF4-FFF2-40B4-BE49-F238E27FC236}">
                  <a16:creationId xmlns:a16="http://schemas.microsoft.com/office/drawing/2014/main" id="{CE899139-84B0-4A75-B646-DAEA7A63DFCD}"/>
                </a:ext>
              </a:extLst>
            </p:cNvPr>
            <p:cNvSpPr>
              <a:spLocks noChangeArrowheads="1"/>
            </p:cNvSpPr>
            <p:nvPr/>
          </p:nvSpPr>
          <p:spPr bwMode="auto">
            <a:xfrm flipV="1">
              <a:off x="5143" y="728"/>
              <a:ext cx="136" cy="136"/>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82 w 21600"/>
                <a:gd name="T13" fmla="*/ 2224 h 21600"/>
                <a:gd name="T14" fmla="*/ 16518 w 21600"/>
                <a:gd name="T15" fmla="*/ 13659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3" name="AutoShape 1016">
              <a:extLst>
                <a:ext uri="{FF2B5EF4-FFF2-40B4-BE49-F238E27FC236}">
                  <a16:creationId xmlns:a16="http://schemas.microsoft.com/office/drawing/2014/main" id="{090BEA53-00C3-4CCE-AB4A-C9A0A32302E2}"/>
                </a:ext>
              </a:extLst>
            </p:cNvPr>
            <p:cNvSpPr>
              <a:spLocks noChangeArrowheads="1"/>
            </p:cNvSpPr>
            <p:nvPr/>
          </p:nvSpPr>
          <p:spPr bwMode="auto">
            <a:xfrm rot="5400000" flipH="1" flipV="1">
              <a:off x="4944" y="867"/>
              <a:ext cx="363" cy="317"/>
            </a:xfrm>
            <a:prstGeom prst="flowChartManualInput">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44" name="AutoShape 1017">
              <a:extLst>
                <a:ext uri="{FF2B5EF4-FFF2-40B4-BE49-F238E27FC236}">
                  <a16:creationId xmlns:a16="http://schemas.microsoft.com/office/drawing/2014/main" id="{A51F5BAE-AFFF-4AE4-986A-DBB544095409}"/>
                </a:ext>
              </a:extLst>
            </p:cNvPr>
            <p:cNvSpPr>
              <a:spLocks noChangeArrowheads="1"/>
            </p:cNvSpPr>
            <p:nvPr/>
          </p:nvSpPr>
          <p:spPr bwMode="auto">
            <a:xfrm rot="-147152">
              <a:off x="4754" y="3037"/>
              <a:ext cx="913" cy="91"/>
            </a:xfrm>
            <a:prstGeom prst="flowChartTerminator">
              <a:avLst/>
            </a:prstGeom>
            <a:solidFill>
              <a:srgbClr val="777777"/>
            </a:solidFill>
            <a:ln w="9525">
              <a:miter lim="800000"/>
              <a:headEnd/>
              <a:tailEnd/>
            </a:ln>
            <a:effectLst/>
            <a:scene3d>
              <a:camera prst="legacyObliqueTopRight">
                <a:rot lat="20399980" lon="20399980" rev="0"/>
              </a:camera>
              <a:lightRig rig="legacyFlat1" dir="t"/>
            </a:scene3d>
            <a:sp3d extrusionH="430200" prstMaterial="legacyMetal">
              <a:bevelT w="13500" h="13500" prst="angle"/>
              <a:bevelB w="13500" h="13500" prst="angle"/>
              <a:extrusionClr>
                <a:srgbClr val="777777"/>
              </a:extrusionClr>
              <a:contourClr>
                <a:srgbClr val="777777"/>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45" name="Oval 1018">
              <a:extLst>
                <a:ext uri="{FF2B5EF4-FFF2-40B4-BE49-F238E27FC236}">
                  <a16:creationId xmlns:a16="http://schemas.microsoft.com/office/drawing/2014/main" id="{59086C45-5B68-4FFB-9EC0-E3DDA6F199E3}"/>
                </a:ext>
              </a:extLst>
            </p:cNvPr>
            <p:cNvSpPr>
              <a:spLocks noChangeArrowheads="1"/>
            </p:cNvSpPr>
            <p:nvPr/>
          </p:nvSpPr>
          <p:spPr bwMode="auto">
            <a:xfrm rot="-1804115">
              <a:off x="4067" y="1464"/>
              <a:ext cx="45" cy="45"/>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46" name="Oval 1019">
              <a:extLst>
                <a:ext uri="{FF2B5EF4-FFF2-40B4-BE49-F238E27FC236}">
                  <a16:creationId xmlns:a16="http://schemas.microsoft.com/office/drawing/2014/main" id="{C9936A15-4674-477D-9422-41DF54C5338E}"/>
                </a:ext>
              </a:extLst>
            </p:cNvPr>
            <p:cNvSpPr>
              <a:spLocks noChangeArrowheads="1"/>
            </p:cNvSpPr>
            <p:nvPr/>
          </p:nvSpPr>
          <p:spPr bwMode="auto">
            <a:xfrm>
              <a:off x="3737" y="1212"/>
              <a:ext cx="90" cy="9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57" name="Group 1020">
            <a:extLst>
              <a:ext uri="{FF2B5EF4-FFF2-40B4-BE49-F238E27FC236}">
                <a16:creationId xmlns:a16="http://schemas.microsoft.com/office/drawing/2014/main" id="{37E29050-73D6-43CF-9A80-B4CC74F531C3}"/>
              </a:ext>
            </a:extLst>
          </p:cNvPr>
          <p:cNvGrpSpPr>
            <a:grpSpLocks/>
          </p:cNvGrpSpPr>
          <p:nvPr/>
        </p:nvGrpSpPr>
        <p:grpSpPr bwMode="auto">
          <a:xfrm rot="543784">
            <a:off x="4579938" y="2947988"/>
            <a:ext cx="639762" cy="320675"/>
            <a:chOff x="2885" y="1626"/>
            <a:chExt cx="403" cy="202"/>
          </a:xfrm>
        </p:grpSpPr>
        <p:sp>
          <p:nvSpPr>
            <p:cNvPr id="23617" name="Freeform 1021">
              <a:extLst>
                <a:ext uri="{FF2B5EF4-FFF2-40B4-BE49-F238E27FC236}">
                  <a16:creationId xmlns:a16="http://schemas.microsoft.com/office/drawing/2014/main" id="{456282F3-CA68-477A-87A9-E866B02A5A44}"/>
                </a:ext>
              </a:extLst>
            </p:cNvPr>
            <p:cNvSpPr>
              <a:spLocks/>
            </p:cNvSpPr>
            <p:nvPr/>
          </p:nvSpPr>
          <p:spPr bwMode="auto">
            <a:xfrm rot="15189360" flipV="1">
              <a:off x="2968" y="1582"/>
              <a:ext cx="163" cy="330"/>
            </a:xfrm>
            <a:custGeom>
              <a:avLst/>
              <a:gdLst>
                <a:gd name="T0" fmla="*/ 15 w 158"/>
                <a:gd name="T1" fmla="*/ 35494 h 264"/>
                <a:gd name="T2" fmla="*/ 125 w 158"/>
                <a:gd name="T3" fmla="*/ 6563 h 264"/>
                <a:gd name="T4" fmla="*/ 319 w 158"/>
                <a:gd name="T5" fmla="*/ 6563 h 264"/>
                <a:gd name="T6" fmla="*/ 222 w 158"/>
                <a:gd name="T7" fmla="*/ 45010 h 264"/>
                <a:gd name="T8" fmla="*/ 15 w 158"/>
                <a:gd name="T9" fmla="*/ 54381 h 264"/>
                <a:gd name="T10" fmla="*/ 15 w 158"/>
                <a:gd name="T11" fmla="*/ 35494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18" name="AutoShape 1022">
              <a:extLst>
                <a:ext uri="{FF2B5EF4-FFF2-40B4-BE49-F238E27FC236}">
                  <a16:creationId xmlns:a16="http://schemas.microsoft.com/office/drawing/2014/main" id="{0BC8B2ED-6EBF-47A6-93C3-C0DA6B0D323F}"/>
                </a:ext>
              </a:extLst>
            </p:cNvPr>
            <p:cNvSpPr>
              <a:spLocks noChangeArrowheads="1"/>
            </p:cNvSpPr>
            <p:nvPr/>
          </p:nvSpPr>
          <p:spPr bwMode="auto">
            <a:xfrm rot="-538358">
              <a:off x="3152" y="1626"/>
              <a:ext cx="136" cy="136"/>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60" name="Freeform 1023">
            <a:extLst>
              <a:ext uri="{FF2B5EF4-FFF2-40B4-BE49-F238E27FC236}">
                <a16:creationId xmlns:a16="http://schemas.microsoft.com/office/drawing/2014/main" id="{F98FA48D-E646-4A66-B0B5-B43A4C153D51}"/>
              </a:ext>
            </a:extLst>
          </p:cNvPr>
          <p:cNvSpPr>
            <a:spLocks/>
          </p:cNvSpPr>
          <p:nvPr/>
        </p:nvSpPr>
        <p:spPr bwMode="auto">
          <a:xfrm rot="-1321411">
            <a:off x="4421188" y="2500313"/>
            <a:ext cx="660400" cy="833437"/>
          </a:xfrm>
          <a:custGeom>
            <a:avLst/>
            <a:gdLst>
              <a:gd name="T0" fmla="*/ 0 w 416"/>
              <a:gd name="T1" fmla="*/ 2147483647 h 514"/>
              <a:gd name="T2" fmla="*/ 2147483647 w 416"/>
              <a:gd name="T3" fmla="*/ 2147483647 h 514"/>
              <a:gd name="T4" fmla="*/ 2147483647 w 416"/>
              <a:gd name="T5" fmla="*/ 2147483647 h 514"/>
              <a:gd name="T6" fmla="*/ 2147483647 w 416"/>
              <a:gd name="T7" fmla="*/ 2147483647 h 514"/>
              <a:gd name="T8" fmla="*/ 2147483647 w 416"/>
              <a:gd name="T9" fmla="*/ 2147483647 h 514"/>
              <a:gd name="T10" fmla="*/ 2147483647 w 416"/>
              <a:gd name="T11" fmla="*/ 2147483647 h 514"/>
              <a:gd name="T12" fmla="*/ 2147483647 w 416"/>
              <a:gd name="T13" fmla="*/ 2147483647 h 514"/>
              <a:gd name="T14" fmla="*/ 2147483647 w 416"/>
              <a:gd name="T15" fmla="*/ 2147483647 h 514"/>
              <a:gd name="T16" fmla="*/ 2147483647 w 416"/>
              <a:gd name="T17" fmla="*/ 2147483647 h 514"/>
              <a:gd name="T18" fmla="*/ 2147483647 w 416"/>
              <a:gd name="T19" fmla="*/ 2147483647 h 514"/>
              <a:gd name="T20" fmla="*/ 2147483647 w 416"/>
              <a:gd name="T21" fmla="*/ 2147483647 h 514"/>
              <a:gd name="T22" fmla="*/ 0 w 416"/>
              <a:gd name="T23" fmla="*/ 2147483647 h 5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6" h="514">
                <a:moveTo>
                  <a:pt x="0" y="54"/>
                </a:moveTo>
                <a:cubicBezTo>
                  <a:pt x="0" y="77"/>
                  <a:pt x="106" y="99"/>
                  <a:pt x="136" y="144"/>
                </a:cubicBezTo>
                <a:cubicBezTo>
                  <a:pt x="166" y="189"/>
                  <a:pt x="189" y="266"/>
                  <a:pt x="181" y="326"/>
                </a:cubicBezTo>
                <a:cubicBezTo>
                  <a:pt x="173" y="386"/>
                  <a:pt x="83" y="500"/>
                  <a:pt x="90" y="507"/>
                </a:cubicBezTo>
                <a:cubicBezTo>
                  <a:pt x="97" y="514"/>
                  <a:pt x="196" y="424"/>
                  <a:pt x="226" y="371"/>
                </a:cubicBezTo>
                <a:cubicBezTo>
                  <a:pt x="256" y="318"/>
                  <a:pt x="257" y="228"/>
                  <a:pt x="272" y="190"/>
                </a:cubicBezTo>
                <a:cubicBezTo>
                  <a:pt x="287" y="152"/>
                  <a:pt x="294" y="152"/>
                  <a:pt x="317" y="144"/>
                </a:cubicBezTo>
                <a:cubicBezTo>
                  <a:pt x="340" y="136"/>
                  <a:pt x="400" y="159"/>
                  <a:pt x="408" y="144"/>
                </a:cubicBezTo>
                <a:cubicBezTo>
                  <a:pt x="416" y="129"/>
                  <a:pt x="393" y="77"/>
                  <a:pt x="363" y="54"/>
                </a:cubicBezTo>
                <a:cubicBezTo>
                  <a:pt x="333" y="31"/>
                  <a:pt x="264" y="16"/>
                  <a:pt x="226" y="8"/>
                </a:cubicBezTo>
                <a:cubicBezTo>
                  <a:pt x="188" y="0"/>
                  <a:pt x="166" y="0"/>
                  <a:pt x="136" y="8"/>
                </a:cubicBezTo>
                <a:cubicBezTo>
                  <a:pt x="106" y="16"/>
                  <a:pt x="0" y="31"/>
                  <a:pt x="0" y="54"/>
                </a:cubicBezTo>
                <a:close/>
              </a:path>
            </a:pathLst>
          </a:custGeom>
          <a:solidFill>
            <a:srgbClr val="4D4D4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1" name="Group 1024">
            <a:extLst>
              <a:ext uri="{FF2B5EF4-FFF2-40B4-BE49-F238E27FC236}">
                <a16:creationId xmlns:a16="http://schemas.microsoft.com/office/drawing/2014/main" id="{2BFA3758-6877-4721-A6BD-8FE95BED5B93}"/>
              </a:ext>
            </a:extLst>
          </p:cNvPr>
          <p:cNvGrpSpPr>
            <a:grpSpLocks/>
          </p:cNvGrpSpPr>
          <p:nvPr/>
        </p:nvGrpSpPr>
        <p:grpSpPr bwMode="auto">
          <a:xfrm>
            <a:off x="2708275" y="2203450"/>
            <a:ext cx="2592388" cy="504825"/>
            <a:chOff x="2588" y="1207"/>
            <a:chExt cx="1633" cy="318"/>
          </a:xfrm>
        </p:grpSpPr>
        <p:grpSp>
          <p:nvGrpSpPr>
            <p:cNvPr id="23613" name="Group 1025">
              <a:extLst>
                <a:ext uri="{FF2B5EF4-FFF2-40B4-BE49-F238E27FC236}">
                  <a16:creationId xmlns:a16="http://schemas.microsoft.com/office/drawing/2014/main" id="{754DEA07-8F3F-4FD2-93CC-83E23A39FC11}"/>
                </a:ext>
              </a:extLst>
            </p:cNvPr>
            <p:cNvGrpSpPr>
              <a:grpSpLocks/>
            </p:cNvGrpSpPr>
            <p:nvPr/>
          </p:nvGrpSpPr>
          <p:grpSpPr bwMode="auto">
            <a:xfrm>
              <a:off x="2588" y="1207"/>
              <a:ext cx="1633" cy="318"/>
              <a:chOff x="2588" y="1207"/>
              <a:chExt cx="1633" cy="318"/>
            </a:xfrm>
          </p:grpSpPr>
          <p:sp>
            <p:nvSpPr>
              <p:cNvPr id="23615" name="AutoShape 1026">
                <a:extLst>
                  <a:ext uri="{FF2B5EF4-FFF2-40B4-BE49-F238E27FC236}">
                    <a16:creationId xmlns:a16="http://schemas.microsoft.com/office/drawing/2014/main" id="{BFA5CEA6-54FD-4282-813A-D08DCC335498}"/>
                  </a:ext>
                </a:extLst>
              </p:cNvPr>
              <p:cNvSpPr>
                <a:spLocks noChangeArrowheads="1"/>
              </p:cNvSpPr>
              <p:nvPr/>
            </p:nvSpPr>
            <p:spPr bwMode="auto">
              <a:xfrm flipV="1">
                <a:off x="2588" y="1207"/>
                <a:ext cx="1633" cy="318"/>
              </a:xfrm>
              <a:prstGeom prst="flowChartManualInput">
                <a:avLst/>
              </a:prstGeom>
              <a:solidFill>
                <a:srgbClr val="4D4D4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16" name="Oval 1027">
                <a:extLst>
                  <a:ext uri="{FF2B5EF4-FFF2-40B4-BE49-F238E27FC236}">
                    <a16:creationId xmlns:a16="http://schemas.microsoft.com/office/drawing/2014/main" id="{EDF839C2-2892-44FD-86A1-BBCE8138A8E7}"/>
                  </a:ext>
                </a:extLst>
              </p:cNvPr>
              <p:cNvSpPr>
                <a:spLocks noChangeArrowheads="1"/>
              </p:cNvSpPr>
              <p:nvPr/>
            </p:nvSpPr>
            <p:spPr bwMode="auto">
              <a:xfrm>
                <a:off x="3601" y="1212"/>
                <a:ext cx="90" cy="9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614" name="Oval 1028">
              <a:extLst>
                <a:ext uri="{FF2B5EF4-FFF2-40B4-BE49-F238E27FC236}">
                  <a16:creationId xmlns:a16="http://schemas.microsoft.com/office/drawing/2014/main" id="{C4B7DDDC-D92A-4148-B8BD-1F9E0B783977}"/>
                </a:ext>
              </a:extLst>
            </p:cNvPr>
            <p:cNvSpPr>
              <a:spLocks noChangeArrowheads="1"/>
            </p:cNvSpPr>
            <p:nvPr/>
          </p:nvSpPr>
          <p:spPr bwMode="auto">
            <a:xfrm>
              <a:off x="3813" y="1445"/>
              <a:ext cx="45" cy="45"/>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66" name="Freeform 1029">
            <a:extLst>
              <a:ext uri="{FF2B5EF4-FFF2-40B4-BE49-F238E27FC236}">
                <a16:creationId xmlns:a16="http://schemas.microsoft.com/office/drawing/2014/main" id="{78B970AE-1435-4027-AFC9-F232B6B28A40}"/>
              </a:ext>
            </a:extLst>
          </p:cNvPr>
          <p:cNvSpPr>
            <a:spLocks/>
          </p:cNvSpPr>
          <p:nvPr/>
        </p:nvSpPr>
        <p:spPr bwMode="auto">
          <a:xfrm rot="10442135" flipV="1">
            <a:off x="4600575" y="3235325"/>
            <a:ext cx="277813" cy="288925"/>
          </a:xfrm>
          <a:custGeom>
            <a:avLst/>
            <a:gdLst>
              <a:gd name="T0" fmla="*/ 2147483647 w 158"/>
              <a:gd name="T1" fmla="*/ 2147483647 h 264"/>
              <a:gd name="T2" fmla="*/ 2147483647 w 158"/>
              <a:gd name="T3" fmla="*/ 2147483647 h 264"/>
              <a:gd name="T4" fmla="*/ 2147483647 w 158"/>
              <a:gd name="T5" fmla="*/ 2147483647 h 264"/>
              <a:gd name="T6" fmla="*/ 2147483647 w 158"/>
              <a:gd name="T7" fmla="*/ 2147483647 h 264"/>
              <a:gd name="T8" fmla="*/ 2147483647 w 158"/>
              <a:gd name="T9" fmla="*/ 2147483647 h 264"/>
              <a:gd name="T10" fmla="*/ 2147483647 w 158"/>
              <a:gd name="T11" fmla="*/ 2147483647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 name="Rectangle 1030">
            <a:extLst>
              <a:ext uri="{FF2B5EF4-FFF2-40B4-BE49-F238E27FC236}">
                <a16:creationId xmlns:a16="http://schemas.microsoft.com/office/drawing/2014/main" id="{D66DD2FC-1481-4FC3-A5A3-42A4861D32EF}"/>
              </a:ext>
            </a:extLst>
          </p:cNvPr>
          <p:cNvSpPr>
            <a:spLocks noChangeArrowheads="1"/>
          </p:cNvSpPr>
          <p:nvPr/>
        </p:nvSpPr>
        <p:spPr bwMode="auto">
          <a:xfrm rot="-18923">
            <a:off x="6619875" y="2827338"/>
            <a:ext cx="2428875" cy="28892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68" name="Group 1031">
            <a:extLst>
              <a:ext uri="{FF2B5EF4-FFF2-40B4-BE49-F238E27FC236}">
                <a16:creationId xmlns:a16="http://schemas.microsoft.com/office/drawing/2014/main" id="{BB52DAA2-4B00-4A7E-A7E1-4837EA4B135D}"/>
              </a:ext>
            </a:extLst>
          </p:cNvPr>
          <p:cNvGrpSpPr>
            <a:grpSpLocks/>
          </p:cNvGrpSpPr>
          <p:nvPr/>
        </p:nvGrpSpPr>
        <p:grpSpPr bwMode="auto">
          <a:xfrm>
            <a:off x="5484813" y="2492375"/>
            <a:ext cx="3495675" cy="477838"/>
            <a:chOff x="3455" y="1389"/>
            <a:chExt cx="2202" cy="301"/>
          </a:xfrm>
        </p:grpSpPr>
        <p:grpSp>
          <p:nvGrpSpPr>
            <p:cNvPr id="23597" name="Group 1032">
              <a:extLst>
                <a:ext uri="{FF2B5EF4-FFF2-40B4-BE49-F238E27FC236}">
                  <a16:creationId xmlns:a16="http://schemas.microsoft.com/office/drawing/2014/main" id="{8F387531-BFEC-4B7A-8989-D2C8259A1E00}"/>
                </a:ext>
              </a:extLst>
            </p:cNvPr>
            <p:cNvGrpSpPr>
              <a:grpSpLocks/>
            </p:cNvGrpSpPr>
            <p:nvPr/>
          </p:nvGrpSpPr>
          <p:grpSpPr bwMode="auto">
            <a:xfrm>
              <a:off x="3455" y="1389"/>
              <a:ext cx="2202" cy="301"/>
              <a:chOff x="3425" y="80"/>
              <a:chExt cx="2202" cy="301"/>
            </a:xfrm>
          </p:grpSpPr>
          <p:sp>
            <p:nvSpPr>
              <p:cNvPr id="23599" name="Freeform 1033">
                <a:extLst>
                  <a:ext uri="{FF2B5EF4-FFF2-40B4-BE49-F238E27FC236}">
                    <a16:creationId xmlns:a16="http://schemas.microsoft.com/office/drawing/2014/main" id="{880DFC47-D494-4432-BD9E-6B30A42EDCAA}"/>
                  </a:ext>
                </a:extLst>
              </p:cNvPr>
              <p:cNvSpPr>
                <a:spLocks/>
              </p:cNvSpPr>
              <p:nvPr/>
            </p:nvSpPr>
            <p:spPr bwMode="auto">
              <a:xfrm rot="115927" flipV="1">
                <a:off x="3747" y="159"/>
                <a:ext cx="1880" cy="188"/>
              </a:xfrm>
              <a:custGeom>
                <a:avLst/>
                <a:gdLst>
                  <a:gd name="T0" fmla="*/ 0 w 635"/>
                  <a:gd name="T1" fmla="*/ 4154345 h 121"/>
                  <a:gd name="T2" fmla="*/ 2147483647 w 635"/>
                  <a:gd name="T3" fmla="*/ 4154345 h 121"/>
                  <a:gd name="T4" fmla="*/ 2147483647 w 635"/>
                  <a:gd name="T5" fmla="*/ 584812 h 121"/>
                  <a:gd name="T6" fmla="*/ 2147483647 w 635"/>
                  <a:gd name="T7" fmla="*/ 584812 h 121"/>
                  <a:gd name="T8" fmla="*/ 2147483647 w 635"/>
                  <a:gd name="T9" fmla="*/ 584812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00" name="Freeform 1034">
                <a:extLst>
                  <a:ext uri="{FF2B5EF4-FFF2-40B4-BE49-F238E27FC236}">
                    <a16:creationId xmlns:a16="http://schemas.microsoft.com/office/drawing/2014/main" id="{A13665F4-6BC3-4209-8D2A-A61553CA062B}"/>
                  </a:ext>
                </a:extLst>
              </p:cNvPr>
              <p:cNvSpPr>
                <a:spLocks/>
              </p:cNvSpPr>
              <p:nvPr/>
            </p:nvSpPr>
            <p:spPr bwMode="auto">
              <a:xfrm rot="-1171541">
                <a:off x="3425" y="105"/>
                <a:ext cx="697" cy="273"/>
              </a:xfrm>
              <a:custGeom>
                <a:avLst/>
                <a:gdLst>
                  <a:gd name="T0" fmla="*/ 2147483647 w 235"/>
                  <a:gd name="T1" fmla="*/ 2147483647 h 97"/>
                  <a:gd name="T2" fmla="*/ 2147483647 w 235"/>
                  <a:gd name="T3" fmla="*/ 2147483647 h 97"/>
                  <a:gd name="T4" fmla="*/ 2147483647 w 235"/>
                  <a:gd name="T5" fmla="*/ 2147483647 h 97"/>
                  <a:gd name="T6" fmla="*/ 2147483647 w 235"/>
                  <a:gd name="T7" fmla="*/ 2147483647 h 97"/>
                  <a:gd name="T8" fmla="*/ 2147483647 w 235"/>
                  <a:gd name="T9" fmla="*/ 2147483647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01" name="AutoShape 1035">
                <a:extLst>
                  <a:ext uri="{FF2B5EF4-FFF2-40B4-BE49-F238E27FC236}">
                    <a16:creationId xmlns:a16="http://schemas.microsoft.com/office/drawing/2014/main" id="{38309B2A-F05B-43E2-B8C8-C0B2B87B0A20}"/>
                  </a:ext>
                </a:extLst>
              </p:cNvPr>
              <p:cNvSpPr>
                <a:spLocks noChangeArrowheads="1"/>
              </p:cNvSpPr>
              <p:nvPr/>
            </p:nvSpPr>
            <p:spPr bwMode="auto">
              <a:xfrm rot="5515927">
                <a:off x="3500" y="180"/>
                <a:ext cx="60" cy="150"/>
              </a:xfrm>
              <a:prstGeom prst="can">
                <a:avLst>
                  <a:gd name="adj" fmla="val 62500"/>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02" name="Line 1036">
                <a:extLst>
                  <a:ext uri="{FF2B5EF4-FFF2-40B4-BE49-F238E27FC236}">
                    <a16:creationId xmlns:a16="http://schemas.microsoft.com/office/drawing/2014/main" id="{4193432F-E478-4B0C-92A1-4B6A11C7D19D}"/>
                  </a:ext>
                </a:extLst>
              </p:cNvPr>
              <p:cNvSpPr>
                <a:spLocks noChangeShapeType="1"/>
              </p:cNvSpPr>
              <p:nvPr/>
            </p:nvSpPr>
            <p:spPr bwMode="auto">
              <a:xfrm rot="115927">
                <a:off x="4324" y="347"/>
                <a:ext cx="516"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03" name="AutoShape 1037">
                <a:extLst>
                  <a:ext uri="{FF2B5EF4-FFF2-40B4-BE49-F238E27FC236}">
                    <a16:creationId xmlns:a16="http://schemas.microsoft.com/office/drawing/2014/main" id="{7E06E47E-103D-40CD-A964-A93A96B9D6FD}"/>
                  </a:ext>
                </a:extLst>
              </p:cNvPr>
              <p:cNvSpPr>
                <a:spLocks noChangeArrowheads="1"/>
              </p:cNvSpPr>
              <p:nvPr/>
            </p:nvSpPr>
            <p:spPr bwMode="auto">
              <a:xfrm rot="7107467">
                <a:off x="4014" y="197"/>
                <a:ext cx="157" cy="211"/>
              </a:xfrm>
              <a:prstGeom prst="can">
                <a:avLst>
                  <a:gd name="adj" fmla="val 3359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04" name="AutoShape 1038">
                <a:extLst>
                  <a:ext uri="{FF2B5EF4-FFF2-40B4-BE49-F238E27FC236}">
                    <a16:creationId xmlns:a16="http://schemas.microsoft.com/office/drawing/2014/main" id="{3FE5EE5E-8E8E-4409-97F0-F075FC3164B0}"/>
                  </a:ext>
                </a:extLst>
              </p:cNvPr>
              <p:cNvSpPr>
                <a:spLocks noChangeArrowheads="1"/>
              </p:cNvSpPr>
              <p:nvPr/>
            </p:nvSpPr>
            <p:spPr bwMode="auto">
              <a:xfrm rot="-109450">
                <a:off x="3621" y="186"/>
                <a:ext cx="404" cy="1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05" name="Oval 1039">
                <a:extLst>
                  <a:ext uri="{FF2B5EF4-FFF2-40B4-BE49-F238E27FC236}">
                    <a16:creationId xmlns:a16="http://schemas.microsoft.com/office/drawing/2014/main" id="{15ABE36E-DF9B-4C42-B590-0AF1E3DDC184}"/>
                  </a:ext>
                </a:extLst>
              </p:cNvPr>
              <p:cNvSpPr>
                <a:spLocks noChangeArrowheads="1"/>
              </p:cNvSpPr>
              <p:nvPr/>
            </p:nvSpPr>
            <p:spPr bwMode="auto">
              <a:xfrm rot="-1377988">
                <a:off x="3484" y="157"/>
                <a:ext cx="217" cy="109"/>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06" name="Freeform 1040">
                <a:extLst>
                  <a:ext uri="{FF2B5EF4-FFF2-40B4-BE49-F238E27FC236}">
                    <a16:creationId xmlns:a16="http://schemas.microsoft.com/office/drawing/2014/main" id="{19084572-13E1-4DD7-9E91-84B488CDF47A}"/>
                  </a:ext>
                </a:extLst>
              </p:cNvPr>
              <p:cNvSpPr>
                <a:spLocks/>
              </p:cNvSpPr>
              <p:nvPr/>
            </p:nvSpPr>
            <p:spPr bwMode="auto">
              <a:xfrm rot="21198790" flipV="1">
                <a:off x="3615" y="80"/>
                <a:ext cx="810" cy="224"/>
              </a:xfrm>
              <a:custGeom>
                <a:avLst/>
                <a:gdLst>
                  <a:gd name="T0" fmla="*/ 0 w 318"/>
                  <a:gd name="T1" fmla="*/ 2147483647 h 106"/>
                  <a:gd name="T2" fmla="*/ 2147483647 w 318"/>
                  <a:gd name="T3" fmla="*/ 2147483647 h 106"/>
                  <a:gd name="T4" fmla="*/ 2147483647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07" name="AutoShape 1041">
                <a:extLst>
                  <a:ext uri="{FF2B5EF4-FFF2-40B4-BE49-F238E27FC236}">
                    <a16:creationId xmlns:a16="http://schemas.microsoft.com/office/drawing/2014/main" id="{27272617-3A0A-4283-8B82-7EBBDEFC9633}"/>
                  </a:ext>
                </a:extLst>
              </p:cNvPr>
              <p:cNvSpPr>
                <a:spLocks noChangeArrowheads="1"/>
              </p:cNvSpPr>
              <p:nvPr/>
            </p:nvSpPr>
            <p:spPr bwMode="auto">
              <a:xfrm rot="330338">
                <a:off x="4162" y="175"/>
                <a:ext cx="343" cy="157"/>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08" name="AutoShape 1042">
                <a:extLst>
                  <a:ext uri="{FF2B5EF4-FFF2-40B4-BE49-F238E27FC236}">
                    <a16:creationId xmlns:a16="http://schemas.microsoft.com/office/drawing/2014/main" id="{B344B528-E65C-4C38-99C1-3546E3E7E20F}"/>
                  </a:ext>
                </a:extLst>
              </p:cNvPr>
              <p:cNvSpPr>
                <a:spLocks noChangeArrowheads="1"/>
              </p:cNvSpPr>
              <p:nvPr/>
            </p:nvSpPr>
            <p:spPr bwMode="auto">
              <a:xfrm rot="780058">
                <a:off x="3919" y="128"/>
                <a:ext cx="403" cy="141"/>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09" name="AutoShape 1043">
                <a:extLst>
                  <a:ext uri="{FF2B5EF4-FFF2-40B4-BE49-F238E27FC236}">
                    <a16:creationId xmlns:a16="http://schemas.microsoft.com/office/drawing/2014/main" id="{B26354BD-61B1-446C-8C0F-992AFDD6E876}"/>
                  </a:ext>
                </a:extLst>
              </p:cNvPr>
              <p:cNvSpPr>
                <a:spLocks noChangeArrowheads="1"/>
              </p:cNvSpPr>
              <p:nvPr/>
            </p:nvSpPr>
            <p:spPr bwMode="auto">
              <a:xfrm rot="115927">
                <a:off x="3470" y="231"/>
                <a:ext cx="226" cy="71"/>
              </a:xfrm>
              <a:prstGeom prst="roundRect">
                <a:avLst>
                  <a:gd name="adj" fmla="val 49171"/>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10" name="Oval 1044">
                <a:extLst>
                  <a:ext uri="{FF2B5EF4-FFF2-40B4-BE49-F238E27FC236}">
                    <a16:creationId xmlns:a16="http://schemas.microsoft.com/office/drawing/2014/main" id="{1DD26466-D6D6-4D00-B367-1E493DA5EE6D}"/>
                  </a:ext>
                </a:extLst>
              </p:cNvPr>
              <p:cNvSpPr>
                <a:spLocks noChangeArrowheads="1"/>
              </p:cNvSpPr>
              <p:nvPr/>
            </p:nvSpPr>
            <p:spPr bwMode="auto">
              <a:xfrm rot="115927">
                <a:off x="3435" y="193"/>
                <a:ext cx="237" cy="106"/>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11" name="AutoShape 1045">
                <a:extLst>
                  <a:ext uri="{FF2B5EF4-FFF2-40B4-BE49-F238E27FC236}">
                    <a16:creationId xmlns:a16="http://schemas.microsoft.com/office/drawing/2014/main" id="{AA9A6267-EB6F-4F4F-BA44-DCAF8C287B41}"/>
                  </a:ext>
                </a:extLst>
              </p:cNvPr>
              <p:cNvSpPr>
                <a:spLocks noChangeArrowheads="1"/>
              </p:cNvSpPr>
              <p:nvPr/>
            </p:nvSpPr>
            <p:spPr bwMode="auto">
              <a:xfrm rot="-353817">
                <a:off x="3635" y="131"/>
                <a:ext cx="273" cy="90"/>
              </a:xfrm>
              <a:prstGeom prst="roundRect">
                <a:avLst>
                  <a:gd name="adj" fmla="val 0"/>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612" name="AutoShape 1046">
                <a:extLst>
                  <a:ext uri="{FF2B5EF4-FFF2-40B4-BE49-F238E27FC236}">
                    <a16:creationId xmlns:a16="http://schemas.microsoft.com/office/drawing/2014/main" id="{B0D0B846-FE78-4356-8015-1C1EC1D979C8}"/>
                  </a:ext>
                </a:extLst>
              </p:cNvPr>
              <p:cNvSpPr>
                <a:spLocks noChangeArrowheads="1"/>
              </p:cNvSpPr>
              <p:nvPr/>
            </p:nvSpPr>
            <p:spPr bwMode="auto">
              <a:xfrm rot="-353817">
                <a:off x="3868" y="105"/>
                <a:ext cx="181" cy="136"/>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3598" name="AutoShape 1047">
              <a:extLst>
                <a:ext uri="{FF2B5EF4-FFF2-40B4-BE49-F238E27FC236}">
                  <a16:creationId xmlns:a16="http://schemas.microsoft.com/office/drawing/2014/main" id="{790352D3-3943-478D-A482-D9C9E265E51A}"/>
                </a:ext>
              </a:extLst>
            </p:cNvPr>
            <p:cNvSpPr>
              <a:spLocks noChangeArrowheads="1"/>
            </p:cNvSpPr>
            <p:nvPr/>
          </p:nvSpPr>
          <p:spPr bwMode="auto">
            <a:xfrm rot="2316402">
              <a:off x="4422" y="1570"/>
              <a:ext cx="91" cy="46"/>
            </a:xfrm>
            <a:prstGeom prst="roundRect">
              <a:avLst>
                <a:gd name="adj" fmla="val 16667"/>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85" name="AutoShape 1048">
            <a:extLst>
              <a:ext uri="{FF2B5EF4-FFF2-40B4-BE49-F238E27FC236}">
                <a16:creationId xmlns:a16="http://schemas.microsoft.com/office/drawing/2014/main" id="{BCD408E7-DB70-436C-8925-ACB309D0461F}"/>
              </a:ext>
            </a:extLst>
          </p:cNvPr>
          <p:cNvSpPr>
            <a:spLocks noChangeArrowheads="1"/>
          </p:cNvSpPr>
          <p:nvPr/>
        </p:nvSpPr>
        <p:spPr bwMode="auto">
          <a:xfrm rot="-277664">
            <a:off x="7313613" y="2695575"/>
            <a:ext cx="1763712" cy="1042988"/>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86" name="Group 1049">
            <a:extLst>
              <a:ext uri="{FF2B5EF4-FFF2-40B4-BE49-F238E27FC236}">
                <a16:creationId xmlns:a16="http://schemas.microsoft.com/office/drawing/2014/main" id="{82AA3430-9682-490F-9BF6-0AE233C7EB7C}"/>
              </a:ext>
            </a:extLst>
          </p:cNvPr>
          <p:cNvGrpSpPr>
            <a:grpSpLocks/>
          </p:cNvGrpSpPr>
          <p:nvPr/>
        </p:nvGrpSpPr>
        <p:grpSpPr bwMode="auto">
          <a:xfrm>
            <a:off x="5146675" y="3462338"/>
            <a:ext cx="1298575" cy="690562"/>
            <a:chOff x="3113" y="2014"/>
            <a:chExt cx="818" cy="435"/>
          </a:xfrm>
        </p:grpSpPr>
        <p:grpSp>
          <p:nvGrpSpPr>
            <p:cNvPr id="23588" name="Group 1050">
              <a:extLst>
                <a:ext uri="{FF2B5EF4-FFF2-40B4-BE49-F238E27FC236}">
                  <a16:creationId xmlns:a16="http://schemas.microsoft.com/office/drawing/2014/main" id="{79F7B980-8531-48D9-9123-57E313C24A67}"/>
                </a:ext>
              </a:extLst>
            </p:cNvPr>
            <p:cNvGrpSpPr>
              <a:grpSpLocks/>
            </p:cNvGrpSpPr>
            <p:nvPr/>
          </p:nvGrpSpPr>
          <p:grpSpPr bwMode="auto">
            <a:xfrm>
              <a:off x="3221" y="2297"/>
              <a:ext cx="443" cy="152"/>
              <a:chOff x="3221" y="2297"/>
              <a:chExt cx="443" cy="152"/>
            </a:xfrm>
          </p:grpSpPr>
          <p:sp>
            <p:nvSpPr>
              <p:cNvPr id="23595" name="AutoShape 1051">
                <a:extLst>
                  <a:ext uri="{FF2B5EF4-FFF2-40B4-BE49-F238E27FC236}">
                    <a16:creationId xmlns:a16="http://schemas.microsoft.com/office/drawing/2014/main" id="{1A4C4DF1-364F-45B8-8575-CCC48146F463}"/>
                  </a:ext>
                </a:extLst>
              </p:cNvPr>
              <p:cNvSpPr>
                <a:spLocks noChangeArrowheads="1"/>
              </p:cNvSpPr>
              <p:nvPr/>
            </p:nvSpPr>
            <p:spPr bwMode="auto">
              <a:xfrm rot="5027000">
                <a:off x="3356" y="2162"/>
                <a:ext cx="152" cy="421"/>
              </a:xfrm>
              <a:prstGeom prst="can">
                <a:avLst>
                  <a:gd name="adj" fmla="val 6924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596" name="Oval 1052">
                <a:extLst>
                  <a:ext uri="{FF2B5EF4-FFF2-40B4-BE49-F238E27FC236}">
                    <a16:creationId xmlns:a16="http://schemas.microsoft.com/office/drawing/2014/main" id="{4A2079A9-3A7C-46B8-8BC9-803752F1CD89}"/>
                  </a:ext>
                </a:extLst>
              </p:cNvPr>
              <p:cNvSpPr>
                <a:spLocks noChangeArrowheads="1"/>
              </p:cNvSpPr>
              <p:nvPr/>
            </p:nvSpPr>
            <p:spPr bwMode="auto">
              <a:xfrm rot="-373000">
                <a:off x="3454" y="2307"/>
                <a:ext cx="210" cy="12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3589" name="Group 1053">
              <a:extLst>
                <a:ext uri="{FF2B5EF4-FFF2-40B4-BE49-F238E27FC236}">
                  <a16:creationId xmlns:a16="http://schemas.microsoft.com/office/drawing/2014/main" id="{6ED1AE97-E8BA-43BC-A24B-5B61B587003A}"/>
                </a:ext>
              </a:extLst>
            </p:cNvPr>
            <p:cNvGrpSpPr>
              <a:grpSpLocks/>
            </p:cNvGrpSpPr>
            <p:nvPr/>
          </p:nvGrpSpPr>
          <p:grpSpPr bwMode="auto">
            <a:xfrm rot="-373000">
              <a:off x="3160" y="2161"/>
              <a:ext cx="685" cy="157"/>
              <a:chOff x="1484" y="1842"/>
              <a:chExt cx="182" cy="46"/>
            </a:xfrm>
          </p:grpSpPr>
          <p:sp>
            <p:nvSpPr>
              <p:cNvPr id="23593" name="AutoShape 1054">
                <a:extLst>
                  <a:ext uri="{FF2B5EF4-FFF2-40B4-BE49-F238E27FC236}">
                    <a16:creationId xmlns:a16="http://schemas.microsoft.com/office/drawing/2014/main" id="{A3E26702-2DE6-467E-BC1A-CF8E49712831}"/>
                  </a:ext>
                </a:extLst>
              </p:cNvPr>
              <p:cNvSpPr>
                <a:spLocks noChangeArrowheads="1"/>
              </p:cNvSpPr>
              <p:nvPr/>
            </p:nvSpPr>
            <p:spPr bwMode="auto">
              <a:xfrm rot="5400000">
                <a:off x="1552" y="177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594" name="Oval 1055">
                <a:extLst>
                  <a:ext uri="{FF2B5EF4-FFF2-40B4-BE49-F238E27FC236}">
                    <a16:creationId xmlns:a16="http://schemas.microsoft.com/office/drawing/2014/main" id="{6884DCC7-CDC3-4B06-A0EA-44A709AD38C5}"/>
                  </a:ext>
                </a:extLst>
              </p:cNvPr>
              <p:cNvSpPr>
                <a:spLocks noChangeArrowheads="1"/>
              </p:cNvSpPr>
              <p:nvPr/>
            </p:nvSpPr>
            <p:spPr bwMode="auto">
              <a:xfrm>
                <a:off x="1593" y="184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3590" name="Group 1056">
              <a:extLst>
                <a:ext uri="{FF2B5EF4-FFF2-40B4-BE49-F238E27FC236}">
                  <a16:creationId xmlns:a16="http://schemas.microsoft.com/office/drawing/2014/main" id="{C91F8019-6612-4A0B-B944-D365EA0B58E3}"/>
                </a:ext>
              </a:extLst>
            </p:cNvPr>
            <p:cNvGrpSpPr>
              <a:grpSpLocks/>
            </p:cNvGrpSpPr>
            <p:nvPr/>
          </p:nvGrpSpPr>
          <p:grpSpPr bwMode="auto">
            <a:xfrm rot="-373000">
              <a:off x="3113" y="2014"/>
              <a:ext cx="818" cy="157"/>
              <a:chOff x="1565" y="3070"/>
              <a:chExt cx="217" cy="46"/>
            </a:xfrm>
          </p:grpSpPr>
          <p:sp>
            <p:nvSpPr>
              <p:cNvPr id="23591" name="AutoShape 1057">
                <a:extLst>
                  <a:ext uri="{FF2B5EF4-FFF2-40B4-BE49-F238E27FC236}">
                    <a16:creationId xmlns:a16="http://schemas.microsoft.com/office/drawing/2014/main" id="{4DC0ED2F-ECC8-4A8A-8C56-2950AF1FFF3F}"/>
                  </a:ext>
                </a:extLst>
              </p:cNvPr>
              <p:cNvSpPr>
                <a:spLocks noChangeArrowheads="1"/>
              </p:cNvSpPr>
              <p:nvPr/>
            </p:nvSpPr>
            <p:spPr bwMode="auto">
              <a:xfrm rot="5400000">
                <a:off x="1651" y="2984"/>
                <a:ext cx="46" cy="217"/>
              </a:xfrm>
              <a:prstGeom prst="can">
                <a:avLst>
                  <a:gd name="adj" fmla="val 117935"/>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3592" name="Oval 1058">
                <a:extLst>
                  <a:ext uri="{FF2B5EF4-FFF2-40B4-BE49-F238E27FC236}">
                    <a16:creationId xmlns:a16="http://schemas.microsoft.com/office/drawing/2014/main" id="{253968AD-8BD1-42F9-AB89-9D68A3FAFE2A}"/>
                  </a:ext>
                </a:extLst>
              </p:cNvPr>
              <p:cNvSpPr>
                <a:spLocks noChangeArrowheads="1"/>
              </p:cNvSpPr>
              <p:nvPr/>
            </p:nvSpPr>
            <p:spPr bwMode="auto">
              <a:xfrm>
                <a:off x="1709" y="3070"/>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nvGrpSpPr>
          <p:cNvPr id="196" name="Group 1060">
            <a:extLst>
              <a:ext uri="{FF2B5EF4-FFF2-40B4-BE49-F238E27FC236}">
                <a16:creationId xmlns:a16="http://schemas.microsoft.com/office/drawing/2014/main" id="{189D53C7-893A-4E0C-BCB5-F0C277FD7415}"/>
              </a:ext>
            </a:extLst>
          </p:cNvPr>
          <p:cNvGrpSpPr>
            <a:grpSpLocks/>
          </p:cNvGrpSpPr>
          <p:nvPr/>
        </p:nvGrpSpPr>
        <p:grpSpPr bwMode="auto">
          <a:xfrm>
            <a:off x="323850" y="44450"/>
            <a:ext cx="935038" cy="366713"/>
            <a:chOff x="1066" y="104"/>
            <a:chExt cx="589" cy="231"/>
          </a:xfrm>
        </p:grpSpPr>
        <p:sp>
          <p:nvSpPr>
            <p:cNvPr id="23586" name="Line 1061">
              <a:extLst>
                <a:ext uri="{FF2B5EF4-FFF2-40B4-BE49-F238E27FC236}">
                  <a16:creationId xmlns:a16="http://schemas.microsoft.com/office/drawing/2014/main" id="{DAA4FC80-E8C0-4CA3-8F20-3CAF7ADD69D3}"/>
                </a:ext>
              </a:extLst>
            </p:cNvPr>
            <p:cNvSpPr>
              <a:spLocks noChangeShapeType="1"/>
            </p:cNvSpPr>
            <p:nvPr/>
          </p:nvSpPr>
          <p:spPr bwMode="auto">
            <a:xfrm flipH="1">
              <a:off x="1247" y="240"/>
              <a:ext cx="408" cy="0"/>
            </a:xfrm>
            <a:prstGeom prst="line">
              <a:avLst/>
            </a:prstGeom>
            <a:noFill/>
            <a:ln w="3810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7" name="Text Box 1062">
              <a:extLst>
                <a:ext uri="{FF2B5EF4-FFF2-40B4-BE49-F238E27FC236}">
                  <a16:creationId xmlns:a16="http://schemas.microsoft.com/office/drawing/2014/main" id="{DA7EDFA1-CD36-4DE8-A48D-90F5019D8848}"/>
                </a:ext>
              </a:extLst>
            </p:cNvPr>
            <p:cNvSpPr txBox="1">
              <a:spLocks noChangeArrowheads="1"/>
            </p:cNvSpPr>
            <p:nvPr/>
          </p:nvSpPr>
          <p:spPr bwMode="auto">
            <a:xfrm>
              <a:off x="1066" y="104"/>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grpSp>
        <p:nvGrpSpPr>
          <p:cNvPr id="199" name="Group 1063">
            <a:extLst>
              <a:ext uri="{FF2B5EF4-FFF2-40B4-BE49-F238E27FC236}">
                <a16:creationId xmlns:a16="http://schemas.microsoft.com/office/drawing/2014/main" id="{CAD69ED2-001F-45AB-BA7D-1526040B1394}"/>
              </a:ext>
            </a:extLst>
          </p:cNvPr>
          <p:cNvGrpSpPr>
            <a:grpSpLocks/>
          </p:cNvGrpSpPr>
          <p:nvPr/>
        </p:nvGrpSpPr>
        <p:grpSpPr bwMode="auto">
          <a:xfrm>
            <a:off x="5651500" y="187325"/>
            <a:ext cx="936625" cy="366713"/>
            <a:chOff x="4059" y="139"/>
            <a:chExt cx="590" cy="231"/>
          </a:xfrm>
        </p:grpSpPr>
        <p:sp>
          <p:nvSpPr>
            <p:cNvPr id="23584" name="Line 1064">
              <a:extLst>
                <a:ext uri="{FF2B5EF4-FFF2-40B4-BE49-F238E27FC236}">
                  <a16:creationId xmlns:a16="http://schemas.microsoft.com/office/drawing/2014/main" id="{EB8156F3-F33D-411B-B4B8-CBB302AFD528}"/>
                </a:ext>
              </a:extLst>
            </p:cNvPr>
            <p:cNvSpPr>
              <a:spLocks noChangeShapeType="1"/>
            </p:cNvSpPr>
            <p:nvPr/>
          </p:nvSpPr>
          <p:spPr bwMode="auto">
            <a:xfrm>
              <a:off x="4059" y="240"/>
              <a:ext cx="408" cy="0"/>
            </a:xfrm>
            <a:prstGeom prst="line">
              <a:avLst/>
            </a:prstGeom>
            <a:noFill/>
            <a:ln w="3810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5" name="Text Box 1065">
              <a:extLst>
                <a:ext uri="{FF2B5EF4-FFF2-40B4-BE49-F238E27FC236}">
                  <a16:creationId xmlns:a16="http://schemas.microsoft.com/office/drawing/2014/main" id="{77F145A6-26C4-4D26-8C9E-E2EC328EC1DC}"/>
                </a:ext>
              </a:extLst>
            </p:cNvPr>
            <p:cNvSpPr txBox="1">
              <a:spLocks noChangeArrowheads="1"/>
            </p:cNvSpPr>
            <p:nvPr/>
          </p:nvSpPr>
          <p:spPr bwMode="auto">
            <a:xfrm>
              <a:off x="4454" y="139"/>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sp>
        <p:nvSpPr>
          <p:cNvPr id="202" name="Text Box 1066">
            <a:extLst>
              <a:ext uri="{FF2B5EF4-FFF2-40B4-BE49-F238E27FC236}">
                <a16:creationId xmlns:a16="http://schemas.microsoft.com/office/drawing/2014/main" id="{56A9CF9B-A102-4744-B6CF-0EFF21A9B8D2}"/>
              </a:ext>
            </a:extLst>
          </p:cNvPr>
          <p:cNvSpPr txBox="1">
            <a:spLocks noChangeArrowheads="1"/>
          </p:cNvSpPr>
          <p:nvPr/>
        </p:nvSpPr>
        <p:spPr bwMode="auto">
          <a:xfrm>
            <a:off x="323850" y="411163"/>
            <a:ext cx="11525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Force on bullet (Action)</a:t>
            </a:r>
          </a:p>
        </p:txBody>
      </p:sp>
      <p:sp>
        <p:nvSpPr>
          <p:cNvPr id="203" name="Text Box 1068">
            <a:extLst>
              <a:ext uri="{FF2B5EF4-FFF2-40B4-BE49-F238E27FC236}">
                <a16:creationId xmlns:a16="http://schemas.microsoft.com/office/drawing/2014/main" id="{E2711510-2900-46CB-A7F9-7952B98F8DAB}"/>
              </a:ext>
            </a:extLst>
          </p:cNvPr>
          <p:cNvSpPr txBox="1">
            <a:spLocks noChangeArrowheads="1"/>
          </p:cNvSpPr>
          <p:nvPr/>
        </p:nvSpPr>
        <p:spPr bwMode="auto">
          <a:xfrm>
            <a:off x="5435600" y="404813"/>
            <a:ext cx="15113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Force on gun (Reaction)</a:t>
            </a:r>
          </a:p>
        </p:txBody>
      </p:sp>
      <p:sp>
        <p:nvSpPr>
          <p:cNvPr id="204" name="Text Box 1069">
            <a:extLst>
              <a:ext uri="{FF2B5EF4-FFF2-40B4-BE49-F238E27FC236}">
                <a16:creationId xmlns:a16="http://schemas.microsoft.com/office/drawing/2014/main" id="{330F73AA-6FCD-43E7-AFF9-A071A65FA094}"/>
              </a:ext>
            </a:extLst>
          </p:cNvPr>
          <p:cNvSpPr txBox="1">
            <a:spLocks noChangeArrowheads="1"/>
          </p:cNvSpPr>
          <p:nvPr/>
        </p:nvSpPr>
        <p:spPr bwMode="auto">
          <a:xfrm>
            <a:off x="3348038" y="5851525"/>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CCFF33"/>
                </a:solidFill>
              </a:rPr>
              <a:t>Recoil of a gun</a:t>
            </a:r>
          </a:p>
        </p:txBody>
      </p:sp>
      <p:sp>
        <p:nvSpPr>
          <p:cNvPr id="23581" name="TextBox 2">
            <a:extLst>
              <a:ext uri="{FF2B5EF4-FFF2-40B4-BE49-F238E27FC236}">
                <a16:creationId xmlns:a16="http://schemas.microsoft.com/office/drawing/2014/main" id="{19A0BD26-568A-4CA8-A5EA-15BF1A31620D}"/>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3582" name="TextBox 11">
            <a:extLst>
              <a:ext uri="{FF2B5EF4-FFF2-40B4-BE49-F238E27FC236}">
                <a16:creationId xmlns:a16="http://schemas.microsoft.com/office/drawing/2014/main" id="{8A46FAB3-3A77-49B2-B772-C113D0743F38}"/>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3583" name="TextBox 12">
            <a:extLst>
              <a:ext uri="{FF2B5EF4-FFF2-40B4-BE49-F238E27FC236}">
                <a16:creationId xmlns:a16="http://schemas.microsoft.com/office/drawing/2014/main" id="{D5EE911C-72AF-46FC-8992-24CD78D18F87}"/>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fade">
                                      <p:cBhvr>
                                        <p:cTn id="12" dur="1000"/>
                                        <p:tgtEl>
                                          <p:spTgt spid="66"/>
                                        </p:tgtEl>
                                      </p:cBhvr>
                                    </p:animEffect>
                                    <p:anim calcmode="lin" valueType="num">
                                      <p:cBhvr>
                                        <p:cTn id="13" dur="1000" fill="hold"/>
                                        <p:tgtEl>
                                          <p:spTgt spid="66"/>
                                        </p:tgtEl>
                                        <p:attrNameLst>
                                          <p:attrName>ppt_x</p:attrName>
                                        </p:attrNameLst>
                                      </p:cBhvr>
                                      <p:tavLst>
                                        <p:tav tm="0">
                                          <p:val>
                                            <p:strVal val="#ppt_x"/>
                                          </p:val>
                                        </p:tav>
                                        <p:tav tm="100000">
                                          <p:val>
                                            <p:strVal val="#ppt_x"/>
                                          </p:val>
                                        </p:tav>
                                      </p:tavLst>
                                    </p:anim>
                                    <p:anim calcmode="lin" valueType="num">
                                      <p:cBhvr>
                                        <p:cTn id="14" dur="1000" fill="hold"/>
                                        <p:tgtEl>
                                          <p:spTgt spid="66"/>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92"/>
                                        </p:tgtEl>
                                        <p:attrNameLst>
                                          <p:attrName>style.visibility</p:attrName>
                                        </p:attrNameLst>
                                      </p:cBhvr>
                                      <p:to>
                                        <p:strVal val="visible"/>
                                      </p:to>
                                    </p:set>
                                    <p:animEffect transition="in" filter="fade">
                                      <p:cBhvr>
                                        <p:cTn id="17" dur="1000"/>
                                        <p:tgtEl>
                                          <p:spTgt spid="92"/>
                                        </p:tgtEl>
                                      </p:cBhvr>
                                    </p:animEffect>
                                    <p:anim calcmode="lin" valueType="num">
                                      <p:cBhvr>
                                        <p:cTn id="18" dur="1000" fill="hold"/>
                                        <p:tgtEl>
                                          <p:spTgt spid="92"/>
                                        </p:tgtEl>
                                        <p:attrNameLst>
                                          <p:attrName>ppt_x</p:attrName>
                                        </p:attrNameLst>
                                      </p:cBhvr>
                                      <p:tavLst>
                                        <p:tav tm="0">
                                          <p:val>
                                            <p:strVal val="#ppt_x"/>
                                          </p:val>
                                        </p:tav>
                                        <p:tav tm="100000">
                                          <p:val>
                                            <p:strVal val="#ppt_x"/>
                                          </p:val>
                                        </p:tav>
                                      </p:tavLst>
                                    </p:anim>
                                    <p:anim calcmode="lin" valueType="num">
                                      <p:cBhvr>
                                        <p:cTn id="1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53"/>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63"/>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69"/>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70"/>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2"/>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3"/>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4"/>
                                        </p:tgtEl>
                                        <p:attrNameLst>
                                          <p:attrName>style.visibility</p:attrName>
                                        </p:attrNameLst>
                                      </p:cBhvr>
                                      <p:to>
                                        <p:strVal val="hidden"/>
                                      </p:to>
                                    </p:set>
                                  </p:childTnLst>
                                </p:cTn>
                              </p:par>
                              <p:par>
                                <p:cTn id="46" presetID="1" presetClass="exit" presetSubtype="0" fill="hold" grpId="1" nodeType="withEffect">
                                  <p:stCondLst>
                                    <p:cond delay="0"/>
                                  </p:stCondLst>
                                  <p:childTnLst>
                                    <p:set>
                                      <p:cBhvr>
                                        <p:cTn id="47" dur="1" fill="hold">
                                          <p:stCondLst>
                                            <p:cond delay="0"/>
                                          </p:stCondLst>
                                        </p:cTn>
                                        <p:tgtEl>
                                          <p:spTgt spid="5"/>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6"/>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53"/>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63"/>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66"/>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69"/>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70"/>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92"/>
                                        </p:tgtEl>
                                        <p:attrNameLst>
                                          <p:attrName>style.visibility</p:attrName>
                                        </p:attrNameLst>
                                      </p:cBhvr>
                                      <p:to>
                                        <p:strVal val="hidden"/>
                                      </p:to>
                                    </p:set>
                                  </p:childTnLst>
                                </p:cTn>
                              </p:par>
                            </p:childTnLst>
                          </p:cTn>
                        </p:par>
                        <p:par>
                          <p:cTn id="62" fill="hold" nodeType="afterGroup">
                            <p:stCondLst>
                              <p:cond delay="0"/>
                            </p:stCondLst>
                            <p:childTnLst>
                              <p:par>
                                <p:cTn id="63" presetID="1" presetClass="entr" presetSubtype="0" fill="hold" nodeType="afterEffect">
                                  <p:stCondLst>
                                    <p:cond delay="0"/>
                                  </p:stCondLst>
                                  <p:childTnLst>
                                    <p:set>
                                      <p:cBhvr>
                                        <p:cTn id="64" dur="1" fill="hold">
                                          <p:stCondLst>
                                            <p:cond delay="0"/>
                                          </p:stCondLst>
                                        </p:cTn>
                                        <p:tgtEl>
                                          <p:spTgt spid="9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04"/>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0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57"/>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60"/>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6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6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67"/>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6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85"/>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86"/>
                                        </p:tgtEl>
                                        <p:attrNameLst>
                                          <p:attrName>style.visibility</p:attrName>
                                        </p:attrNameLst>
                                      </p:cBhvr>
                                      <p:to>
                                        <p:strVal val="visible"/>
                                      </p:to>
                                    </p:set>
                                  </p:childTnLst>
                                </p:cTn>
                              </p:par>
                            </p:childTnLst>
                          </p:cTn>
                        </p:par>
                        <p:par>
                          <p:cTn id="85" fill="hold" nodeType="afterGroup">
                            <p:stCondLst>
                              <p:cond delay="0"/>
                            </p:stCondLst>
                            <p:childTnLst>
                              <p:par>
                                <p:cTn id="86" presetID="0" presetClass="path" presetSubtype="0" fill="hold" nodeType="afterEffect">
                                  <p:stCondLst>
                                    <p:cond delay="0"/>
                                  </p:stCondLst>
                                  <p:childTnLst>
                                    <p:animMotion origin="layout" path="M -2.5E-6 -3.33333E-6 L -0.20156 -3.33333E-6 " pathEditMode="relative" rAng="0" ptsTypes="AA">
                                      <p:cBhvr>
                                        <p:cTn id="87" dur="500" fill="hold"/>
                                        <p:tgtEl>
                                          <p:spTgt spid="104"/>
                                        </p:tgtEl>
                                        <p:attrNameLst>
                                          <p:attrName>ppt_x</p:attrName>
                                          <p:attrName>ppt_y</p:attrName>
                                        </p:attrNameLst>
                                      </p:cBhvr>
                                      <p:rCtr x="-10087" y="0"/>
                                    </p:animMotion>
                                  </p:childTnLst>
                                  <p:subTnLst>
                                    <p:set>
                                      <p:cBhvr override="childStyle">
                                        <p:cTn dur="1" fill="hold" display="0" masterRel="sameClick" afterEffect="1">
                                          <p:stCondLst>
                                            <p:cond evt="end" delay="0">
                                              <p:tn val="86"/>
                                            </p:cond>
                                          </p:stCondLst>
                                        </p:cTn>
                                        <p:tgtEl>
                                          <p:spTgt spid="104"/>
                                        </p:tgtEl>
                                        <p:attrNameLst>
                                          <p:attrName>style.visibility</p:attrName>
                                        </p:attrNameLst>
                                      </p:cBhvr>
                                      <p:to>
                                        <p:strVal val="hidden"/>
                                      </p:to>
                                    </p:set>
                                  </p:subTnLst>
                                </p:cTn>
                              </p:par>
                            </p:childTnLst>
                          </p:cTn>
                        </p:par>
                        <p:par>
                          <p:cTn id="88" fill="hold" nodeType="afterGroup">
                            <p:stCondLst>
                              <p:cond delay="500"/>
                            </p:stCondLst>
                            <p:childTnLst>
                              <p:par>
                                <p:cTn id="89" presetID="1" presetClass="entr" presetSubtype="0" fill="hold" nodeType="afterEffect">
                                  <p:stCondLst>
                                    <p:cond delay="0"/>
                                  </p:stCondLst>
                                  <p:childTnLst>
                                    <p:set>
                                      <p:cBhvr>
                                        <p:cTn id="90" dur="1" fill="hold">
                                          <p:stCondLst>
                                            <p:cond delay="0"/>
                                          </p:stCondLst>
                                        </p:cTn>
                                        <p:tgtEl>
                                          <p:spTgt spid="196"/>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9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0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0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5" grpId="0" animBg="1"/>
      <p:bldP spid="5" grpId="1" animBg="1"/>
      <p:bldP spid="167" grpId="0" animBg="1"/>
      <p:bldP spid="185" grpId="0" animBg="1"/>
      <p:bldP spid="202" grpId="0"/>
      <p:bldP spid="203" grpId="0"/>
      <p:bldP spid="20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a:extLst>
              <a:ext uri="{FF2B5EF4-FFF2-40B4-BE49-F238E27FC236}">
                <a16:creationId xmlns:a16="http://schemas.microsoft.com/office/drawing/2014/main" id="{BFD0B7E8-829B-4D4D-9B97-F9F20F1DBA88}"/>
              </a:ext>
            </a:extLst>
          </p:cNvPr>
          <p:cNvGrpSpPr>
            <a:grpSpLocks/>
          </p:cNvGrpSpPr>
          <p:nvPr/>
        </p:nvGrpSpPr>
        <p:grpSpPr bwMode="auto">
          <a:xfrm>
            <a:off x="1331913" y="2924175"/>
            <a:ext cx="1944687" cy="2600325"/>
            <a:chOff x="2018" y="618"/>
            <a:chExt cx="1180" cy="1638"/>
          </a:xfrm>
        </p:grpSpPr>
        <p:sp>
          <p:nvSpPr>
            <p:cNvPr id="24618" name="AutoShape 6">
              <a:extLst>
                <a:ext uri="{FF2B5EF4-FFF2-40B4-BE49-F238E27FC236}">
                  <a16:creationId xmlns:a16="http://schemas.microsoft.com/office/drawing/2014/main" id="{878A8F05-C3E7-4E26-A063-189CC0317E56}"/>
                </a:ext>
              </a:extLst>
            </p:cNvPr>
            <p:cNvSpPr>
              <a:spLocks noChangeArrowheads="1"/>
            </p:cNvSpPr>
            <p:nvPr/>
          </p:nvSpPr>
          <p:spPr bwMode="auto">
            <a:xfrm>
              <a:off x="2517" y="2024"/>
              <a:ext cx="182" cy="2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2 h 21600"/>
                <a:gd name="T14" fmla="*/ 17090 w 21600"/>
                <a:gd name="T15" fmla="*/ 1712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9" name="Oval 7">
              <a:extLst>
                <a:ext uri="{FF2B5EF4-FFF2-40B4-BE49-F238E27FC236}">
                  <a16:creationId xmlns:a16="http://schemas.microsoft.com/office/drawing/2014/main" id="{DD37ABC5-53D2-46A0-92F1-3B0348EBB619}"/>
                </a:ext>
              </a:extLst>
            </p:cNvPr>
            <p:cNvSpPr>
              <a:spLocks noChangeArrowheads="1"/>
            </p:cNvSpPr>
            <p:nvPr/>
          </p:nvSpPr>
          <p:spPr bwMode="auto">
            <a:xfrm>
              <a:off x="2542" y="2211"/>
              <a:ext cx="137" cy="45"/>
            </a:xfrm>
            <a:prstGeom prst="ellipse">
              <a:avLst/>
            </a:prstGeom>
            <a:solidFill>
              <a:srgbClr val="FF99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4620" name="Oval 8">
              <a:extLst>
                <a:ext uri="{FF2B5EF4-FFF2-40B4-BE49-F238E27FC236}">
                  <a16:creationId xmlns:a16="http://schemas.microsoft.com/office/drawing/2014/main" id="{F9343800-E55A-46D2-8215-B9527B1ECAEF}"/>
                </a:ext>
              </a:extLst>
            </p:cNvPr>
            <p:cNvSpPr>
              <a:spLocks noChangeArrowheads="1"/>
            </p:cNvSpPr>
            <p:nvPr/>
          </p:nvSpPr>
          <p:spPr bwMode="auto">
            <a:xfrm>
              <a:off x="2018" y="618"/>
              <a:ext cx="1180" cy="1451"/>
            </a:xfrm>
            <a:prstGeom prst="ellipse">
              <a:avLst/>
            </a:prstGeom>
            <a:solidFill>
              <a:srgbClr val="FF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6" name="AutoShape 9" descr="5%">
            <a:extLst>
              <a:ext uri="{FF2B5EF4-FFF2-40B4-BE49-F238E27FC236}">
                <a16:creationId xmlns:a16="http://schemas.microsoft.com/office/drawing/2014/main" id="{C6E1058D-48FD-46E0-BEFB-1A9F73181E8F}"/>
              </a:ext>
            </a:extLst>
          </p:cNvPr>
          <p:cNvSpPr>
            <a:spLocks noChangeArrowheads="1"/>
          </p:cNvSpPr>
          <p:nvPr/>
        </p:nvSpPr>
        <p:spPr bwMode="auto">
          <a:xfrm flipV="1">
            <a:off x="1852613" y="5494338"/>
            <a:ext cx="887412" cy="136683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6379 w 21600"/>
              <a:gd name="T13" fmla="*/ 6379 h 21600"/>
              <a:gd name="T14" fmla="*/ 15221 w 21600"/>
              <a:gd name="T15" fmla="*/ 15221 h 21600"/>
            </a:gdLst>
            <a:ahLst/>
            <a:cxnLst>
              <a:cxn ang="T8">
                <a:pos x="T0" y="T1"/>
              </a:cxn>
              <a:cxn ang="T9">
                <a:pos x="T2" y="T3"/>
              </a:cxn>
              <a:cxn ang="T10">
                <a:pos x="T4" y="T5"/>
              </a:cxn>
              <a:cxn ang="T11">
                <a:pos x="T6" y="T7"/>
              </a:cxn>
            </a:cxnLst>
            <a:rect l="T12" t="T13" r="T14" b="T15"/>
            <a:pathLst>
              <a:path w="21600" h="21600">
                <a:moveTo>
                  <a:pt x="0" y="0"/>
                </a:moveTo>
                <a:lnTo>
                  <a:pt x="9157" y="21600"/>
                </a:lnTo>
                <a:lnTo>
                  <a:pt x="12443" y="21600"/>
                </a:lnTo>
                <a:lnTo>
                  <a:pt x="21600" y="0"/>
                </a:lnTo>
                <a:lnTo>
                  <a:pt x="0" y="0"/>
                </a:lnTo>
                <a:close/>
              </a:path>
            </a:pathLst>
          </a:custGeom>
          <a:pattFill prst="pct5">
            <a:fgClr>
              <a:srgbClr val="99000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 name="Group 10">
            <a:extLst>
              <a:ext uri="{FF2B5EF4-FFF2-40B4-BE49-F238E27FC236}">
                <a16:creationId xmlns:a16="http://schemas.microsoft.com/office/drawing/2014/main" id="{A0470345-18B0-4FCB-A811-6CD2977D6B37}"/>
              </a:ext>
            </a:extLst>
          </p:cNvPr>
          <p:cNvGrpSpPr>
            <a:grpSpLocks/>
          </p:cNvGrpSpPr>
          <p:nvPr/>
        </p:nvGrpSpPr>
        <p:grpSpPr bwMode="auto">
          <a:xfrm>
            <a:off x="2139950" y="941388"/>
            <a:ext cx="344488" cy="719137"/>
            <a:chOff x="2290" y="890"/>
            <a:chExt cx="454" cy="791"/>
          </a:xfrm>
        </p:grpSpPr>
        <p:grpSp>
          <p:nvGrpSpPr>
            <p:cNvPr id="24614" name="Group 11">
              <a:extLst>
                <a:ext uri="{FF2B5EF4-FFF2-40B4-BE49-F238E27FC236}">
                  <a16:creationId xmlns:a16="http://schemas.microsoft.com/office/drawing/2014/main" id="{D0132B31-FBCC-4936-871F-D46BFA9E1572}"/>
                </a:ext>
              </a:extLst>
            </p:cNvPr>
            <p:cNvGrpSpPr>
              <a:grpSpLocks/>
            </p:cNvGrpSpPr>
            <p:nvPr/>
          </p:nvGrpSpPr>
          <p:grpSpPr bwMode="auto">
            <a:xfrm>
              <a:off x="2472" y="1525"/>
              <a:ext cx="90" cy="156"/>
              <a:chOff x="2381" y="1449"/>
              <a:chExt cx="182" cy="232"/>
            </a:xfrm>
          </p:grpSpPr>
          <p:sp>
            <p:nvSpPr>
              <p:cNvPr id="24616" name="AutoShape 12">
                <a:extLst>
                  <a:ext uri="{FF2B5EF4-FFF2-40B4-BE49-F238E27FC236}">
                    <a16:creationId xmlns:a16="http://schemas.microsoft.com/office/drawing/2014/main" id="{D5CE9AF8-C3E1-4E34-A24E-814F4DA61833}"/>
                  </a:ext>
                </a:extLst>
              </p:cNvPr>
              <p:cNvSpPr>
                <a:spLocks noChangeArrowheads="1"/>
              </p:cNvSpPr>
              <p:nvPr/>
            </p:nvSpPr>
            <p:spPr bwMode="auto">
              <a:xfrm>
                <a:off x="2381" y="1449"/>
                <a:ext cx="182" cy="2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2 h 21600"/>
                  <a:gd name="T14" fmla="*/ 17090 w 21600"/>
                  <a:gd name="T15" fmla="*/ 1712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7" name="Oval 13">
                <a:extLst>
                  <a:ext uri="{FF2B5EF4-FFF2-40B4-BE49-F238E27FC236}">
                    <a16:creationId xmlns:a16="http://schemas.microsoft.com/office/drawing/2014/main" id="{76A7C974-F6B1-4E7A-BDC7-226F9206AA07}"/>
                  </a:ext>
                </a:extLst>
              </p:cNvPr>
              <p:cNvSpPr>
                <a:spLocks noChangeArrowheads="1"/>
              </p:cNvSpPr>
              <p:nvPr/>
            </p:nvSpPr>
            <p:spPr bwMode="auto">
              <a:xfrm>
                <a:off x="2406" y="1636"/>
                <a:ext cx="137" cy="45"/>
              </a:xfrm>
              <a:prstGeom prst="ellipse">
                <a:avLst/>
              </a:prstGeom>
              <a:solidFill>
                <a:srgbClr val="FF99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4615" name="Oval 14">
              <a:extLst>
                <a:ext uri="{FF2B5EF4-FFF2-40B4-BE49-F238E27FC236}">
                  <a16:creationId xmlns:a16="http://schemas.microsoft.com/office/drawing/2014/main" id="{1B19AD41-9F67-44AF-A7B0-3DFE32F21056}"/>
                </a:ext>
              </a:extLst>
            </p:cNvPr>
            <p:cNvSpPr>
              <a:spLocks noChangeArrowheads="1"/>
            </p:cNvSpPr>
            <p:nvPr/>
          </p:nvSpPr>
          <p:spPr bwMode="auto">
            <a:xfrm>
              <a:off x="2290" y="890"/>
              <a:ext cx="454" cy="649"/>
            </a:xfrm>
            <a:prstGeom prst="ellipse">
              <a:avLst/>
            </a:prstGeom>
            <a:solidFill>
              <a:srgbClr val="FF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2" name="AutoShape 15" descr="5%">
            <a:extLst>
              <a:ext uri="{FF2B5EF4-FFF2-40B4-BE49-F238E27FC236}">
                <a16:creationId xmlns:a16="http://schemas.microsoft.com/office/drawing/2014/main" id="{C630C429-2427-44DD-8479-898671E041C5}"/>
              </a:ext>
            </a:extLst>
          </p:cNvPr>
          <p:cNvSpPr>
            <a:spLocks noChangeArrowheads="1"/>
          </p:cNvSpPr>
          <p:nvPr/>
        </p:nvSpPr>
        <p:spPr bwMode="auto">
          <a:xfrm flipV="1">
            <a:off x="2211388" y="1628775"/>
            <a:ext cx="209550" cy="3603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6820 w 21600"/>
              <a:gd name="T13" fmla="*/ 6820 h 21600"/>
              <a:gd name="T14" fmla="*/ 14780 w 21600"/>
              <a:gd name="T15" fmla="*/ 14780 h 21600"/>
            </a:gdLst>
            <a:ahLst/>
            <a:cxnLst>
              <a:cxn ang="T8">
                <a:pos x="T0" y="T1"/>
              </a:cxn>
              <a:cxn ang="T9">
                <a:pos x="T2" y="T3"/>
              </a:cxn>
              <a:cxn ang="T10">
                <a:pos x="T4" y="T5"/>
              </a:cxn>
              <a:cxn ang="T11">
                <a:pos x="T6" y="T7"/>
              </a:cxn>
            </a:cxnLst>
            <a:rect l="T12" t="T13" r="T14" b="T15"/>
            <a:pathLst>
              <a:path w="21600" h="21600">
                <a:moveTo>
                  <a:pt x="0" y="0"/>
                </a:moveTo>
                <a:lnTo>
                  <a:pt x="10039" y="21600"/>
                </a:lnTo>
                <a:lnTo>
                  <a:pt x="11561" y="21600"/>
                </a:lnTo>
                <a:lnTo>
                  <a:pt x="21600" y="0"/>
                </a:lnTo>
                <a:lnTo>
                  <a:pt x="0" y="0"/>
                </a:lnTo>
                <a:close/>
              </a:path>
            </a:pathLst>
          </a:custGeom>
          <a:pattFill prst="pct5">
            <a:fgClr>
              <a:srgbClr val="99000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 name="Group 16">
            <a:extLst>
              <a:ext uri="{FF2B5EF4-FFF2-40B4-BE49-F238E27FC236}">
                <a16:creationId xmlns:a16="http://schemas.microsoft.com/office/drawing/2014/main" id="{86CC40C3-496F-4197-8326-0E98E8976AF0}"/>
              </a:ext>
            </a:extLst>
          </p:cNvPr>
          <p:cNvGrpSpPr>
            <a:grpSpLocks/>
          </p:cNvGrpSpPr>
          <p:nvPr/>
        </p:nvGrpSpPr>
        <p:grpSpPr bwMode="auto">
          <a:xfrm>
            <a:off x="1589088" y="2349500"/>
            <a:ext cx="1439862" cy="2009775"/>
            <a:chOff x="2018" y="618"/>
            <a:chExt cx="1180" cy="1638"/>
          </a:xfrm>
        </p:grpSpPr>
        <p:sp>
          <p:nvSpPr>
            <p:cNvPr id="24611" name="AutoShape 17">
              <a:extLst>
                <a:ext uri="{FF2B5EF4-FFF2-40B4-BE49-F238E27FC236}">
                  <a16:creationId xmlns:a16="http://schemas.microsoft.com/office/drawing/2014/main" id="{963C3E4E-5A1E-45E8-BB24-6D1F8E74201F}"/>
                </a:ext>
              </a:extLst>
            </p:cNvPr>
            <p:cNvSpPr>
              <a:spLocks noChangeArrowheads="1"/>
            </p:cNvSpPr>
            <p:nvPr/>
          </p:nvSpPr>
          <p:spPr bwMode="auto">
            <a:xfrm>
              <a:off x="2517" y="2024"/>
              <a:ext cx="182" cy="2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2 h 21600"/>
                <a:gd name="T14" fmla="*/ 17090 w 21600"/>
                <a:gd name="T15" fmla="*/ 1712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2" name="Oval 18">
              <a:extLst>
                <a:ext uri="{FF2B5EF4-FFF2-40B4-BE49-F238E27FC236}">
                  <a16:creationId xmlns:a16="http://schemas.microsoft.com/office/drawing/2014/main" id="{6153261F-A579-4B35-BF97-6EBFA2E2FA28}"/>
                </a:ext>
              </a:extLst>
            </p:cNvPr>
            <p:cNvSpPr>
              <a:spLocks noChangeArrowheads="1"/>
            </p:cNvSpPr>
            <p:nvPr/>
          </p:nvSpPr>
          <p:spPr bwMode="auto">
            <a:xfrm>
              <a:off x="2542" y="2211"/>
              <a:ext cx="137" cy="45"/>
            </a:xfrm>
            <a:prstGeom prst="ellipse">
              <a:avLst/>
            </a:prstGeom>
            <a:solidFill>
              <a:srgbClr val="FF99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4613" name="Oval 19">
              <a:extLst>
                <a:ext uri="{FF2B5EF4-FFF2-40B4-BE49-F238E27FC236}">
                  <a16:creationId xmlns:a16="http://schemas.microsoft.com/office/drawing/2014/main" id="{6A66DD90-2634-44B1-A6AF-BB43A1A3AB17}"/>
                </a:ext>
              </a:extLst>
            </p:cNvPr>
            <p:cNvSpPr>
              <a:spLocks noChangeArrowheads="1"/>
            </p:cNvSpPr>
            <p:nvPr/>
          </p:nvSpPr>
          <p:spPr bwMode="auto">
            <a:xfrm>
              <a:off x="2018" y="618"/>
              <a:ext cx="1180" cy="1451"/>
            </a:xfrm>
            <a:prstGeom prst="ellipse">
              <a:avLst/>
            </a:prstGeom>
            <a:solidFill>
              <a:srgbClr val="FF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7" name="AutoShape 20" descr="5%">
            <a:extLst>
              <a:ext uri="{FF2B5EF4-FFF2-40B4-BE49-F238E27FC236}">
                <a16:creationId xmlns:a16="http://schemas.microsoft.com/office/drawing/2014/main" id="{4C061D03-F04C-44A3-9E5F-1A52DC523DB7}"/>
              </a:ext>
            </a:extLst>
          </p:cNvPr>
          <p:cNvSpPr>
            <a:spLocks noChangeArrowheads="1"/>
          </p:cNvSpPr>
          <p:nvPr/>
        </p:nvSpPr>
        <p:spPr bwMode="auto">
          <a:xfrm flipV="1">
            <a:off x="2078038" y="4359275"/>
            <a:ext cx="455612" cy="136683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6379 w 21600"/>
              <a:gd name="T13" fmla="*/ 6379 h 21600"/>
              <a:gd name="T14" fmla="*/ 15221 w 21600"/>
              <a:gd name="T15" fmla="*/ 15221 h 21600"/>
            </a:gdLst>
            <a:ahLst/>
            <a:cxnLst>
              <a:cxn ang="T8">
                <a:pos x="T0" y="T1"/>
              </a:cxn>
              <a:cxn ang="T9">
                <a:pos x="T2" y="T3"/>
              </a:cxn>
              <a:cxn ang="T10">
                <a:pos x="T4" y="T5"/>
              </a:cxn>
              <a:cxn ang="T11">
                <a:pos x="T6" y="T7"/>
              </a:cxn>
            </a:cxnLst>
            <a:rect l="T12" t="T13" r="T14" b="T15"/>
            <a:pathLst>
              <a:path w="21600" h="21600">
                <a:moveTo>
                  <a:pt x="0" y="0"/>
                </a:moveTo>
                <a:lnTo>
                  <a:pt x="9157" y="21600"/>
                </a:lnTo>
                <a:lnTo>
                  <a:pt x="12443" y="21600"/>
                </a:lnTo>
                <a:lnTo>
                  <a:pt x="21600" y="0"/>
                </a:lnTo>
                <a:lnTo>
                  <a:pt x="0" y="0"/>
                </a:lnTo>
                <a:close/>
              </a:path>
            </a:pathLst>
          </a:custGeom>
          <a:pattFill prst="pct5">
            <a:fgClr>
              <a:srgbClr val="99000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8" name="Group 21">
            <a:extLst>
              <a:ext uri="{FF2B5EF4-FFF2-40B4-BE49-F238E27FC236}">
                <a16:creationId xmlns:a16="http://schemas.microsoft.com/office/drawing/2014/main" id="{A1373164-9058-4772-A490-2B3B42EDEC01}"/>
              </a:ext>
            </a:extLst>
          </p:cNvPr>
          <p:cNvGrpSpPr>
            <a:grpSpLocks/>
          </p:cNvGrpSpPr>
          <p:nvPr/>
        </p:nvGrpSpPr>
        <p:grpSpPr bwMode="auto">
          <a:xfrm>
            <a:off x="1908175" y="1700213"/>
            <a:ext cx="808038" cy="1439862"/>
            <a:chOff x="2018" y="618"/>
            <a:chExt cx="1180" cy="1638"/>
          </a:xfrm>
        </p:grpSpPr>
        <p:sp>
          <p:nvSpPr>
            <p:cNvPr id="24608" name="AutoShape 22">
              <a:extLst>
                <a:ext uri="{FF2B5EF4-FFF2-40B4-BE49-F238E27FC236}">
                  <a16:creationId xmlns:a16="http://schemas.microsoft.com/office/drawing/2014/main" id="{39956EBD-2FBD-4860-A5BF-814DE24E267E}"/>
                </a:ext>
              </a:extLst>
            </p:cNvPr>
            <p:cNvSpPr>
              <a:spLocks noChangeArrowheads="1"/>
            </p:cNvSpPr>
            <p:nvPr/>
          </p:nvSpPr>
          <p:spPr bwMode="auto">
            <a:xfrm>
              <a:off x="2517" y="2024"/>
              <a:ext cx="182" cy="2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2 h 21600"/>
                <a:gd name="T14" fmla="*/ 17090 w 21600"/>
                <a:gd name="T15" fmla="*/ 1712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9" name="Oval 23">
              <a:extLst>
                <a:ext uri="{FF2B5EF4-FFF2-40B4-BE49-F238E27FC236}">
                  <a16:creationId xmlns:a16="http://schemas.microsoft.com/office/drawing/2014/main" id="{DEA8C437-0BDF-45AC-A148-3097232B78E2}"/>
                </a:ext>
              </a:extLst>
            </p:cNvPr>
            <p:cNvSpPr>
              <a:spLocks noChangeArrowheads="1"/>
            </p:cNvSpPr>
            <p:nvPr/>
          </p:nvSpPr>
          <p:spPr bwMode="auto">
            <a:xfrm>
              <a:off x="2542" y="2211"/>
              <a:ext cx="137" cy="45"/>
            </a:xfrm>
            <a:prstGeom prst="ellipse">
              <a:avLst/>
            </a:prstGeom>
            <a:solidFill>
              <a:srgbClr val="FF99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4610" name="Oval 24">
              <a:extLst>
                <a:ext uri="{FF2B5EF4-FFF2-40B4-BE49-F238E27FC236}">
                  <a16:creationId xmlns:a16="http://schemas.microsoft.com/office/drawing/2014/main" id="{609F4C30-654F-417E-996F-88C0C6AC0281}"/>
                </a:ext>
              </a:extLst>
            </p:cNvPr>
            <p:cNvSpPr>
              <a:spLocks noChangeArrowheads="1"/>
            </p:cNvSpPr>
            <p:nvPr/>
          </p:nvSpPr>
          <p:spPr bwMode="auto">
            <a:xfrm>
              <a:off x="2018" y="618"/>
              <a:ext cx="1180" cy="1451"/>
            </a:xfrm>
            <a:prstGeom prst="ellipse">
              <a:avLst/>
            </a:prstGeom>
            <a:solidFill>
              <a:srgbClr val="FF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 name="AutoShape 25" descr="5%">
            <a:extLst>
              <a:ext uri="{FF2B5EF4-FFF2-40B4-BE49-F238E27FC236}">
                <a16:creationId xmlns:a16="http://schemas.microsoft.com/office/drawing/2014/main" id="{A407042B-72FC-42A7-B3F6-D61E1638116E}"/>
              </a:ext>
            </a:extLst>
          </p:cNvPr>
          <p:cNvSpPr>
            <a:spLocks noChangeArrowheads="1"/>
          </p:cNvSpPr>
          <p:nvPr/>
        </p:nvSpPr>
        <p:spPr bwMode="auto">
          <a:xfrm flipV="1">
            <a:off x="2124075" y="3116263"/>
            <a:ext cx="360363" cy="8651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6379 w 21600"/>
              <a:gd name="T13" fmla="*/ 6379 h 21600"/>
              <a:gd name="T14" fmla="*/ 15221 w 21600"/>
              <a:gd name="T15" fmla="*/ 15221 h 21600"/>
            </a:gdLst>
            <a:ahLst/>
            <a:cxnLst>
              <a:cxn ang="T8">
                <a:pos x="T0" y="T1"/>
              </a:cxn>
              <a:cxn ang="T9">
                <a:pos x="T2" y="T3"/>
              </a:cxn>
              <a:cxn ang="T10">
                <a:pos x="T4" y="T5"/>
              </a:cxn>
              <a:cxn ang="T11">
                <a:pos x="T6" y="T7"/>
              </a:cxn>
            </a:cxnLst>
            <a:rect l="T12" t="T13" r="T14" b="T15"/>
            <a:pathLst>
              <a:path w="21600" h="21600">
                <a:moveTo>
                  <a:pt x="0" y="0"/>
                </a:moveTo>
                <a:lnTo>
                  <a:pt x="9157" y="21600"/>
                </a:lnTo>
                <a:lnTo>
                  <a:pt x="12443" y="21600"/>
                </a:lnTo>
                <a:lnTo>
                  <a:pt x="21600" y="0"/>
                </a:lnTo>
                <a:lnTo>
                  <a:pt x="0" y="0"/>
                </a:lnTo>
                <a:close/>
              </a:path>
            </a:pathLst>
          </a:custGeom>
          <a:pattFill prst="pct5">
            <a:fgClr>
              <a:srgbClr val="99000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 name="Group 26">
            <a:extLst>
              <a:ext uri="{FF2B5EF4-FFF2-40B4-BE49-F238E27FC236}">
                <a16:creationId xmlns:a16="http://schemas.microsoft.com/office/drawing/2014/main" id="{332FBF37-06EE-49F1-B722-4B1FB827FF14}"/>
              </a:ext>
            </a:extLst>
          </p:cNvPr>
          <p:cNvGrpSpPr>
            <a:grpSpLocks/>
          </p:cNvGrpSpPr>
          <p:nvPr/>
        </p:nvGrpSpPr>
        <p:grpSpPr bwMode="auto">
          <a:xfrm>
            <a:off x="2020888" y="1341438"/>
            <a:ext cx="592137" cy="1009650"/>
            <a:chOff x="2018" y="618"/>
            <a:chExt cx="1180" cy="1638"/>
          </a:xfrm>
        </p:grpSpPr>
        <p:sp>
          <p:nvSpPr>
            <p:cNvPr id="24605" name="AutoShape 27">
              <a:extLst>
                <a:ext uri="{FF2B5EF4-FFF2-40B4-BE49-F238E27FC236}">
                  <a16:creationId xmlns:a16="http://schemas.microsoft.com/office/drawing/2014/main" id="{D8C24C52-93B9-4E16-BBCB-78E1307D1597}"/>
                </a:ext>
              </a:extLst>
            </p:cNvPr>
            <p:cNvSpPr>
              <a:spLocks noChangeArrowheads="1"/>
            </p:cNvSpPr>
            <p:nvPr/>
          </p:nvSpPr>
          <p:spPr bwMode="auto">
            <a:xfrm>
              <a:off x="2517" y="2024"/>
              <a:ext cx="182" cy="2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2 h 21600"/>
                <a:gd name="T14" fmla="*/ 17090 w 21600"/>
                <a:gd name="T15" fmla="*/ 1712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6" name="Oval 28">
              <a:extLst>
                <a:ext uri="{FF2B5EF4-FFF2-40B4-BE49-F238E27FC236}">
                  <a16:creationId xmlns:a16="http://schemas.microsoft.com/office/drawing/2014/main" id="{B1EA4D48-2061-4315-A9DC-C93F99C4C1BA}"/>
                </a:ext>
              </a:extLst>
            </p:cNvPr>
            <p:cNvSpPr>
              <a:spLocks noChangeArrowheads="1"/>
            </p:cNvSpPr>
            <p:nvPr/>
          </p:nvSpPr>
          <p:spPr bwMode="auto">
            <a:xfrm>
              <a:off x="2542" y="2211"/>
              <a:ext cx="137" cy="45"/>
            </a:xfrm>
            <a:prstGeom prst="ellipse">
              <a:avLst/>
            </a:prstGeom>
            <a:solidFill>
              <a:srgbClr val="FF99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4607" name="Oval 29">
              <a:extLst>
                <a:ext uri="{FF2B5EF4-FFF2-40B4-BE49-F238E27FC236}">
                  <a16:creationId xmlns:a16="http://schemas.microsoft.com/office/drawing/2014/main" id="{54385D1C-F0FE-4D5F-A8DC-7EBC924683AC}"/>
                </a:ext>
              </a:extLst>
            </p:cNvPr>
            <p:cNvSpPr>
              <a:spLocks noChangeArrowheads="1"/>
            </p:cNvSpPr>
            <p:nvPr/>
          </p:nvSpPr>
          <p:spPr bwMode="auto">
            <a:xfrm>
              <a:off x="2018" y="618"/>
              <a:ext cx="1180" cy="1451"/>
            </a:xfrm>
            <a:prstGeom prst="ellipse">
              <a:avLst/>
            </a:prstGeom>
            <a:solidFill>
              <a:srgbClr val="FF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 name="AutoShape 30" descr="5%">
            <a:extLst>
              <a:ext uri="{FF2B5EF4-FFF2-40B4-BE49-F238E27FC236}">
                <a16:creationId xmlns:a16="http://schemas.microsoft.com/office/drawing/2014/main" id="{BCF6D2AE-6F9A-4713-BDBB-6843224571C7}"/>
              </a:ext>
            </a:extLst>
          </p:cNvPr>
          <p:cNvSpPr>
            <a:spLocks noChangeArrowheads="1"/>
          </p:cNvSpPr>
          <p:nvPr/>
        </p:nvSpPr>
        <p:spPr bwMode="auto">
          <a:xfrm flipV="1">
            <a:off x="2205038" y="2335213"/>
            <a:ext cx="215900" cy="609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6379 w 21600"/>
              <a:gd name="T13" fmla="*/ 6379 h 21600"/>
              <a:gd name="T14" fmla="*/ 15221 w 21600"/>
              <a:gd name="T15" fmla="*/ 15221 h 21600"/>
            </a:gdLst>
            <a:ahLst/>
            <a:cxnLst>
              <a:cxn ang="T8">
                <a:pos x="T0" y="T1"/>
              </a:cxn>
              <a:cxn ang="T9">
                <a:pos x="T2" y="T3"/>
              </a:cxn>
              <a:cxn ang="T10">
                <a:pos x="T4" y="T5"/>
              </a:cxn>
              <a:cxn ang="T11">
                <a:pos x="T6" y="T7"/>
              </a:cxn>
            </a:cxnLst>
            <a:rect l="T12" t="T13" r="T14" b="T15"/>
            <a:pathLst>
              <a:path w="21600" h="21600">
                <a:moveTo>
                  <a:pt x="0" y="0"/>
                </a:moveTo>
                <a:lnTo>
                  <a:pt x="9157" y="21600"/>
                </a:lnTo>
                <a:lnTo>
                  <a:pt x="12443" y="21600"/>
                </a:lnTo>
                <a:lnTo>
                  <a:pt x="21600" y="0"/>
                </a:lnTo>
                <a:lnTo>
                  <a:pt x="0" y="0"/>
                </a:lnTo>
                <a:close/>
              </a:path>
            </a:pathLst>
          </a:custGeom>
          <a:pattFill prst="pct5">
            <a:fgClr>
              <a:srgbClr val="99000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8" name="Group 31">
            <a:extLst>
              <a:ext uri="{FF2B5EF4-FFF2-40B4-BE49-F238E27FC236}">
                <a16:creationId xmlns:a16="http://schemas.microsoft.com/office/drawing/2014/main" id="{C9B4F9D7-DD80-45C7-8B9D-876A4E9B03DE}"/>
              </a:ext>
            </a:extLst>
          </p:cNvPr>
          <p:cNvGrpSpPr>
            <a:grpSpLocks/>
          </p:cNvGrpSpPr>
          <p:nvPr/>
        </p:nvGrpSpPr>
        <p:grpSpPr bwMode="auto">
          <a:xfrm>
            <a:off x="2165350" y="188913"/>
            <a:ext cx="271463" cy="511175"/>
            <a:chOff x="2290" y="890"/>
            <a:chExt cx="454" cy="791"/>
          </a:xfrm>
        </p:grpSpPr>
        <p:grpSp>
          <p:nvGrpSpPr>
            <p:cNvPr id="24601" name="Group 32">
              <a:extLst>
                <a:ext uri="{FF2B5EF4-FFF2-40B4-BE49-F238E27FC236}">
                  <a16:creationId xmlns:a16="http://schemas.microsoft.com/office/drawing/2014/main" id="{AAC7B34D-5862-413F-9C10-DB82A65B9755}"/>
                </a:ext>
              </a:extLst>
            </p:cNvPr>
            <p:cNvGrpSpPr>
              <a:grpSpLocks/>
            </p:cNvGrpSpPr>
            <p:nvPr/>
          </p:nvGrpSpPr>
          <p:grpSpPr bwMode="auto">
            <a:xfrm>
              <a:off x="2472" y="1525"/>
              <a:ext cx="90" cy="156"/>
              <a:chOff x="2381" y="1449"/>
              <a:chExt cx="182" cy="232"/>
            </a:xfrm>
          </p:grpSpPr>
          <p:sp>
            <p:nvSpPr>
              <p:cNvPr id="24603" name="AutoShape 33">
                <a:extLst>
                  <a:ext uri="{FF2B5EF4-FFF2-40B4-BE49-F238E27FC236}">
                    <a16:creationId xmlns:a16="http://schemas.microsoft.com/office/drawing/2014/main" id="{6F62D7EF-B0D9-4F0C-9F34-B2CF8A0EE495}"/>
                  </a:ext>
                </a:extLst>
              </p:cNvPr>
              <p:cNvSpPr>
                <a:spLocks noChangeArrowheads="1"/>
              </p:cNvSpPr>
              <p:nvPr/>
            </p:nvSpPr>
            <p:spPr bwMode="auto">
              <a:xfrm>
                <a:off x="2381" y="1449"/>
                <a:ext cx="182" cy="2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2 h 21600"/>
                  <a:gd name="T14" fmla="*/ 17090 w 21600"/>
                  <a:gd name="T15" fmla="*/ 1712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4" name="Oval 34">
                <a:extLst>
                  <a:ext uri="{FF2B5EF4-FFF2-40B4-BE49-F238E27FC236}">
                    <a16:creationId xmlns:a16="http://schemas.microsoft.com/office/drawing/2014/main" id="{45B1C77A-4CC5-4C80-BDD0-52B8628A9DA0}"/>
                  </a:ext>
                </a:extLst>
              </p:cNvPr>
              <p:cNvSpPr>
                <a:spLocks noChangeArrowheads="1"/>
              </p:cNvSpPr>
              <p:nvPr/>
            </p:nvSpPr>
            <p:spPr bwMode="auto">
              <a:xfrm>
                <a:off x="2406" y="1636"/>
                <a:ext cx="137" cy="45"/>
              </a:xfrm>
              <a:prstGeom prst="ellipse">
                <a:avLst/>
              </a:prstGeom>
              <a:solidFill>
                <a:srgbClr val="FF99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4602" name="Oval 35">
              <a:extLst>
                <a:ext uri="{FF2B5EF4-FFF2-40B4-BE49-F238E27FC236}">
                  <a16:creationId xmlns:a16="http://schemas.microsoft.com/office/drawing/2014/main" id="{9A0EA032-6954-4270-849B-50B932E78667}"/>
                </a:ext>
              </a:extLst>
            </p:cNvPr>
            <p:cNvSpPr>
              <a:spLocks noChangeArrowheads="1"/>
            </p:cNvSpPr>
            <p:nvPr/>
          </p:nvSpPr>
          <p:spPr bwMode="auto">
            <a:xfrm>
              <a:off x="2290" y="890"/>
              <a:ext cx="454" cy="649"/>
            </a:xfrm>
            <a:prstGeom prst="ellipse">
              <a:avLst/>
            </a:prstGeom>
            <a:solidFill>
              <a:srgbClr val="FF99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3" name="AutoShape 36" descr="5%">
            <a:extLst>
              <a:ext uri="{FF2B5EF4-FFF2-40B4-BE49-F238E27FC236}">
                <a16:creationId xmlns:a16="http://schemas.microsoft.com/office/drawing/2014/main" id="{2B1695A9-DAD8-46B9-B64F-109B12F962C1}"/>
              </a:ext>
            </a:extLst>
          </p:cNvPr>
          <p:cNvSpPr>
            <a:spLocks noChangeArrowheads="1"/>
          </p:cNvSpPr>
          <p:nvPr/>
        </p:nvSpPr>
        <p:spPr bwMode="auto">
          <a:xfrm flipV="1">
            <a:off x="2268538" y="636588"/>
            <a:ext cx="73025" cy="1920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6820 w 21600"/>
              <a:gd name="T13" fmla="*/ 6820 h 21600"/>
              <a:gd name="T14" fmla="*/ 14780 w 21600"/>
              <a:gd name="T15" fmla="*/ 14780 h 21600"/>
            </a:gdLst>
            <a:ahLst/>
            <a:cxnLst>
              <a:cxn ang="T8">
                <a:pos x="T0" y="T1"/>
              </a:cxn>
              <a:cxn ang="T9">
                <a:pos x="T2" y="T3"/>
              </a:cxn>
              <a:cxn ang="T10">
                <a:pos x="T4" y="T5"/>
              </a:cxn>
              <a:cxn ang="T11">
                <a:pos x="T6" y="T7"/>
              </a:cxn>
            </a:cxnLst>
            <a:rect l="T12" t="T13" r="T14" b="T15"/>
            <a:pathLst>
              <a:path w="21600" h="21600">
                <a:moveTo>
                  <a:pt x="0" y="0"/>
                </a:moveTo>
                <a:lnTo>
                  <a:pt x="10039" y="21600"/>
                </a:lnTo>
                <a:lnTo>
                  <a:pt x="11561" y="21600"/>
                </a:lnTo>
                <a:lnTo>
                  <a:pt x="21600" y="0"/>
                </a:lnTo>
                <a:lnTo>
                  <a:pt x="0" y="0"/>
                </a:lnTo>
                <a:close/>
              </a:path>
            </a:pathLst>
          </a:custGeom>
          <a:pattFill prst="pct5">
            <a:fgClr>
              <a:srgbClr val="99000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Text Box 52">
            <a:extLst>
              <a:ext uri="{FF2B5EF4-FFF2-40B4-BE49-F238E27FC236}">
                <a16:creationId xmlns:a16="http://schemas.microsoft.com/office/drawing/2014/main" id="{3D39AE2C-A882-499F-A189-3852B2292DAF}"/>
              </a:ext>
            </a:extLst>
          </p:cNvPr>
          <p:cNvSpPr txBox="1">
            <a:spLocks noChangeArrowheads="1"/>
          </p:cNvSpPr>
          <p:nvPr/>
        </p:nvSpPr>
        <p:spPr bwMode="auto">
          <a:xfrm>
            <a:off x="3492500" y="1125538"/>
            <a:ext cx="244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rPr>
              <a:t>Action </a:t>
            </a:r>
            <a:r>
              <a:rPr lang="en-US" altLang="en-US" b="1">
                <a:solidFill>
                  <a:srgbClr val="9966FF"/>
                </a:solidFill>
              </a:rPr>
              <a:t>and Reaction</a:t>
            </a:r>
          </a:p>
        </p:txBody>
      </p:sp>
      <p:grpSp>
        <p:nvGrpSpPr>
          <p:cNvPr id="35" name="Group 54">
            <a:extLst>
              <a:ext uri="{FF2B5EF4-FFF2-40B4-BE49-F238E27FC236}">
                <a16:creationId xmlns:a16="http://schemas.microsoft.com/office/drawing/2014/main" id="{09DFF973-2528-4BBC-A096-BEEB0875BC97}"/>
              </a:ext>
            </a:extLst>
          </p:cNvPr>
          <p:cNvGrpSpPr>
            <a:grpSpLocks/>
          </p:cNvGrpSpPr>
          <p:nvPr/>
        </p:nvGrpSpPr>
        <p:grpSpPr bwMode="auto">
          <a:xfrm>
            <a:off x="6156325" y="4868863"/>
            <a:ext cx="1112838" cy="2325687"/>
            <a:chOff x="2880" y="2069"/>
            <a:chExt cx="701" cy="1465"/>
          </a:xfrm>
        </p:grpSpPr>
        <p:pic>
          <p:nvPicPr>
            <p:cNvPr id="24596" name="Picture 55" descr="rocket">
              <a:extLst>
                <a:ext uri="{FF2B5EF4-FFF2-40B4-BE49-F238E27FC236}">
                  <a16:creationId xmlns:a16="http://schemas.microsoft.com/office/drawing/2014/main" id="{BF71C0E4-BBC6-4D3C-8242-91CCFF5446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4597" t="64786"/>
            <a:stretch>
              <a:fillRect/>
            </a:stretch>
          </p:blipFill>
          <p:spPr bwMode="auto">
            <a:xfrm flipV="1">
              <a:off x="3088" y="2689"/>
              <a:ext cx="479"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7" name="Picture 56" descr="gslvf01">
              <a:extLst>
                <a:ext uri="{FF2B5EF4-FFF2-40B4-BE49-F238E27FC236}">
                  <a16:creationId xmlns:a16="http://schemas.microsoft.com/office/drawing/2014/main" id="{E7E1E95D-CE6E-44A0-8369-FB98911239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8310" t="55217" r="31877"/>
            <a:stretch>
              <a:fillRect/>
            </a:stretch>
          </p:blipFill>
          <p:spPr bwMode="auto">
            <a:xfrm>
              <a:off x="3081" y="2077"/>
              <a:ext cx="358" cy="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8" name="AutoShape 57">
              <a:extLst>
                <a:ext uri="{FF2B5EF4-FFF2-40B4-BE49-F238E27FC236}">
                  <a16:creationId xmlns:a16="http://schemas.microsoft.com/office/drawing/2014/main" id="{39E80974-444B-4EDC-90A1-5E96B44C4250}"/>
                </a:ext>
              </a:extLst>
            </p:cNvPr>
            <p:cNvSpPr>
              <a:spLocks noChangeArrowheads="1"/>
            </p:cNvSpPr>
            <p:nvPr/>
          </p:nvSpPr>
          <p:spPr bwMode="auto">
            <a:xfrm flipH="1" flipV="1">
              <a:off x="3246" y="2071"/>
              <a:ext cx="335" cy="1463"/>
            </a:xfrm>
            <a:prstGeom prst="rtTriangle">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pic>
          <p:nvPicPr>
            <p:cNvPr id="24599" name="Picture 58" descr="rocket">
              <a:extLst>
                <a:ext uri="{FF2B5EF4-FFF2-40B4-BE49-F238E27FC236}">
                  <a16:creationId xmlns:a16="http://schemas.microsoft.com/office/drawing/2014/main" id="{B364F879-C616-487F-8FB3-96D436807B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4597" t="64786"/>
            <a:stretch>
              <a:fillRect/>
            </a:stretch>
          </p:blipFill>
          <p:spPr bwMode="auto">
            <a:xfrm flipH="1" flipV="1">
              <a:off x="2903" y="2689"/>
              <a:ext cx="281"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00" name="AutoShape 59">
              <a:extLst>
                <a:ext uri="{FF2B5EF4-FFF2-40B4-BE49-F238E27FC236}">
                  <a16:creationId xmlns:a16="http://schemas.microsoft.com/office/drawing/2014/main" id="{35132527-576C-400F-B9DC-05FD6D9BDDC4}"/>
                </a:ext>
              </a:extLst>
            </p:cNvPr>
            <p:cNvSpPr>
              <a:spLocks noChangeArrowheads="1"/>
            </p:cNvSpPr>
            <p:nvPr/>
          </p:nvSpPr>
          <p:spPr bwMode="auto">
            <a:xfrm flipV="1">
              <a:off x="2880" y="2069"/>
              <a:ext cx="355" cy="1463"/>
            </a:xfrm>
            <a:prstGeom prst="rtTriangle">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pic>
        <p:nvPicPr>
          <p:cNvPr id="41" name="Picture 60" descr="rocket">
            <a:extLst>
              <a:ext uri="{FF2B5EF4-FFF2-40B4-BE49-F238E27FC236}">
                <a16:creationId xmlns:a16="http://schemas.microsoft.com/office/drawing/2014/main" id="{3DBDAC7E-9767-4B46-BD18-7128F15B2C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3788" y="2133600"/>
            <a:ext cx="1008062" cy="281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3" name="TextBox 2">
            <a:extLst>
              <a:ext uri="{FF2B5EF4-FFF2-40B4-BE49-F238E27FC236}">
                <a16:creationId xmlns:a16="http://schemas.microsoft.com/office/drawing/2014/main" id="{580E18D8-2D28-43BB-95FB-EE6FA92D6CA5}"/>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4594" name="TextBox 11">
            <a:extLst>
              <a:ext uri="{FF2B5EF4-FFF2-40B4-BE49-F238E27FC236}">
                <a16:creationId xmlns:a16="http://schemas.microsoft.com/office/drawing/2014/main" id="{AA91F4F2-E50F-4221-886F-FA2B6A923D5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4595" name="TextBox 12">
            <a:extLst>
              <a:ext uri="{FF2B5EF4-FFF2-40B4-BE49-F238E27FC236}">
                <a16:creationId xmlns:a16="http://schemas.microsoft.com/office/drawing/2014/main" id="{E29EE755-4BC7-4C12-A8A0-101F4C82365F}"/>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par>
                                <p:cTn id="12" presetID="22" presetClass="entr" presetSubtype="1"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up)">
                                      <p:cBhvr>
                                        <p:cTn id="14" dur="500"/>
                                        <p:tgtEl>
                                          <p:spTgt spid="6"/>
                                        </p:tgtEl>
                                      </p:cBhvr>
                                    </p:animEffect>
                                  </p:childTnLst>
                                </p:cTn>
                              </p:par>
                              <p:par>
                                <p:cTn id="15" presetID="0" presetClass="path" presetSubtype="0" accel="50000" decel="50000" fill="hold" nodeType="withEffect">
                                  <p:stCondLst>
                                    <p:cond delay="0"/>
                                  </p:stCondLst>
                                  <p:childTnLst>
                                    <p:animMotion origin="layout" path="M 0.0 0.0 L 0.0 -0.07361 " pathEditMode="relative" ptsTypes="AA">
                                      <p:cBhvr>
                                        <p:cTn id="16" dur="500" fill="hold"/>
                                        <p:tgtEl>
                                          <p:spTgt spid="2"/>
                                        </p:tgtEl>
                                        <p:attrNameLst>
                                          <p:attrName>ppt_x</p:attrName>
                                          <p:attrName>ppt_y</p:attrName>
                                        </p:attrNameLst>
                                      </p:cBhvr>
                                    </p:animMotion>
                                  </p:childTnLst>
                                  <p:subTnLst>
                                    <p:set>
                                      <p:cBhvr override="childStyle">
                                        <p:cTn dur="1" fill="hold" display="0" masterRel="sameClick" afterEffect="1">
                                          <p:stCondLst>
                                            <p:cond evt="end" delay="0">
                                              <p:tn val="15"/>
                                            </p:cond>
                                          </p:stCondLst>
                                        </p:cTn>
                                        <p:tgtEl>
                                          <p:spTgt spid="2"/>
                                        </p:tgtEl>
                                        <p:attrNameLst>
                                          <p:attrName>style.visibility</p:attrName>
                                        </p:attrNameLst>
                                      </p:cBhvr>
                                      <p:to>
                                        <p:strVal val="hidden"/>
                                      </p:to>
                                    </p:set>
                                  </p:subTnLst>
                                </p:cTn>
                              </p:par>
                              <p:par>
                                <p:cTn id="17" presetID="0" presetClass="path" presetSubtype="0" accel="50000" decel="50000" fill="hold" nodeType="withEffect">
                                  <p:stCondLst>
                                    <p:cond delay="0"/>
                                  </p:stCondLst>
                                  <p:childTnLst>
                                    <p:animMotion origin="layout" path="M 0.0 0.0 L 0.0 -0.07361 " pathEditMode="relative" ptsTypes="AA">
                                      <p:cBhvr>
                                        <p:cTn id="18" dur="500" fill="hold"/>
                                        <p:tgtEl>
                                          <p:spTgt spid="6"/>
                                        </p:tgtEl>
                                        <p:attrNameLst>
                                          <p:attrName>ppt_x</p:attrName>
                                          <p:attrName>ppt_y</p:attrName>
                                        </p:attrNameLst>
                                      </p:cBhvr>
                                    </p:animMotion>
                                  </p:childTnLst>
                                  <p:subTnLst>
                                    <p:set>
                                      <p:cBhvr override="childStyle">
                                        <p:cTn dur="1" fill="hold" display="0" masterRel="sameClick" afterEffect="1">
                                          <p:stCondLst>
                                            <p:cond evt="end" delay="0">
                                              <p:tn val="17"/>
                                            </p:cond>
                                          </p:stCondLst>
                                        </p:cTn>
                                        <p:tgtEl>
                                          <p:spTgt spid="6"/>
                                        </p:tgtEl>
                                        <p:attrNameLst>
                                          <p:attrName>style.visibility</p:attrName>
                                        </p:attrNameLst>
                                      </p:cBhvr>
                                      <p:to>
                                        <p:strVal val="hidden"/>
                                      </p:to>
                                    </p:set>
                                  </p:subTnLst>
                                </p:cTn>
                              </p:par>
                            </p:childTnLst>
                          </p:cTn>
                        </p:par>
                        <p:par>
                          <p:cTn id="19" fill="hold" nodeType="afterGroup">
                            <p:stCondLst>
                              <p:cond delay="500"/>
                            </p:stCondLst>
                            <p:childTnLst>
                              <p:par>
                                <p:cTn id="20" presetID="1" presetClass="entr" presetSubtype="0"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par>
                          <p:cTn id="24" fill="hold" nodeType="afterGroup">
                            <p:stCondLst>
                              <p:cond delay="500"/>
                            </p:stCondLst>
                            <p:childTnLst>
                              <p:par>
                                <p:cTn id="25" presetID="22" presetClass="entr" presetSubtype="1"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cTn>
                              </p:par>
                              <p:par>
                                <p:cTn id="28" presetID="0" presetClass="path" presetSubtype="0" accel="50000" decel="50000" fill="hold" nodeType="withEffect">
                                  <p:stCondLst>
                                    <p:cond delay="0"/>
                                  </p:stCondLst>
                                  <p:childTnLst>
                                    <p:animMotion origin="layout" path="M 0.0 0.0 L 0.0 -0.07361 " pathEditMode="relative" ptsTypes="AA">
                                      <p:cBhvr>
                                        <p:cTn id="29" dur="500" fill="hold"/>
                                        <p:tgtEl>
                                          <p:spTgt spid="13"/>
                                        </p:tgtEl>
                                        <p:attrNameLst>
                                          <p:attrName>ppt_x</p:attrName>
                                          <p:attrName>ppt_y</p:attrName>
                                        </p:attrNameLst>
                                      </p:cBhvr>
                                    </p:animMotion>
                                  </p:childTnLst>
                                  <p:subTnLst>
                                    <p:set>
                                      <p:cBhvr override="childStyle">
                                        <p:cTn dur="1" fill="hold" display="0" masterRel="sameClick" afterEffect="1">
                                          <p:stCondLst>
                                            <p:cond evt="end" delay="0">
                                              <p:tn val="28"/>
                                            </p:cond>
                                          </p:stCondLst>
                                        </p:cTn>
                                        <p:tgtEl>
                                          <p:spTgt spid="13"/>
                                        </p:tgtEl>
                                        <p:attrNameLst>
                                          <p:attrName>style.visibility</p:attrName>
                                        </p:attrNameLst>
                                      </p:cBhvr>
                                      <p:to>
                                        <p:strVal val="hidden"/>
                                      </p:to>
                                    </p:set>
                                  </p:subTnLst>
                                </p:cTn>
                              </p:par>
                              <p:par>
                                <p:cTn id="30" presetID="0" presetClass="path" presetSubtype="0" accel="50000" decel="50000" fill="hold" nodeType="withEffect">
                                  <p:stCondLst>
                                    <p:cond delay="0"/>
                                  </p:stCondLst>
                                  <p:childTnLst>
                                    <p:animMotion origin="layout" path="M 0.0 0.0 L 0.0 -0.07361 " pathEditMode="relative" ptsTypes="AA">
                                      <p:cBhvr>
                                        <p:cTn id="31" dur="500" fill="hold"/>
                                        <p:tgtEl>
                                          <p:spTgt spid="17"/>
                                        </p:tgtEl>
                                        <p:attrNameLst>
                                          <p:attrName>ppt_x</p:attrName>
                                          <p:attrName>ppt_y</p:attrName>
                                        </p:attrNameLst>
                                      </p:cBhvr>
                                    </p:animMotion>
                                  </p:childTnLst>
                                  <p:subTnLst>
                                    <p:set>
                                      <p:cBhvr override="childStyle">
                                        <p:cTn dur="1" fill="hold" display="0" masterRel="sameClick" afterEffect="1">
                                          <p:stCondLst>
                                            <p:cond evt="end" delay="0">
                                              <p:tn val="30"/>
                                            </p:cond>
                                          </p:stCondLst>
                                        </p:cTn>
                                        <p:tgtEl>
                                          <p:spTgt spid="17"/>
                                        </p:tgtEl>
                                        <p:attrNameLst>
                                          <p:attrName>style.visibility</p:attrName>
                                        </p:attrNameLst>
                                      </p:cBhvr>
                                      <p:to>
                                        <p:strVal val="hidden"/>
                                      </p:to>
                                    </p:set>
                                  </p:subTnLst>
                                </p:cTn>
                              </p:par>
                            </p:childTnLst>
                          </p:cTn>
                        </p:par>
                        <p:par>
                          <p:cTn id="32" fill="hold" nodeType="afterGroup">
                            <p:stCondLst>
                              <p:cond delay="1000"/>
                            </p:stCondLst>
                            <p:childTnLst>
                              <p:par>
                                <p:cTn id="33" presetID="1" presetClass="entr" presetSubtype="0" fill="hold" nodeType="after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par>
                          <p:cTn id="37" fill="hold" nodeType="afterGroup">
                            <p:stCondLst>
                              <p:cond delay="1000"/>
                            </p:stCondLst>
                            <p:childTnLst>
                              <p:par>
                                <p:cTn id="38" presetID="0" presetClass="path" presetSubtype="0" accel="50000" decel="50000" fill="hold" nodeType="afterEffect">
                                  <p:stCondLst>
                                    <p:cond delay="0"/>
                                  </p:stCondLst>
                                  <p:childTnLst>
                                    <p:animMotion origin="layout" path="M 0.0 0.0 L 0.0 -0.07361 " pathEditMode="relative" ptsTypes="AA">
                                      <p:cBhvr>
                                        <p:cTn id="39" dur="500" fill="hold"/>
                                        <p:tgtEl>
                                          <p:spTgt spid="18"/>
                                        </p:tgtEl>
                                        <p:attrNameLst>
                                          <p:attrName>ppt_x</p:attrName>
                                          <p:attrName>ppt_y</p:attrName>
                                        </p:attrNameLst>
                                      </p:cBhvr>
                                    </p:animMotion>
                                  </p:childTnLst>
                                  <p:subTnLst>
                                    <p:set>
                                      <p:cBhvr override="childStyle">
                                        <p:cTn dur="1" fill="hold" display="0" masterRel="sameClick" afterEffect="1">
                                          <p:stCondLst>
                                            <p:cond evt="end" delay="0">
                                              <p:tn val="38"/>
                                            </p:cond>
                                          </p:stCondLst>
                                        </p:cTn>
                                        <p:tgtEl>
                                          <p:spTgt spid="18"/>
                                        </p:tgtEl>
                                        <p:attrNameLst>
                                          <p:attrName>style.visibility</p:attrName>
                                        </p:attrNameLst>
                                      </p:cBhvr>
                                      <p:to>
                                        <p:strVal val="hidden"/>
                                      </p:to>
                                    </p:set>
                                  </p:subTnLst>
                                </p:cTn>
                              </p:par>
                              <p:par>
                                <p:cTn id="40" presetID="22" presetClass="entr" presetSubtype="1" fill="hold"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500"/>
                                        <p:tgtEl>
                                          <p:spTgt spid="22"/>
                                        </p:tgtEl>
                                      </p:cBhvr>
                                    </p:animEffect>
                                  </p:childTnLst>
                                  <p:subTnLst>
                                    <p:set>
                                      <p:cBhvr override="childStyle">
                                        <p:cTn dur="1" fill="hold" display="0" masterRel="sameClick" afterEffect="1">
                                          <p:stCondLst>
                                            <p:cond evt="end" delay="0">
                                              <p:tn val="40"/>
                                            </p:cond>
                                          </p:stCondLst>
                                        </p:cTn>
                                        <p:tgtEl>
                                          <p:spTgt spid="22"/>
                                        </p:tgtEl>
                                        <p:attrNameLst>
                                          <p:attrName>style.visibility</p:attrName>
                                        </p:attrNameLst>
                                      </p:cBhvr>
                                      <p:to>
                                        <p:strVal val="hidden"/>
                                      </p:to>
                                    </p:set>
                                  </p:subTnLst>
                                </p:cTn>
                              </p:par>
                              <p:par>
                                <p:cTn id="43" presetID="0" presetClass="path" presetSubtype="0" accel="50000" decel="50000" fill="hold" nodeType="withEffect">
                                  <p:stCondLst>
                                    <p:cond delay="0"/>
                                  </p:stCondLst>
                                  <p:childTnLst>
                                    <p:animMotion origin="layout" path="M 0.0 0.0 L 0.0 -0.07361 " pathEditMode="relative" ptsTypes="AA">
                                      <p:cBhvr>
                                        <p:cTn id="44" dur="500" fill="hold"/>
                                        <p:tgtEl>
                                          <p:spTgt spid="22"/>
                                        </p:tgtEl>
                                        <p:attrNameLst>
                                          <p:attrName>ppt_x</p:attrName>
                                          <p:attrName>ppt_y</p:attrName>
                                        </p:attrNameLst>
                                      </p:cBhvr>
                                    </p:animMotion>
                                  </p:childTnLst>
                                  <p:subTnLst>
                                    <p:set>
                                      <p:cBhvr override="childStyle">
                                        <p:cTn dur="1" fill="hold" display="0" masterRel="sameClick" afterEffect="1">
                                          <p:stCondLst>
                                            <p:cond evt="end" delay="0">
                                              <p:tn val="43"/>
                                            </p:cond>
                                          </p:stCondLst>
                                        </p:cTn>
                                        <p:tgtEl>
                                          <p:spTgt spid="22"/>
                                        </p:tgtEl>
                                        <p:attrNameLst>
                                          <p:attrName>style.visibility</p:attrName>
                                        </p:attrNameLst>
                                      </p:cBhvr>
                                      <p:to>
                                        <p:strVal val="hidden"/>
                                      </p:to>
                                    </p:set>
                                  </p:subTnLst>
                                </p:cTn>
                              </p:par>
                            </p:childTnLst>
                          </p:cTn>
                        </p:par>
                        <p:par>
                          <p:cTn id="45" fill="hold" nodeType="afterGroup">
                            <p:stCondLst>
                              <p:cond delay="1500"/>
                            </p:stCondLst>
                            <p:childTnLst>
                              <p:par>
                                <p:cTn id="46" presetID="1" presetClass="entr" presetSubtype="0"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childTnLst>
                                </p:cTn>
                              </p:par>
                            </p:childTnLst>
                          </p:cTn>
                        </p:par>
                        <p:par>
                          <p:cTn id="48" fill="hold" nodeType="afterGroup">
                            <p:stCondLst>
                              <p:cond delay="1500"/>
                            </p:stCondLst>
                            <p:childTnLst>
                              <p:par>
                                <p:cTn id="49" presetID="0" presetClass="path" presetSubtype="0" accel="50000" decel="50000" fill="hold" nodeType="afterEffect">
                                  <p:stCondLst>
                                    <p:cond delay="0"/>
                                  </p:stCondLst>
                                  <p:childTnLst>
                                    <p:animMotion origin="layout" path="M 0.0 0.0 L 0.0 -0.07361 " pathEditMode="relative" ptsTypes="AA">
                                      <p:cBhvr>
                                        <p:cTn id="50" dur="500" fill="hold"/>
                                        <p:tgtEl>
                                          <p:spTgt spid="23"/>
                                        </p:tgtEl>
                                        <p:attrNameLst>
                                          <p:attrName>ppt_x</p:attrName>
                                          <p:attrName>ppt_y</p:attrName>
                                        </p:attrNameLst>
                                      </p:cBhvr>
                                    </p:animMotion>
                                  </p:childTnLst>
                                  <p:subTnLst>
                                    <p:set>
                                      <p:cBhvr override="childStyle">
                                        <p:cTn dur="1" fill="hold" display="0" masterRel="sameClick" afterEffect="1">
                                          <p:stCondLst>
                                            <p:cond evt="end" delay="0">
                                              <p:tn val="49"/>
                                            </p:cond>
                                          </p:stCondLst>
                                        </p:cTn>
                                        <p:tgtEl>
                                          <p:spTgt spid="23"/>
                                        </p:tgtEl>
                                        <p:attrNameLst>
                                          <p:attrName>style.visibility</p:attrName>
                                        </p:attrNameLst>
                                      </p:cBhvr>
                                      <p:to>
                                        <p:strVal val="hidden"/>
                                      </p:to>
                                    </p:set>
                                  </p:subTnLst>
                                </p:cTn>
                              </p:par>
                              <p:par>
                                <p:cTn id="51" presetID="1" presetClass="entr" presetSubtype="0" fill="hold"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22" presetClass="entr" presetSubtype="1"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up)">
                                      <p:cBhvr>
                                        <p:cTn id="55" dur="500"/>
                                        <p:tgtEl>
                                          <p:spTgt spid="27"/>
                                        </p:tgtEl>
                                      </p:cBhvr>
                                    </p:animEffect>
                                  </p:childTnLst>
                                </p:cTn>
                              </p:par>
                              <p:par>
                                <p:cTn id="56" presetID="0" presetClass="path" presetSubtype="0" accel="50000" decel="50000" fill="hold" nodeType="withEffect">
                                  <p:stCondLst>
                                    <p:cond delay="0"/>
                                  </p:stCondLst>
                                  <p:childTnLst>
                                    <p:animMotion origin="layout" path="M 0.0 0.0 L 0.0 -0.07361 " pathEditMode="relative" ptsTypes="AA">
                                      <p:cBhvr>
                                        <p:cTn id="57" dur="500" fill="hold"/>
                                        <p:tgtEl>
                                          <p:spTgt spid="27"/>
                                        </p:tgtEl>
                                        <p:attrNameLst>
                                          <p:attrName>ppt_x</p:attrName>
                                          <p:attrName>ppt_y</p:attrName>
                                        </p:attrNameLst>
                                      </p:cBhvr>
                                    </p:animMotion>
                                  </p:childTnLst>
                                  <p:subTnLst>
                                    <p:set>
                                      <p:cBhvr override="childStyle">
                                        <p:cTn dur="1" fill="hold" display="0" masterRel="sameClick" afterEffect="1">
                                          <p:stCondLst>
                                            <p:cond evt="end" delay="0">
                                              <p:tn val="56"/>
                                            </p:cond>
                                          </p:stCondLst>
                                        </p:cTn>
                                        <p:tgtEl>
                                          <p:spTgt spid="27"/>
                                        </p:tgtEl>
                                        <p:attrNameLst>
                                          <p:attrName>style.visibility</p:attrName>
                                        </p:attrNameLst>
                                      </p:cBhvr>
                                      <p:to>
                                        <p:strVal val="hidden"/>
                                      </p:to>
                                    </p:set>
                                  </p:subTnLst>
                                </p:cTn>
                              </p:par>
                            </p:childTnLst>
                          </p:cTn>
                        </p:par>
                        <p:par>
                          <p:cTn id="58" fill="hold" nodeType="afterGroup">
                            <p:stCondLst>
                              <p:cond delay="2000"/>
                            </p:stCondLst>
                            <p:childTnLst>
                              <p:par>
                                <p:cTn id="59" presetID="1" presetClass="entr" presetSubtype="0"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7"/>
                                        </p:tgtEl>
                                        <p:attrNameLst>
                                          <p:attrName>style.visibility</p:attrName>
                                        </p:attrNameLst>
                                      </p:cBhvr>
                                      <p:to>
                                        <p:strVal val="visible"/>
                                      </p:to>
                                    </p:set>
                                  </p:childTnLst>
                                </p:cTn>
                              </p:par>
                            </p:childTnLst>
                          </p:cTn>
                        </p:par>
                        <p:par>
                          <p:cTn id="63" fill="hold" nodeType="afterGroup">
                            <p:stCondLst>
                              <p:cond delay="2000"/>
                            </p:stCondLst>
                            <p:childTnLst>
                              <p:par>
                                <p:cTn id="64" presetID="0" presetClass="path" presetSubtype="0" accel="50000" decel="50000" fill="hold" nodeType="afterEffect">
                                  <p:stCondLst>
                                    <p:cond delay="0"/>
                                  </p:stCondLst>
                                  <p:childTnLst>
                                    <p:animMotion origin="layout" path="M 0.0 0.0 L 0.0 -0.08402 " pathEditMode="relative" ptsTypes="AA">
                                      <p:cBhvr>
                                        <p:cTn id="65" dur="500" fill="hold"/>
                                        <p:tgtEl>
                                          <p:spTgt spid="7"/>
                                        </p:tgtEl>
                                        <p:attrNameLst>
                                          <p:attrName>ppt_x</p:attrName>
                                          <p:attrName>ppt_y</p:attrName>
                                        </p:attrNameLst>
                                      </p:cBhvr>
                                    </p:animMotion>
                                  </p:childTnLst>
                                  <p:subTnLst>
                                    <p:set>
                                      <p:cBhvr override="childStyle">
                                        <p:cTn dur="1" fill="hold" display="0" masterRel="sameClick" afterEffect="1">
                                          <p:stCondLst>
                                            <p:cond evt="end" delay="0">
                                              <p:tn val="64"/>
                                            </p:cond>
                                          </p:stCondLst>
                                        </p:cTn>
                                        <p:tgtEl>
                                          <p:spTgt spid="7"/>
                                        </p:tgtEl>
                                        <p:attrNameLst>
                                          <p:attrName>style.visibility</p:attrName>
                                        </p:attrNameLst>
                                      </p:cBhvr>
                                      <p:to>
                                        <p:strVal val="hidden"/>
                                      </p:to>
                                    </p:set>
                                  </p:subTnLst>
                                </p:cTn>
                              </p:par>
                              <p:par>
                                <p:cTn id="66" presetID="0" presetClass="path" presetSubtype="0" accel="50000" decel="50000" fill="hold" nodeType="withEffect">
                                  <p:stCondLst>
                                    <p:cond delay="0"/>
                                  </p:stCondLst>
                                  <p:childTnLst>
                                    <p:animMotion origin="layout" path="M 0.0 0.0 L 0.0 -0.08402 " pathEditMode="relative" ptsTypes="AA">
                                      <p:cBhvr>
                                        <p:cTn id="67" dur="500" fill="hold"/>
                                        <p:tgtEl>
                                          <p:spTgt spid="12"/>
                                        </p:tgtEl>
                                        <p:attrNameLst>
                                          <p:attrName>ppt_x</p:attrName>
                                          <p:attrName>ppt_y</p:attrName>
                                        </p:attrNameLst>
                                      </p:cBhvr>
                                    </p:animMotion>
                                  </p:childTnLst>
                                  <p:subTnLst>
                                    <p:set>
                                      <p:cBhvr override="childStyle">
                                        <p:cTn dur="1" fill="hold" display="0" masterRel="sameClick" afterEffect="1">
                                          <p:stCondLst>
                                            <p:cond evt="end" delay="0">
                                              <p:tn val="66"/>
                                            </p:cond>
                                          </p:stCondLst>
                                        </p:cTn>
                                        <p:tgtEl>
                                          <p:spTgt spid="12"/>
                                        </p:tgtEl>
                                        <p:attrNameLst>
                                          <p:attrName>style.visibility</p:attrName>
                                        </p:attrNameLst>
                                      </p:cBhvr>
                                      <p:to>
                                        <p:strVal val="hidden"/>
                                      </p:to>
                                    </p:set>
                                  </p:subTnLst>
                                </p:cTn>
                              </p:par>
                            </p:childTnLst>
                          </p:cTn>
                        </p:par>
                        <p:par>
                          <p:cTn id="68" fill="hold" nodeType="afterGroup">
                            <p:stCondLst>
                              <p:cond delay="2500"/>
                            </p:stCondLst>
                            <p:childTnLst>
                              <p:par>
                                <p:cTn id="69" presetID="1" presetClass="entr" presetSubtype="0" fill="hold" nodeType="afterEffect">
                                  <p:stCondLst>
                                    <p:cond delay="0"/>
                                  </p:stCondLst>
                                  <p:childTnLst>
                                    <p:set>
                                      <p:cBhvr>
                                        <p:cTn id="70" dur="1" fill="hold">
                                          <p:stCondLst>
                                            <p:cond delay="0"/>
                                          </p:stCondLst>
                                        </p:cTn>
                                        <p:tgtEl>
                                          <p:spTgt spid="33"/>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8"/>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nodeType="clickEffect">
                                  <p:stCondLst>
                                    <p:cond delay="0"/>
                                  </p:stCondLst>
                                  <p:childTnLst>
                                    <p:set>
                                      <p:cBhvr>
                                        <p:cTn id="76" dur="1" fill="hold">
                                          <p:stCondLst>
                                            <p:cond delay="0"/>
                                          </p:stCondLst>
                                        </p:cTn>
                                        <p:tgtEl>
                                          <p:spTgt spid="41"/>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wipe(up)">
                                      <p:cBhvr>
                                        <p:cTn id="81" dur="1000"/>
                                        <p:tgtEl>
                                          <p:spTgt spid="35"/>
                                        </p:tgtEl>
                                      </p:cBhvr>
                                    </p:animEffect>
                                  </p:childTnLst>
                                </p:cTn>
                              </p:par>
                              <p:par>
                                <p:cTn id="82" presetID="26" presetClass="emph" presetSubtype="0" fill="hold" nodeType="withEffect">
                                  <p:stCondLst>
                                    <p:cond delay="0"/>
                                  </p:stCondLst>
                                  <p:childTnLst>
                                    <p:animEffect transition="out" filter="fade">
                                      <p:cBhvr>
                                        <p:cTn id="83" dur="500" tmFilter="0, 0; .2, .5; .8, .5; 1, 0"/>
                                        <p:tgtEl>
                                          <p:spTgt spid="35"/>
                                        </p:tgtEl>
                                      </p:cBhvr>
                                    </p:animEffect>
                                    <p:animScale>
                                      <p:cBhvr>
                                        <p:cTn id="84" dur="250" autoRev="1" fill="hold"/>
                                        <p:tgtEl>
                                          <p:spTgt spid="35"/>
                                        </p:tgtEl>
                                      </p:cBhvr>
                                      <p:by x="105000" y="105000"/>
                                    </p:animScale>
                                  </p:childTnLst>
                                </p:cTn>
                              </p:par>
                            </p:childTnLst>
                          </p:cTn>
                        </p:par>
                        <p:par>
                          <p:cTn id="85" fill="hold" nodeType="afterGroup">
                            <p:stCondLst>
                              <p:cond delay="1000"/>
                            </p:stCondLst>
                            <p:childTnLst>
                              <p:par>
                                <p:cTn id="86" presetID="0" presetClass="path" presetSubtype="0" accel="50000" fill="hold" nodeType="afterEffect">
                                  <p:stCondLst>
                                    <p:cond delay="0"/>
                                  </p:stCondLst>
                                  <p:childTnLst>
                                    <p:animMotion origin="layout" path="M 0.0 0.0 L 0.0 -1.03036 " pathEditMode="relative" ptsTypes="AA">
                                      <p:cBhvr>
                                        <p:cTn id="87" dur="500" fill="hold"/>
                                        <p:tgtEl>
                                          <p:spTgt spid="35"/>
                                        </p:tgtEl>
                                        <p:attrNameLst>
                                          <p:attrName>ppt_x</p:attrName>
                                          <p:attrName>ppt_y</p:attrName>
                                        </p:attrNameLst>
                                      </p:cBhvr>
                                    </p:animMotion>
                                  </p:childTnLst>
                                </p:cTn>
                              </p:par>
                              <p:par>
                                <p:cTn id="88" presetID="0" presetClass="path" presetSubtype="0" accel="50000" fill="hold" nodeType="withEffect">
                                  <p:stCondLst>
                                    <p:cond delay="0"/>
                                  </p:stCondLst>
                                  <p:childTnLst>
                                    <p:animMotion origin="layout" path="M 0.0 0.0 L 0.0 -1.03036 " pathEditMode="relative" ptsTypes="AA">
                                      <p:cBhvr>
                                        <p:cTn id="89" dur="500" fill="hold"/>
                                        <p:tgtEl>
                                          <p:spTgt spid="41"/>
                                        </p:tgtEl>
                                        <p:attrNameLst>
                                          <p:attrName>ppt_x</p:attrName>
                                          <p:attrName>ppt_y</p:attrName>
                                        </p:attrNameLst>
                                      </p:cBhvr>
                                    </p:animMotion>
                                  </p:childTnLst>
                                </p:cTn>
                              </p:par>
                              <p:par>
                                <p:cTn id="90" presetID="32" presetClass="emph" presetSubtype="0" fill="hold" nodeType="withEffect">
                                  <p:stCondLst>
                                    <p:cond delay="0"/>
                                  </p:stCondLst>
                                  <p:childTnLst>
                                    <p:animClr clrSpc="rgb" dir="cw">
                                      <p:cBhvr override="childStyle">
                                        <p:cTn id="91" dur="50" fill="hold"/>
                                        <p:tgtEl>
                                          <p:spTgt spid="35"/>
                                        </p:tgtEl>
                                        <p:attrNameLst>
                                          <p:attrName>style.color</p:attrName>
                                        </p:attrNameLst>
                                      </p:cBhvr>
                                      <p:to>
                                        <a:schemeClr val="accent2"/>
                                      </p:to>
                                    </p:animClr>
                                    <p:animClr clrSpc="rgb" dir="cw">
                                      <p:cBhvr>
                                        <p:cTn id="92" dur="50" fill="hold"/>
                                        <p:tgtEl>
                                          <p:spTgt spid="35"/>
                                        </p:tgtEl>
                                        <p:attrNameLst>
                                          <p:attrName>fillcolor</p:attrName>
                                        </p:attrNameLst>
                                      </p:cBhvr>
                                      <p:to>
                                        <a:schemeClr val="accent2"/>
                                      </p:to>
                                    </p:animClr>
                                    <p:set>
                                      <p:cBhvr>
                                        <p:cTn id="93" dur="50" fill="hold"/>
                                        <p:tgtEl>
                                          <p:spTgt spid="35"/>
                                        </p:tgtEl>
                                        <p:attrNameLst>
                                          <p:attrName>fill.type</p:attrName>
                                        </p:attrNameLst>
                                      </p:cBhvr>
                                      <p:to>
                                        <p:strVal val="solid"/>
                                      </p:to>
                                    </p:set>
                                    <p:set>
                                      <p:cBhvr>
                                        <p:cTn id="94" dur="50" fill="hold"/>
                                        <p:tgtEl>
                                          <p:spTgt spid="35"/>
                                        </p:tgtEl>
                                        <p:attrNameLst>
                                          <p:attrName>fill.on</p:attrName>
                                        </p:attrNameLst>
                                      </p:cBhvr>
                                      <p:to>
                                        <p:strVal val="true"/>
                                      </p:to>
                                    </p:set>
                                    <p:animRot by="120000">
                                      <p:cBhvr>
                                        <p:cTn id="95" dur="50" fill="hold">
                                          <p:stCondLst>
                                            <p:cond delay="0"/>
                                          </p:stCondLst>
                                        </p:cTn>
                                        <p:tgtEl>
                                          <p:spTgt spid="35"/>
                                        </p:tgtEl>
                                        <p:attrNameLst>
                                          <p:attrName>r</p:attrName>
                                        </p:attrNameLst>
                                      </p:cBhvr>
                                    </p:animRot>
                                    <p:animRot by="-240000">
                                      <p:cBhvr>
                                        <p:cTn id="96" dur="100" fill="hold">
                                          <p:stCondLst>
                                            <p:cond delay="100"/>
                                          </p:stCondLst>
                                        </p:cTn>
                                        <p:tgtEl>
                                          <p:spTgt spid="35"/>
                                        </p:tgtEl>
                                        <p:attrNameLst>
                                          <p:attrName>r</p:attrName>
                                        </p:attrNameLst>
                                      </p:cBhvr>
                                    </p:animRot>
                                    <p:animRot by="240000">
                                      <p:cBhvr>
                                        <p:cTn id="97" dur="100" fill="hold">
                                          <p:stCondLst>
                                            <p:cond delay="200"/>
                                          </p:stCondLst>
                                        </p:cTn>
                                        <p:tgtEl>
                                          <p:spTgt spid="35"/>
                                        </p:tgtEl>
                                        <p:attrNameLst>
                                          <p:attrName>r</p:attrName>
                                        </p:attrNameLst>
                                      </p:cBhvr>
                                    </p:animRot>
                                    <p:animRot by="-240000">
                                      <p:cBhvr>
                                        <p:cTn id="98" dur="100" fill="hold">
                                          <p:stCondLst>
                                            <p:cond delay="300"/>
                                          </p:stCondLst>
                                        </p:cTn>
                                        <p:tgtEl>
                                          <p:spTgt spid="35"/>
                                        </p:tgtEl>
                                        <p:attrNameLst>
                                          <p:attrName>r</p:attrName>
                                        </p:attrNameLst>
                                      </p:cBhvr>
                                    </p:animRot>
                                    <p:animRot by="120000">
                                      <p:cBhvr>
                                        <p:cTn id="99" dur="100" fill="hold">
                                          <p:stCondLst>
                                            <p:cond delay="400"/>
                                          </p:stCondLst>
                                        </p:cTn>
                                        <p:tgtEl>
                                          <p:spTgt spid="3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02">
            <a:extLst>
              <a:ext uri="{FF2B5EF4-FFF2-40B4-BE49-F238E27FC236}">
                <a16:creationId xmlns:a16="http://schemas.microsoft.com/office/drawing/2014/main" id="{6B4F550F-F3F6-43F2-8021-8689B37E2678}"/>
              </a:ext>
            </a:extLst>
          </p:cNvPr>
          <p:cNvSpPr>
            <a:spLocks noChangeShapeType="1"/>
          </p:cNvSpPr>
          <p:nvPr/>
        </p:nvSpPr>
        <p:spPr bwMode="auto">
          <a:xfrm rot="10800000" flipH="1">
            <a:off x="6235700" y="2868613"/>
            <a:ext cx="649288" cy="1152525"/>
          </a:xfrm>
          <a:prstGeom prst="line">
            <a:avLst/>
          </a:prstGeom>
          <a:noFill/>
          <a:ln w="28575">
            <a:solidFill>
              <a:srgbClr val="00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Line 201">
            <a:extLst>
              <a:ext uri="{FF2B5EF4-FFF2-40B4-BE49-F238E27FC236}">
                <a16:creationId xmlns:a16="http://schemas.microsoft.com/office/drawing/2014/main" id="{18AF012E-DB10-4F45-A13A-B4F19BE111BF}"/>
              </a:ext>
            </a:extLst>
          </p:cNvPr>
          <p:cNvSpPr>
            <a:spLocks noChangeShapeType="1"/>
          </p:cNvSpPr>
          <p:nvPr/>
        </p:nvSpPr>
        <p:spPr bwMode="auto">
          <a:xfrm flipH="1">
            <a:off x="5588000" y="4021138"/>
            <a:ext cx="649288" cy="1152525"/>
          </a:xfrm>
          <a:prstGeom prst="line">
            <a:avLst/>
          </a:prstGeom>
          <a:noFill/>
          <a:ln w="28575">
            <a:solidFill>
              <a:srgbClr val="00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203">
            <a:extLst>
              <a:ext uri="{FF2B5EF4-FFF2-40B4-BE49-F238E27FC236}">
                <a16:creationId xmlns:a16="http://schemas.microsoft.com/office/drawing/2014/main" id="{E65F544C-0164-4E2D-9CCB-090E45A12714}"/>
              </a:ext>
            </a:extLst>
          </p:cNvPr>
          <p:cNvSpPr>
            <a:spLocks noChangeShapeType="1"/>
          </p:cNvSpPr>
          <p:nvPr/>
        </p:nvSpPr>
        <p:spPr bwMode="auto">
          <a:xfrm>
            <a:off x="6196013" y="4044950"/>
            <a:ext cx="792162" cy="0"/>
          </a:xfrm>
          <a:prstGeom prst="line">
            <a:avLst/>
          </a:prstGeom>
          <a:noFill/>
          <a:ln w="28575">
            <a:solidFill>
              <a:srgbClr val="66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205">
            <a:extLst>
              <a:ext uri="{FF2B5EF4-FFF2-40B4-BE49-F238E27FC236}">
                <a16:creationId xmlns:a16="http://schemas.microsoft.com/office/drawing/2014/main" id="{279F943F-482A-4799-AD64-A18B75865B23}"/>
              </a:ext>
            </a:extLst>
          </p:cNvPr>
          <p:cNvGrpSpPr>
            <a:grpSpLocks/>
          </p:cNvGrpSpPr>
          <p:nvPr/>
        </p:nvGrpSpPr>
        <p:grpSpPr bwMode="auto">
          <a:xfrm>
            <a:off x="3346450" y="333375"/>
            <a:ext cx="3038475" cy="3706813"/>
            <a:chOff x="1646" y="346"/>
            <a:chExt cx="1914" cy="2335"/>
          </a:xfrm>
        </p:grpSpPr>
        <p:sp>
          <p:nvSpPr>
            <p:cNvPr id="25634" name="Freeform 178">
              <a:extLst>
                <a:ext uri="{FF2B5EF4-FFF2-40B4-BE49-F238E27FC236}">
                  <a16:creationId xmlns:a16="http://schemas.microsoft.com/office/drawing/2014/main" id="{0214A69D-B894-4BBB-A2FA-17E59D79EB24}"/>
                </a:ext>
              </a:extLst>
            </p:cNvPr>
            <p:cNvSpPr>
              <a:spLocks/>
            </p:cNvSpPr>
            <p:nvPr/>
          </p:nvSpPr>
          <p:spPr bwMode="auto">
            <a:xfrm>
              <a:off x="1646" y="346"/>
              <a:ext cx="1913" cy="2335"/>
            </a:xfrm>
            <a:custGeom>
              <a:avLst/>
              <a:gdLst>
                <a:gd name="T0" fmla="*/ 401 w 1913"/>
                <a:gd name="T1" fmla="*/ 196 h 2335"/>
                <a:gd name="T2" fmla="*/ 356 w 1913"/>
                <a:gd name="T3" fmla="*/ 741 h 2335"/>
                <a:gd name="T4" fmla="*/ 38 w 1913"/>
                <a:gd name="T5" fmla="*/ 1194 h 2335"/>
                <a:gd name="T6" fmla="*/ 129 w 1913"/>
                <a:gd name="T7" fmla="*/ 1466 h 2335"/>
                <a:gd name="T8" fmla="*/ 401 w 1913"/>
                <a:gd name="T9" fmla="*/ 1603 h 2335"/>
                <a:gd name="T10" fmla="*/ 809 w 1913"/>
                <a:gd name="T11" fmla="*/ 1829 h 2335"/>
                <a:gd name="T12" fmla="*/ 1127 w 1913"/>
                <a:gd name="T13" fmla="*/ 2147 h 2335"/>
                <a:gd name="T14" fmla="*/ 1354 w 1913"/>
                <a:gd name="T15" fmla="*/ 2283 h 2335"/>
                <a:gd name="T16" fmla="*/ 1580 w 1913"/>
                <a:gd name="T17" fmla="*/ 2238 h 2335"/>
                <a:gd name="T18" fmla="*/ 1807 w 1913"/>
                <a:gd name="T19" fmla="*/ 2328 h 2335"/>
                <a:gd name="T20" fmla="*/ 1898 w 1913"/>
                <a:gd name="T21" fmla="*/ 2283 h 2335"/>
                <a:gd name="T22" fmla="*/ 1898 w 1913"/>
                <a:gd name="T23" fmla="*/ 2192 h 2335"/>
                <a:gd name="T24" fmla="*/ 1807 w 1913"/>
                <a:gd name="T25" fmla="*/ 2102 h 2335"/>
                <a:gd name="T26" fmla="*/ 1716 w 1913"/>
                <a:gd name="T27" fmla="*/ 2056 h 2335"/>
                <a:gd name="T28" fmla="*/ 1535 w 1913"/>
                <a:gd name="T29" fmla="*/ 1965 h 2335"/>
                <a:gd name="T30" fmla="*/ 1308 w 1913"/>
                <a:gd name="T31" fmla="*/ 1557 h 2335"/>
                <a:gd name="T32" fmla="*/ 1036 w 1913"/>
                <a:gd name="T33" fmla="*/ 968 h 2335"/>
                <a:gd name="T34" fmla="*/ 1127 w 1913"/>
                <a:gd name="T35" fmla="*/ 151 h 2335"/>
                <a:gd name="T36" fmla="*/ 1036 w 1913"/>
                <a:gd name="T37" fmla="*/ 60 h 2335"/>
                <a:gd name="T38" fmla="*/ 401 w 1913"/>
                <a:gd name="T39" fmla="*/ 60 h 2335"/>
                <a:gd name="T40" fmla="*/ 401 w 1913"/>
                <a:gd name="T41" fmla="*/ 196 h 23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13" h="2335">
                  <a:moveTo>
                    <a:pt x="401" y="196"/>
                  </a:moveTo>
                  <a:cubicBezTo>
                    <a:pt x="394" y="309"/>
                    <a:pt x="416" y="575"/>
                    <a:pt x="356" y="741"/>
                  </a:cubicBezTo>
                  <a:cubicBezTo>
                    <a:pt x="296" y="907"/>
                    <a:pt x="76" y="1073"/>
                    <a:pt x="38" y="1194"/>
                  </a:cubicBezTo>
                  <a:cubicBezTo>
                    <a:pt x="0" y="1315"/>
                    <a:pt x="68" y="1398"/>
                    <a:pt x="129" y="1466"/>
                  </a:cubicBezTo>
                  <a:cubicBezTo>
                    <a:pt x="190" y="1534"/>
                    <a:pt x="288" y="1543"/>
                    <a:pt x="401" y="1603"/>
                  </a:cubicBezTo>
                  <a:cubicBezTo>
                    <a:pt x="514" y="1663"/>
                    <a:pt x="688" y="1738"/>
                    <a:pt x="809" y="1829"/>
                  </a:cubicBezTo>
                  <a:cubicBezTo>
                    <a:pt x="930" y="1920"/>
                    <a:pt x="1036" y="2071"/>
                    <a:pt x="1127" y="2147"/>
                  </a:cubicBezTo>
                  <a:cubicBezTo>
                    <a:pt x="1218" y="2223"/>
                    <a:pt x="1279" y="2268"/>
                    <a:pt x="1354" y="2283"/>
                  </a:cubicBezTo>
                  <a:cubicBezTo>
                    <a:pt x="1429" y="2298"/>
                    <a:pt x="1505" y="2231"/>
                    <a:pt x="1580" y="2238"/>
                  </a:cubicBezTo>
                  <a:cubicBezTo>
                    <a:pt x="1655" y="2245"/>
                    <a:pt x="1754" y="2321"/>
                    <a:pt x="1807" y="2328"/>
                  </a:cubicBezTo>
                  <a:cubicBezTo>
                    <a:pt x="1860" y="2335"/>
                    <a:pt x="1883" y="2306"/>
                    <a:pt x="1898" y="2283"/>
                  </a:cubicBezTo>
                  <a:cubicBezTo>
                    <a:pt x="1913" y="2260"/>
                    <a:pt x="1913" y="2222"/>
                    <a:pt x="1898" y="2192"/>
                  </a:cubicBezTo>
                  <a:cubicBezTo>
                    <a:pt x="1883" y="2162"/>
                    <a:pt x="1837" y="2125"/>
                    <a:pt x="1807" y="2102"/>
                  </a:cubicBezTo>
                  <a:cubicBezTo>
                    <a:pt x="1777" y="2079"/>
                    <a:pt x="1761" y="2079"/>
                    <a:pt x="1716" y="2056"/>
                  </a:cubicBezTo>
                  <a:cubicBezTo>
                    <a:pt x="1671" y="2033"/>
                    <a:pt x="1603" y="2048"/>
                    <a:pt x="1535" y="1965"/>
                  </a:cubicBezTo>
                  <a:cubicBezTo>
                    <a:pt x="1467" y="1882"/>
                    <a:pt x="1391" y="1723"/>
                    <a:pt x="1308" y="1557"/>
                  </a:cubicBezTo>
                  <a:cubicBezTo>
                    <a:pt x="1225" y="1391"/>
                    <a:pt x="1066" y="1202"/>
                    <a:pt x="1036" y="968"/>
                  </a:cubicBezTo>
                  <a:cubicBezTo>
                    <a:pt x="1006" y="734"/>
                    <a:pt x="1127" y="302"/>
                    <a:pt x="1127" y="151"/>
                  </a:cubicBezTo>
                  <a:cubicBezTo>
                    <a:pt x="1127" y="0"/>
                    <a:pt x="1157" y="75"/>
                    <a:pt x="1036" y="60"/>
                  </a:cubicBezTo>
                  <a:cubicBezTo>
                    <a:pt x="915" y="45"/>
                    <a:pt x="507" y="30"/>
                    <a:pt x="401" y="60"/>
                  </a:cubicBezTo>
                  <a:cubicBezTo>
                    <a:pt x="295" y="90"/>
                    <a:pt x="408" y="83"/>
                    <a:pt x="401" y="196"/>
                  </a:cubicBezTo>
                  <a:close/>
                </a:path>
              </a:pathLst>
            </a:custGeom>
            <a:solidFill>
              <a:srgbClr val="FFCC99"/>
            </a:solidFill>
            <a:ln>
              <a:noFill/>
            </a:ln>
            <a:effectLst/>
            <a:extLst>
              <a:ext uri="{91240B29-F687-4F45-9708-019B960494DF}">
                <a14:hiddenLine xmlns:a14="http://schemas.microsoft.com/office/drawing/2010/main" w="28575" cmpd="sng">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5" name="Oval 195">
              <a:extLst>
                <a:ext uri="{FF2B5EF4-FFF2-40B4-BE49-F238E27FC236}">
                  <a16:creationId xmlns:a16="http://schemas.microsoft.com/office/drawing/2014/main" id="{C602280F-6095-487F-8B08-3B7A5590841E}"/>
                </a:ext>
              </a:extLst>
            </p:cNvPr>
            <p:cNvSpPr>
              <a:spLocks noChangeArrowheads="1"/>
            </p:cNvSpPr>
            <p:nvPr/>
          </p:nvSpPr>
          <p:spPr bwMode="auto">
            <a:xfrm rot="2328120">
              <a:off x="3391" y="2462"/>
              <a:ext cx="169" cy="46"/>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5636" name="Rectangle 179">
              <a:extLst>
                <a:ext uri="{FF2B5EF4-FFF2-40B4-BE49-F238E27FC236}">
                  <a16:creationId xmlns:a16="http://schemas.microsoft.com/office/drawing/2014/main" id="{0970C573-9346-474A-80F3-8911345301AD}"/>
                </a:ext>
              </a:extLst>
            </p:cNvPr>
            <p:cNvSpPr>
              <a:spLocks noChangeArrowheads="1"/>
            </p:cNvSpPr>
            <p:nvPr/>
          </p:nvSpPr>
          <p:spPr bwMode="auto">
            <a:xfrm>
              <a:off x="1964" y="366"/>
              <a:ext cx="80" cy="16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 name="Text Box 206">
            <a:extLst>
              <a:ext uri="{FF2B5EF4-FFF2-40B4-BE49-F238E27FC236}">
                <a16:creationId xmlns:a16="http://schemas.microsoft.com/office/drawing/2014/main" id="{4B737C46-E42C-46C1-B1BF-BC1E7A6DCAE1}"/>
              </a:ext>
            </a:extLst>
          </p:cNvPr>
          <p:cNvSpPr txBox="1">
            <a:spLocks noChangeArrowheads="1"/>
          </p:cNvSpPr>
          <p:nvPr/>
        </p:nvSpPr>
        <p:spPr bwMode="auto">
          <a:xfrm>
            <a:off x="6740525" y="2549525"/>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99FF"/>
                </a:solidFill>
              </a:rPr>
              <a:t>Reaction</a:t>
            </a:r>
          </a:p>
        </p:txBody>
      </p:sp>
      <p:sp>
        <p:nvSpPr>
          <p:cNvPr id="10" name="Text Box 207">
            <a:extLst>
              <a:ext uri="{FF2B5EF4-FFF2-40B4-BE49-F238E27FC236}">
                <a16:creationId xmlns:a16="http://schemas.microsoft.com/office/drawing/2014/main" id="{F22AC667-9E63-4E95-BF87-F9B46357E8F1}"/>
              </a:ext>
            </a:extLst>
          </p:cNvPr>
          <p:cNvSpPr txBox="1">
            <a:spLocks noChangeArrowheads="1"/>
          </p:cNvSpPr>
          <p:nvPr/>
        </p:nvSpPr>
        <p:spPr bwMode="auto">
          <a:xfrm>
            <a:off x="4795838" y="5068888"/>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99FF"/>
                </a:solidFill>
              </a:rPr>
              <a:t>Action</a:t>
            </a:r>
          </a:p>
        </p:txBody>
      </p:sp>
      <p:sp>
        <p:nvSpPr>
          <p:cNvPr id="11" name="Text Box 209">
            <a:extLst>
              <a:ext uri="{FF2B5EF4-FFF2-40B4-BE49-F238E27FC236}">
                <a16:creationId xmlns:a16="http://schemas.microsoft.com/office/drawing/2014/main" id="{5E74EA91-E467-4DF9-A4C1-C872E97DD14C}"/>
              </a:ext>
            </a:extLst>
          </p:cNvPr>
          <p:cNvSpPr txBox="1">
            <a:spLocks noChangeArrowheads="1"/>
          </p:cNvSpPr>
          <p:nvPr/>
        </p:nvSpPr>
        <p:spPr bwMode="auto">
          <a:xfrm>
            <a:off x="5876925" y="5213350"/>
            <a:ext cx="1008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33"/>
                </a:solidFill>
              </a:rPr>
              <a:t>Weight</a:t>
            </a:r>
          </a:p>
        </p:txBody>
      </p:sp>
      <p:sp>
        <p:nvSpPr>
          <p:cNvPr id="12" name="Text Box 210">
            <a:extLst>
              <a:ext uri="{FF2B5EF4-FFF2-40B4-BE49-F238E27FC236}">
                <a16:creationId xmlns:a16="http://schemas.microsoft.com/office/drawing/2014/main" id="{32EF491B-C704-4543-883C-A892F9148EED}"/>
              </a:ext>
            </a:extLst>
          </p:cNvPr>
          <p:cNvSpPr txBox="1">
            <a:spLocks noChangeArrowheads="1"/>
          </p:cNvSpPr>
          <p:nvPr/>
        </p:nvSpPr>
        <p:spPr bwMode="auto">
          <a:xfrm>
            <a:off x="5445125" y="1973263"/>
            <a:ext cx="14414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rPr>
              <a:t>Vertical component of reaction</a:t>
            </a:r>
          </a:p>
        </p:txBody>
      </p:sp>
      <p:sp>
        <p:nvSpPr>
          <p:cNvPr id="13" name="Text Box 211">
            <a:extLst>
              <a:ext uri="{FF2B5EF4-FFF2-40B4-BE49-F238E27FC236}">
                <a16:creationId xmlns:a16="http://schemas.microsoft.com/office/drawing/2014/main" id="{DC2F56D8-722F-43FB-B077-071C045C0B6E}"/>
              </a:ext>
            </a:extLst>
          </p:cNvPr>
          <p:cNvSpPr txBox="1">
            <a:spLocks noChangeArrowheads="1"/>
          </p:cNvSpPr>
          <p:nvPr/>
        </p:nvSpPr>
        <p:spPr bwMode="auto">
          <a:xfrm>
            <a:off x="6954838" y="3557588"/>
            <a:ext cx="14414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66FF33"/>
                </a:solidFill>
              </a:rPr>
              <a:t>Horizontal component of reaction</a:t>
            </a:r>
          </a:p>
        </p:txBody>
      </p:sp>
      <p:grpSp>
        <p:nvGrpSpPr>
          <p:cNvPr id="14" name="Group 220">
            <a:extLst>
              <a:ext uri="{FF2B5EF4-FFF2-40B4-BE49-F238E27FC236}">
                <a16:creationId xmlns:a16="http://schemas.microsoft.com/office/drawing/2014/main" id="{33BDC3DE-DFE2-41FA-8BE6-9F3FBE332FE1}"/>
              </a:ext>
            </a:extLst>
          </p:cNvPr>
          <p:cNvGrpSpPr>
            <a:grpSpLocks/>
          </p:cNvGrpSpPr>
          <p:nvPr/>
        </p:nvGrpSpPr>
        <p:grpSpPr bwMode="auto">
          <a:xfrm>
            <a:off x="3016250" y="1296988"/>
            <a:ext cx="3860800" cy="2781300"/>
            <a:chOff x="248" y="1163"/>
            <a:chExt cx="2432" cy="1752"/>
          </a:xfrm>
        </p:grpSpPr>
        <p:sp>
          <p:nvSpPr>
            <p:cNvPr id="25627" name="Freeform 213">
              <a:extLst>
                <a:ext uri="{FF2B5EF4-FFF2-40B4-BE49-F238E27FC236}">
                  <a16:creationId xmlns:a16="http://schemas.microsoft.com/office/drawing/2014/main" id="{76B13A51-E9FB-461B-8B8E-E7E1E9E5408B}"/>
                </a:ext>
              </a:extLst>
            </p:cNvPr>
            <p:cNvSpPr>
              <a:spLocks/>
            </p:cNvSpPr>
            <p:nvPr/>
          </p:nvSpPr>
          <p:spPr bwMode="auto">
            <a:xfrm rot="-128128">
              <a:off x="248" y="1163"/>
              <a:ext cx="2313" cy="1752"/>
            </a:xfrm>
            <a:custGeom>
              <a:avLst/>
              <a:gdLst>
                <a:gd name="T0" fmla="*/ 184 w 2207"/>
                <a:gd name="T1" fmla="*/ 35 h 1889"/>
                <a:gd name="T2" fmla="*/ 323 w 2207"/>
                <a:gd name="T3" fmla="*/ 184 h 1889"/>
                <a:gd name="T4" fmla="*/ 184 w 2207"/>
                <a:gd name="T5" fmla="*/ 272 h 1889"/>
                <a:gd name="T6" fmla="*/ 602 w 2207"/>
                <a:gd name="T7" fmla="*/ 296 h 1889"/>
                <a:gd name="T8" fmla="*/ 1300 w 2207"/>
                <a:gd name="T9" fmla="*/ 302 h 1889"/>
                <a:gd name="T10" fmla="*/ 1999 w 2207"/>
                <a:gd name="T11" fmla="*/ 296 h 1889"/>
                <a:gd name="T12" fmla="*/ 2986 w 2207"/>
                <a:gd name="T13" fmla="*/ 289 h 1889"/>
                <a:gd name="T14" fmla="*/ 4101 w 2207"/>
                <a:gd name="T15" fmla="*/ 296 h 1889"/>
                <a:gd name="T16" fmla="*/ 4941 w 2207"/>
                <a:gd name="T17" fmla="*/ 312 h 1889"/>
                <a:gd name="T18" fmla="*/ 5634 w 2207"/>
                <a:gd name="T19" fmla="*/ 296 h 1889"/>
                <a:gd name="T20" fmla="*/ 6342 w 2207"/>
                <a:gd name="T21" fmla="*/ 302 h 1889"/>
                <a:gd name="T22" fmla="*/ 6757 w 2207"/>
                <a:gd name="T23" fmla="*/ 296 h 1889"/>
                <a:gd name="T24" fmla="*/ 6615 w 2207"/>
                <a:gd name="T25" fmla="*/ 280 h 1889"/>
                <a:gd name="T26" fmla="*/ 6193 w 2207"/>
                <a:gd name="T27" fmla="*/ 272 h 1889"/>
                <a:gd name="T28" fmla="*/ 5634 w 2207"/>
                <a:gd name="T29" fmla="*/ 272 h 1889"/>
                <a:gd name="T30" fmla="*/ 4665 w 2207"/>
                <a:gd name="T31" fmla="*/ 243 h 1889"/>
                <a:gd name="T32" fmla="*/ 3821 w 2207"/>
                <a:gd name="T33" fmla="*/ 207 h 1889"/>
                <a:gd name="T34" fmla="*/ 2283 w 2207"/>
                <a:gd name="T35" fmla="*/ 176 h 1889"/>
                <a:gd name="T36" fmla="*/ 1722 w 2207"/>
                <a:gd name="T37" fmla="*/ 28 h 1889"/>
                <a:gd name="T38" fmla="*/ 1300 w 2207"/>
                <a:gd name="T39" fmla="*/ 13 h 1889"/>
                <a:gd name="T40" fmla="*/ 184 w 2207"/>
                <a:gd name="T41" fmla="*/ 13 h 1889"/>
                <a:gd name="T42" fmla="*/ 184 w 2207"/>
                <a:gd name="T43" fmla="*/ 35 h 18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207" h="1889">
                  <a:moveTo>
                    <a:pt x="60" y="211"/>
                  </a:moveTo>
                  <a:cubicBezTo>
                    <a:pt x="67" y="385"/>
                    <a:pt x="105" y="876"/>
                    <a:pt x="105" y="1118"/>
                  </a:cubicBezTo>
                  <a:cubicBezTo>
                    <a:pt x="105" y="1360"/>
                    <a:pt x="45" y="1550"/>
                    <a:pt x="60" y="1663"/>
                  </a:cubicBezTo>
                  <a:cubicBezTo>
                    <a:pt x="75" y="1776"/>
                    <a:pt x="136" y="1769"/>
                    <a:pt x="196" y="1799"/>
                  </a:cubicBezTo>
                  <a:cubicBezTo>
                    <a:pt x="256" y="1829"/>
                    <a:pt x="348" y="1844"/>
                    <a:pt x="423" y="1844"/>
                  </a:cubicBezTo>
                  <a:cubicBezTo>
                    <a:pt x="498" y="1844"/>
                    <a:pt x="558" y="1814"/>
                    <a:pt x="649" y="1799"/>
                  </a:cubicBezTo>
                  <a:cubicBezTo>
                    <a:pt x="740" y="1784"/>
                    <a:pt x="854" y="1753"/>
                    <a:pt x="967" y="1753"/>
                  </a:cubicBezTo>
                  <a:cubicBezTo>
                    <a:pt x="1080" y="1753"/>
                    <a:pt x="1224" y="1776"/>
                    <a:pt x="1330" y="1799"/>
                  </a:cubicBezTo>
                  <a:cubicBezTo>
                    <a:pt x="1436" y="1822"/>
                    <a:pt x="1519" y="1889"/>
                    <a:pt x="1602" y="1889"/>
                  </a:cubicBezTo>
                  <a:cubicBezTo>
                    <a:pt x="1685" y="1889"/>
                    <a:pt x="1753" y="1807"/>
                    <a:pt x="1829" y="1799"/>
                  </a:cubicBezTo>
                  <a:cubicBezTo>
                    <a:pt x="1905" y="1791"/>
                    <a:pt x="1996" y="1844"/>
                    <a:pt x="2056" y="1844"/>
                  </a:cubicBezTo>
                  <a:cubicBezTo>
                    <a:pt x="2116" y="1844"/>
                    <a:pt x="2177" y="1822"/>
                    <a:pt x="2192" y="1799"/>
                  </a:cubicBezTo>
                  <a:cubicBezTo>
                    <a:pt x="2207" y="1776"/>
                    <a:pt x="2176" y="1731"/>
                    <a:pt x="2146" y="1708"/>
                  </a:cubicBezTo>
                  <a:cubicBezTo>
                    <a:pt x="2116" y="1685"/>
                    <a:pt x="2063" y="1670"/>
                    <a:pt x="2010" y="1663"/>
                  </a:cubicBezTo>
                  <a:cubicBezTo>
                    <a:pt x="1957" y="1656"/>
                    <a:pt x="1912" y="1693"/>
                    <a:pt x="1829" y="1663"/>
                  </a:cubicBezTo>
                  <a:cubicBezTo>
                    <a:pt x="1746" y="1633"/>
                    <a:pt x="1609" y="1549"/>
                    <a:pt x="1511" y="1481"/>
                  </a:cubicBezTo>
                  <a:cubicBezTo>
                    <a:pt x="1413" y="1413"/>
                    <a:pt x="1367" y="1322"/>
                    <a:pt x="1239" y="1254"/>
                  </a:cubicBezTo>
                  <a:cubicBezTo>
                    <a:pt x="1111" y="1186"/>
                    <a:pt x="853" y="1254"/>
                    <a:pt x="740" y="1073"/>
                  </a:cubicBezTo>
                  <a:cubicBezTo>
                    <a:pt x="627" y="892"/>
                    <a:pt x="612" y="332"/>
                    <a:pt x="559" y="166"/>
                  </a:cubicBezTo>
                  <a:cubicBezTo>
                    <a:pt x="506" y="0"/>
                    <a:pt x="506" y="90"/>
                    <a:pt x="423" y="75"/>
                  </a:cubicBezTo>
                  <a:cubicBezTo>
                    <a:pt x="340" y="60"/>
                    <a:pt x="120" y="45"/>
                    <a:pt x="60" y="75"/>
                  </a:cubicBezTo>
                  <a:cubicBezTo>
                    <a:pt x="0" y="105"/>
                    <a:pt x="53" y="37"/>
                    <a:pt x="60" y="211"/>
                  </a:cubicBezTo>
                  <a:close/>
                </a:path>
              </a:pathLst>
            </a:custGeom>
            <a:solidFill>
              <a:srgbClr val="FFCC99"/>
            </a:solidFill>
            <a:ln>
              <a:noFill/>
            </a:ln>
            <a:effectLst/>
            <a:extLst>
              <a:ext uri="{91240B29-F687-4F45-9708-019B960494DF}">
                <a14:hiddenLine xmlns:a14="http://schemas.microsoft.com/office/drawing/2010/main" w="28575" cmpd="sng">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8" name="Rectangle 214">
              <a:extLst>
                <a:ext uri="{FF2B5EF4-FFF2-40B4-BE49-F238E27FC236}">
                  <a16:creationId xmlns:a16="http://schemas.microsoft.com/office/drawing/2014/main" id="{C6D76F5A-775A-487E-83F4-374F27DF4E7D}"/>
                </a:ext>
              </a:extLst>
            </p:cNvPr>
            <p:cNvSpPr>
              <a:spLocks noChangeArrowheads="1"/>
            </p:cNvSpPr>
            <p:nvPr/>
          </p:nvSpPr>
          <p:spPr bwMode="auto">
            <a:xfrm rot="-128128">
              <a:off x="2157" y="2622"/>
              <a:ext cx="523" cy="27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5629" name="AutoShape 215">
              <a:extLst>
                <a:ext uri="{FF2B5EF4-FFF2-40B4-BE49-F238E27FC236}">
                  <a16:creationId xmlns:a16="http://schemas.microsoft.com/office/drawing/2014/main" id="{365B1EF1-4337-47B1-9B5E-1D014C8D7953}"/>
                </a:ext>
              </a:extLst>
            </p:cNvPr>
            <p:cNvSpPr>
              <a:spLocks noChangeArrowheads="1"/>
            </p:cNvSpPr>
            <p:nvPr/>
          </p:nvSpPr>
          <p:spPr bwMode="auto">
            <a:xfrm rot="503720">
              <a:off x="2071" y="2673"/>
              <a:ext cx="409" cy="227"/>
            </a:xfrm>
            <a:prstGeom prst="flowChartDelay">
              <a:avLst/>
            </a:prstGeom>
            <a:solidFill>
              <a:srgbClr val="FFCC99"/>
            </a:solidFill>
            <a:ln>
              <a:noFill/>
            </a:ln>
            <a:effectLst/>
            <a:extLst>
              <a:ext uri="{91240B29-F687-4F45-9708-019B960494DF}">
                <a14:hiddenLine xmlns:a14="http://schemas.microsoft.com/office/drawing/2010/main" w="28575">
                  <a:solidFill>
                    <a:srgbClr val="FF99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5630" name="Oval 216">
              <a:extLst>
                <a:ext uri="{FF2B5EF4-FFF2-40B4-BE49-F238E27FC236}">
                  <a16:creationId xmlns:a16="http://schemas.microsoft.com/office/drawing/2014/main" id="{C5A1E54E-604C-41DD-9D1C-C34FDD27BE77}"/>
                </a:ext>
              </a:extLst>
            </p:cNvPr>
            <p:cNvSpPr>
              <a:spLocks noChangeArrowheads="1"/>
            </p:cNvSpPr>
            <p:nvPr/>
          </p:nvSpPr>
          <p:spPr bwMode="auto">
            <a:xfrm rot="1154075">
              <a:off x="2299" y="2719"/>
              <a:ext cx="156" cy="91"/>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5631" name="AutoShape 217">
              <a:extLst>
                <a:ext uri="{FF2B5EF4-FFF2-40B4-BE49-F238E27FC236}">
                  <a16:creationId xmlns:a16="http://schemas.microsoft.com/office/drawing/2014/main" id="{2DE4220D-D4A4-4619-B16C-4987351FD52A}"/>
                </a:ext>
              </a:extLst>
            </p:cNvPr>
            <p:cNvSpPr>
              <a:spLocks noChangeArrowheads="1"/>
            </p:cNvSpPr>
            <p:nvPr/>
          </p:nvSpPr>
          <p:spPr bwMode="auto">
            <a:xfrm rot="1600227">
              <a:off x="1492" y="2355"/>
              <a:ext cx="454" cy="91"/>
            </a:xfrm>
            <a:prstGeom prst="flowChartAlternateProcess">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5632" name="AutoShape 218">
              <a:extLst>
                <a:ext uri="{FF2B5EF4-FFF2-40B4-BE49-F238E27FC236}">
                  <a16:creationId xmlns:a16="http://schemas.microsoft.com/office/drawing/2014/main" id="{ACF91B59-1FD1-4359-90B7-99C2935282E2}"/>
                </a:ext>
              </a:extLst>
            </p:cNvPr>
            <p:cNvSpPr>
              <a:spLocks noChangeArrowheads="1"/>
            </p:cNvSpPr>
            <p:nvPr/>
          </p:nvSpPr>
          <p:spPr bwMode="auto">
            <a:xfrm rot="1007046">
              <a:off x="1253" y="2259"/>
              <a:ext cx="454" cy="91"/>
            </a:xfrm>
            <a:prstGeom prst="flowChartAlternateProcess">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5633" name="Rectangle 219">
              <a:extLst>
                <a:ext uri="{FF2B5EF4-FFF2-40B4-BE49-F238E27FC236}">
                  <a16:creationId xmlns:a16="http://schemas.microsoft.com/office/drawing/2014/main" id="{841A16FA-FC43-4307-B225-FF61C41622E4}"/>
                </a:ext>
              </a:extLst>
            </p:cNvPr>
            <p:cNvSpPr>
              <a:spLocks noChangeArrowheads="1"/>
            </p:cNvSpPr>
            <p:nvPr/>
          </p:nvSpPr>
          <p:spPr bwMode="auto">
            <a:xfrm>
              <a:off x="736" y="1255"/>
              <a:ext cx="227" cy="9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2" name="Line 222">
            <a:extLst>
              <a:ext uri="{FF2B5EF4-FFF2-40B4-BE49-F238E27FC236}">
                <a16:creationId xmlns:a16="http://schemas.microsoft.com/office/drawing/2014/main" id="{7B1B23AC-6331-42ED-BBC6-F1F106B727ED}"/>
              </a:ext>
            </a:extLst>
          </p:cNvPr>
          <p:cNvSpPr>
            <a:spLocks noChangeShapeType="1"/>
          </p:cNvSpPr>
          <p:nvPr/>
        </p:nvSpPr>
        <p:spPr bwMode="auto">
          <a:xfrm flipH="1" flipV="1">
            <a:off x="3768725" y="2820988"/>
            <a:ext cx="15875" cy="1200150"/>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Text Box 223">
            <a:extLst>
              <a:ext uri="{FF2B5EF4-FFF2-40B4-BE49-F238E27FC236}">
                <a16:creationId xmlns:a16="http://schemas.microsoft.com/office/drawing/2014/main" id="{9B050084-DDFF-4D8F-9331-FE20C6512991}"/>
              </a:ext>
            </a:extLst>
          </p:cNvPr>
          <p:cNvSpPr txBox="1">
            <a:spLocks noChangeArrowheads="1"/>
          </p:cNvSpPr>
          <p:nvPr/>
        </p:nvSpPr>
        <p:spPr bwMode="auto">
          <a:xfrm>
            <a:off x="3233738" y="2492375"/>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rPr>
              <a:t>Reaction</a:t>
            </a:r>
          </a:p>
        </p:txBody>
      </p:sp>
      <p:sp>
        <p:nvSpPr>
          <p:cNvPr id="24" name="Text Box 225">
            <a:extLst>
              <a:ext uri="{FF2B5EF4-FFF2-40B4-BE49-F238E27FC236}">
                <a16:creationId xmlns:a16="http://schemas.microsoft.com/office/drawing/2014/main" id="{D6495FA6-E115-4A33-8FC8-41BCE7ADCD95}"/>
              </a:ext>
            </a:extLst>
          </p:cNvPr>
          <p:cNvSpPr txBox="1">
            <a:spLocks noChangeArrowheads="1"/>
          </p:cNvSpPr>
          <p:nvPr/>
        </p:nvSpPr>
        <p:spPr bwMode="auto">
          <a:xfrm>
            <a:off x="3376613" y="5197475"/>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33"/>
                </a:solidFill>
              </a:rPr>
              <a:t>Weight</a:t>
            </a:r>
          </a:p>
        </p:txBody>
      </p:sp>
      <p:sp>
        <p:nvSpPr>
          <p:cNvPr id="25" name="Line 204">
            <a:extLst>
              <a:ext uri="{FF2B5EF4-FFF2-40B4-BE49-F238E27FC236}">
                <a16:creationId xmlns:a16="http://schemas.microsoft.com/office/drawing/2014/main" id="{CC7FEC15-5CA2-48C3-8D68-D76150F6CC99}"/>
              </a:ext>
            </a:extLst>
          </p:cNvPr>
          <p:cNvSpPr>
            <a:spLocks noChangeShapeType="1"/>
          </p:cNvSpPr>
          <p:nvPr/>
        </p:nvSpPr>
        <p:spPr bwMode="auto">
          <a:xfrm flipH="1" flipV="1">
            <a:off x="6196013" y="2852738"/>
            <a:ext cx="15875" cy="1200150"/>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6" name="Group 228">
            <a:extLst>
              <a:ext uri="{FF2B5EF4-FFF2-40B4-BE49-F238E27FC236}">
                <a16:creationId xmlns:a16="http://schemas.microsoft.com/office/drawing/2014/main" id="{EFC997AC-B028-41E2-BECE-185503839A7C}"/>
              </a:ext>
            </a:extLst>
          </p:cNvPr>
          <p:cNvGrpSpPr>
            <a:grpSpLocks/>
          </p:cNvGrpSpPr>
          <p:nvPr/>
        </p:nvGrpSpPr>
        <p:grpSpPr bwMode="auto">
          <a:xfrm>
            <a:off x="6173788" y="4030663"/>
            <a:ext cx="71437" cy="1230312"/>
            <a:chOff x="3248" y="3094"/>
            <a:chExt cx="45" cy="775"/>
          </a:xfrm>
        </p:grpSpPr>
        <p:sp>
          <p:nvSpPr>
            <p:cNvPr id="25625" name="Line 226">
              <a:extLst>
                <a:ext uri="{FF2B5EF4-FFF2-40B4-BE49-F238E27FC236}">
                  <a16:creationId xmlns:a16="http://schemas.microsoft.com/office/drawing/2014/main" id="{930162F1-0E8F-46C7-B10C-A6B005ED8E7B}"/>
                </a:ext>
              </a:extLst>
            </p:cNvPr>
            <p:cNvSpPr>
              <a:spLocks noChangeShapeType="1"/>
            </p:cNvSpPr>
            <p:nvPr/>
          </p:nvSpPr>
          <p:spPr bwMode="auto">
            <a:xfrm>
              <a:off x="3273" y="3103"/>
              <a:ext cx="9" cy="766"/>
            </a:xfrm>
            <a:prstGeom prst="line">
              <a:avLst/>
            </a:prstGeom>
            <a:noFill/>
            <a:ln w="28575">
              <a:solidFill>
                <a:srgbClr val="FF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6" name="Oval 227">
              <a:extLst>
                <a:ext uri="{FF2B5EF4-FFF2-40B4-BE49-F238E27FC236}">
                  <a16:creationId xmlns:a16="http://schemas.microsoft.com/office/drawing/2014/main" id="{4A000F29-26F8-4AF8-868B-3D3FB9A60744}"/>
                </a:ext>
              </a:extLst>
            </p:cNvPr>
            <p:cNvSpPr>
              <a:spLocks noChangeArrowheads="1"/>
            </p:cNvSpPr>
            <p:nvPr/>
          </p:nvSpPr>
          <p:spPr bwMode="auto">
            <a:xfrm>
              <a:off x="3248" y="3094"/>
              <a:ext cx="45" cy="45"/>
            </a:xfrm>
            <a:prstGeom prst="ellipse">
              <a:avLst/>
            </a:prstGeom>
            <a:solidFill>
              <a:srgbClr val="FFCC99"/>
            </a:solidFill>
            <a:ln w="9525">
              <a:solidFill>
                <a:srgbClr val="FF99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grpSp>
      <p:grpSp>
        <p:nvGrpSpPr>
          <p:cNvPr id="29" name="Group 229">
            <a:extLst>
              <a:ext uri="{FF2B5EF4-FFF2-40B4-BE49-F238E27FC236}">
                <a16:creationId xmlns:a16="http://schemas.microsoft.com/office/drawing/2014/main" id="{CA7BCEB2-A5B0-4795-9EE3-AAA821920AE3}"/>
              </a:ext>
            </a:extLst>
          </p:cNvPr>
          <p:cNvGrpSpPr>
            <a:grpSpLocks/>
          </p:cNvGrpSpPr>
          <p:nvPr/>
        </p:nvGrpSpPr>
        <p:grpSpPr bwMode="auto">
          <a:xfrm>
            <a:off x="3752850" y="4005263"/>
            <a:ext cx="71438" cy="1230312"/>
            <a:chOff x="3248" y="3094"/>
            <a:chExt cx="45" cy="775"/>
          </a:xfrm>
        </p:grpSpPr>
        <p:sp>
          <p:nvSpPr>
            <p:cNvPr id="25623" name="Line 230">
              <a:extLst>
                <a:ext uri="{FF2B5EF4-FFF2-40B4-BE49-F238E27FC236}">
                  <a16:creationId xmlns:a16="http://schemas.microsoft.com/office/drawing/2014/main" id="{EDC18586-B024-4DA6-8BE6-8B739BEBFBE0}"/>
                </a:ext>
              </a:extLst>
            </p:cNvPr>
            <p:cNvSpPr>
              <a:spLocks noChangeShapeType="1"/>
            </p:cNvSpPr>
            <p:nvPr/>
          </p:nvSpPr>
          <p:spPr bwMode="auto">
            <a:xfrm>
              <a:off x="3273" y="3103"/>
              <a:ext cx="9" cy="766"/>
            </a:xfrm>
            <a:prstGeom prst="line">
              <a:avLst/>
            </a:prstGeom>
            <a:noFill/>
            <a:ln w="28575">
              <a:solidFill>
                <a:srgbClr val="FF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4" name="Oval 231">
              <a:extLst>
                <a:ext uri="{FF2B5EF4-FFF2-40B4-BE49-F238E27FC236}">
                  <a16:creationId xmlns:a16="http://schemas.microsoft.com/office/drawing/2014/main" id="{28AC5288-C88D-46FF-8360-F4B88749762A}"/>
                </a:ext>
              </a:extLst>
            </p:cNvPr>
            <p:cNvSpPr>
              <a:spLocks noChangeArrowheads="1"/>
            </p:cNvSpPr>
            <p:nvPr/>
          </p:nvSpPr>
          <p:spPr bwMode="auto">
            <a:xfrm>
              <a:off x="3248" y="3094"/>
              <a:ext cx="45" cy="45"/>
            </a:xfrm>
            <a:prstGeom prst="ellipse">
              <a:avLst/>
            </a:prstGeom>
            <a:solidFill>
              <a:srgbClr val="0099FF"/>
            </a:solidFill>
            <a:ln w="9525">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grpSp>
      <p:sp>
        <p:nvSpPr>
          <p:cNvPr id="32" name="Line 232">
            <a:extLst>
              <a:ext uri="{FF2B5EF4-FFF2-40B4-BE49-F238E27FC236}">
                <a16:creationId xmlns:a16="http://schemas.microsoft.com/office/drawing/2014/main" id="{E980340D-67F5-4F16-B189-B1DCBADD9157}"/>
              </a:ext>
            </a:extLst>
          </p:cNvPr>
          <p:cNvSpPr>
            <a:spLocks noChangeShapeType="1"/>
          </p:cNvSpPr>
          <p:nvPr/>
        </p:nvSpPr>
        <p:spPr bwMode="auto">
          <a:xfrm>
            <a:off x="5292725" y="692150"/>
            <a:ext cx="792163" cy="0"/>
          </a:xfrm>
          <a:prstGeom prst="line">
            <a:avLst/>
          </a:prstGeom>
          <a:noFill/>
          <a:ln w="28575">
            <a:solidFill>
              <a:srgbClr val="66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Text Box 233">
            <a:extLst>
              <a:ext uri="{FF2B5EF4-FFF2-40B4-BE49-F238E27FC236}">
                <a16:creationId xmlns:a16="http://schemas.microsoft.com/office/drawing/2014/main" id="{D5788009-9596-460C-A81F-D512018F9EC3}"/>
              </a:ext>
            </a:extLst>
          </p:cNvPr>
          <p:cNvSpPr txBox="1">
            <a:spLocks noChangeArrowheads="1"/>
          </p:cNvSpPr>
          <p:nvPr/>
        </p:nvSpPr>
        <p:spPr bwMode="auto">
          <a:xfrm>
            <a:off x="6083300" y="339725"/>
            <a:ext cx="1225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66FF33"/>
                </a:solidFill>
              </a:rPr>
              <a:t>Forward Motion</a:t>
            </a:r>
          </a:p>
        </p:txBody>
      </p:sp>
      <p:sp>
        <p:nvSpPr>
          <p:cNvPr id="25620" name="TextBox 2">
            <a:extLst>
              <a:ext uri="{FF2B5EF4-FFF2-40B4-BE49-F238E27FC236}">
                <a16:creationId xmlns:a16="http://schemas.microsoft.com/office/drawing/2014/main" id="{D5B948AB-503B-4BE2-A901-8E3D1B5C2BE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5621" name="TextBox 11">
            <a:extLst>
              <a:ext uri="{FF2B5EF4-FFF2-40B4-BE49-F238E27FC236}">
                <a16:creationId xmlns:a16="http://schemas.microsoft.com/office/drawing/2014/main" id="{47E284E5-8B11-4014-852A-10AB902532F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5622" name="TextBox 12">
            <a:extLst>
              <a:ext uri="{FF2B5EF4-FFF2-40B4-BE49-F238E27FC236}">
                <a16:creationId xmlns:a16="http://schemas.microsoft.com/office/drawing/2014/main" id="{BD9F43CE-DA90-451C-80C0-DB0A7F98B856}"/>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up)">
                                      <p:cBhvr>
                                        <p:cTn id="14" dur="500"/>
                                        <p:tgtEl>
                                          <p:spTgt spid="29"/>
                                        </p:tgtEl>
                                      </p:cBhvr>
                                    </p:animEffect>
                                  </p:childTnLst>
                                </p:cTn>
                              </p:par>
                            </p:childTnLst>
                          </p:cTn>
                        </p:par>
                        <p:par>
                          <p:cTn id="15" fill="hold" nodeType="afterGroup">
                            <p:stCondLst>
                              <p:cond delay="500"/>
                            </p:stCondLst>
                            <p:childTnLst>
                              <p:par>
                                <p:cTn id="16" presetID="53" presetClass="entr" presetSubtype="0" fill="hold" grpId="0"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p:cTn id="18" dur="500" fill="hold"/>
                                        <p:tgtEl>
                                          <p:spTgt spid="24"/>
                                        </p:tgtEl>
                                        <p:attrNameLst>
                                          <p:attrName>ppt_w</p:attrName>
                                        </p:attrNameLst>
                                      </p:cBhvr>
                                      <p:tavLst>
                                        <p:tav tm="0">
                                          <p:val>
                                            <p:fltVal val="0"/>
                                          </p:val>
                                        </p:tav>
                                        <p:tav tm="100000">
                                          <p:val>
                                            <p:strVal val="#ppt_w"/>
                                          </p:val>
                                        </p:tav>
                                      </p:tavLst>
                                    </p:anim>
                                    <p:anim calcmode="lin" valueType="num">
                                      <p:cBhvr>
                                        <p:cTn id="19" dur="500" fill="hold"/>
                                        <p:tgtEl>
                                          <p:spTgt spid="24"/>
                                        </p:tgtEl>
                                        <p:attrNameLst>
                                          <p:attrName>ppt_h</p:attrName>
                                        </p:attrNameLst>
                                      </p:cBhvr>
                                      <p:tavLst>
                                        <p:tav tm="0">
                                          <p:val>
                                            <p:fltVal val="0"/>
                                          </p:val>
                                        </p:tav>
                                        <p:tav tm="100000">
                                          <p:val>
                                            <p:strVal val="#ppt_h"/>
                                          </p:val>
                                        </p:tav>
                                      </p:tavLst>
                                    </p:anim>
                                    <p:animEffect transition="in" filter="fade">
                                      <p:cBhvr>
                                        <p:cTn id="20" dur="500"/>
                                        <p:tgtEl>
                                          <p:spTgt spid="24"/>
                                        </p:tgtEl>
                                      </p:cBhvr>
                                    </p:animEffect>
                                  </p:childTnLst>
                                </p:cTn>
                              </p:par>
                            </p:childTnLst>
                          </p:cTn>
                        </p:par>
                        <p:par>
                          <p:cTn id="21" fill="hold" nodeType="afterGroup">
                            <p:stCondLst>
                              <p:cond delay="1000"/>
                            </p:stCondLst>
                            <p:childTnLst>
                              <p:par>
                                <p:cTn id="22" presetID="22" presetClass="entr" presetSubtype="4"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down)">
                                      <p:cBhvr>
                                        <p:cTn id="24" dur="500"/>
                                        <p:tgtEl>
                                          <p:spTgt spid="22"/>
                                        </p:tgtEl>
                                      </p:cBhvr>
                                    </p:animEffect>
                                  </p:childTnLst>
                                </p:cTn>
                              </p:par>
                            </p:childTnLst>
                          </p:cTn>
                        </p:par>
                        <p:par>
                          <p:cTn id="25" fill="hold" nodeType="afterGroup">
                            <p:stCondLst>
                              <p:cond delay="1500"/>
                            </p:stCondLst>
                            <p:childTnLst>
                              <p:par>
                                <p:cTn id="26" presetID="53" presetClass="entr" presetSubtype="0"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nodeType="clickEffect">
                                  <p:stCondLst>
                                    <p:cond delay="0"/>
                                  </p:stCondLst>
                                  <p:childTnLst>
                                    <p:set>
                                      <p:cBhvr>
                                        <p:cTn id="34" dur="1" fill="hold">
                                          <p:stCondLst>
                                            <p:cond delay="0"/>
                                          </p:stCondLst>
                                        </p:cTn>
                                        <p:tgtEl>
                                          <p:spTgt spid="22"/>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23"/>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4"/>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29"/>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4"/>
                                        </p:tgtEl>
                                        <p:attrNameLst>
                                          <p:attrName>style.visibility</p:attrName>
                                        </p:attrNameLst>
                                      </p:cBhvr>
                                      <p:to>
                                        <p:strVal val="hidden"/>
                                      </p:to>
                                    </p:set>
                                  </p:childTnLst>
                                </p:cTn>
                              </p:par>
                            </p:childTnLst>
                          </p:cTn>
                        </p:par>
                        <p:par>
                          <p:cTn id="43" fill="hold" nodeType="afterGroup">
                            <p:stCondLst>
                              <p:cond delay="0"/>
                            </p:stCondLst>
                            <p:childTnLst>
                              <p:par>
                                <p:cTn id="44" presetID="1" presetClass="entr" presetSubtype="0"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childTnLst>
                                </p:cTn>
                              </p:par>
                            </p:childTnLst>
                          </p:cTn>
                        </p:par>
                        <p:par>
                          <p:cTn id="46" fill="hold" nodeType="afterGroup">
                            <p:stCondLst>
                              <p:cond delay="0"/>
                            </p:stCondLst>
                            <p:childTnLst>
                              <p:par>
                                <p:cTn id="47" presetID="22" presetClass="entr" presetSubtype="1"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up)">
                                      <p:cBhvr>
                                        <p:cTn id="49" dur="500"/>
                                        <p:tgtEl>
                                          <p:spTgt spid="3"/>
                                        </p:tgtEl>
                                      </p:cBhvr>
                                    </p:animEffect>
                                  </p:childTnLst>
                                </p:cTn>
                              </p:par>
                            </p:childTnLst>
                          </p:cTn>
                        </p:par>
                        <p:par>
                          <p:cTn id="50" fill="hold" nodeType="afterGroup">
                            <p:stCondLst>
                              <p:cond delay="500"/>
                            </p:stCondLst>
                            <p:childTnLst>
                              <p:par>
                                <p:cTn id="51" presetID="53" presetClass="entr" presetSubtype="0" fill="hold" grpId="0" nodeType="after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animEffect transition="in" filter="fade">
                                      <p:cBhvr>
                                        <p:cTn id="55" dur="500"/>
                                        <p:tgtEl>
                                          <p:spTgt spid="10"/>
                                        </p:tgtEl>
                                      </p:cBhvr>
                                    </p:animEffect>
                                  </p:childTnLst>
                                </p:cTn>
                              </p:par>
                            </p:childTnLst>
                          </p:cTn>
                        </p:par>
                        <p:par>
                          <p:cTn id="56" fill="hold" nodeType="afterGroup">
                            <p:stCondLst>
                              <p:cond delay="1000"/>
                            </p:stCondLst>
                            <p:childTnLst>
                              <p:par>
                                <p:cTn id="57" presetID="22" presetClass="entr" presetSubtype="4" fill="hold" nodeType="after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wipe(down)">
                                      <p:cBhvr>
                                        <p:cTn id="59" dur="500"/>
                                        <p:tgtEl>
                                          <p:spTgt spid="2"/>
                                        </p:tgtEl>
                                      </p:cBhvr>
                                    </p:animEffect>
                                  </p:childTnLst>
                                </p:cTn>
                              </p:par>
                            </p:childTnLst>
                          </p:cTn>
                        </p:par>
                        <p:par>
                          <p:cTn id="60" fill="hold" nodeType="afterGroup">
                            <p:stCondLst>
                              <p:cond delay="1500"/>
                            </p:stCondLst>
                            <p:childTnLst>
                              <p:par>
                                <p:cTn id="61" presetID="53" presetClass="entr" presetSubtype="0" fill="hold" grpId="0" nodeType="after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p:cTn id="63" dur="500" fill="hold"/>
                                        <p:tgtEl>
                                          <p:spTgt spid="9"/>
                                        </p:tgtEl>
                                        <p:attrNameLst>
                                          <p:attrName>ppt_w</p:attrName>
                                        </p:attrNameLst>
                                      </p:cBhvr>
                                      <p:tavLst>
                                        <p:tav tm="0">
                                          <p:val>
                                            <p:fltVal val="0"/>
                                          </p:val>
                                        </p:tav>
                                        <p:tav tm="100000">
                                          <p:val>
                                            <p:strVal val="#ppt_w"/>
                                          </p:val>
                                        </p:tav>
                                      </p:tavLst>
                                    </p:anim>
                                    <p:anim calcmode="lin" valueType="num">
                                      <p:cBhvr>
                                        <p:cTn id="64" dur="500" fill="hold"/>
                                        <p:tgtEl>
                                          <p:spTgt spid="9"/>
                                        </p:tgtEl>
                                        <p:attrNameLst>
                                          <p:attrName>ppt_h</p:attrName>
                                        </p:attrNameLst>
                                      </p:cBhvr>
                                      <p:tavLst>
                                        <p:tav tm="0">
                                          <p:val>
                                            <p:fltVal val="0"/>
                                          </p:val>
                                        </p:tav>
                                        <p:tav tm="100000">
                                          <p:val>
                                            <p:strVal val="#ppt_h"/>
                                          </p:val>
                                        </p:tav>
                                      </p:tavLst>
                                    </p:anim>
                                    <p:animEffect transition="in" filter="fade">
                                      <p:cBhvr>
                                        <p:cTn id="65" dur="500"/>
                                        <p:tgtEl>
                                          <p:spTgt spid="9"/>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4" fill="hold" nodeType="click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wipe(down)">
                                      <p:cBhvr>
                                        <p:cTn id="70" dur="500"/>
                                        <p:tgtEl>
                                          <p:spTgt spid="25"/>
                                        </p:tgtEl>
                                      </p:cBhvr>
                                    </p:animEffect>
                                  </p:childTnLst>
                                </p:cTn>
                              </p:par>
                            </p:childTnLst>
                          </p:cTn>
                        </p:par>
                        <p:par>
                          <p:cTn id="71" fill="hold" nodeType="afterGroup">
                            <p:stCondLst>
                              <p:cond delay="500"/>
                            </p:stCondLst>
                            <p:childTnLst>
                              <p:par>
                                <p:cTn id="72" presetID="53" presetClass="entr" presetSubtype="0" fill="hold" grpId="0" nodeType="afterEffect">
                                  <p:stCondLst>
                                    <p:cond delay="0"/>
                                  </p:stCondLst>
                                  <p:childTnLst>
                                    <p:set>
                                      <p:cBhvr>
                                        <p:cTn id="73" dur="1" fill="hold">
                                          <p:stCondLst>
                                            <p:cond delay="0"/>
                                          </p:stCondLst>
                                        </p:cTn>
                                        <p:tgtEl>
                                          <p:spTgt spid="12"/>
                                        </p:tgtEl>
                                        <p:attrNameLst>
                                          <p:attrName>style.visibility</p:attrName>
                                        </p:attrNameLst>
                                      </p:cBhvr>
                                      <p:to>
                                        <p:strVal val="visible"/>
                                      </p:to>
                                    </p:set>
                                    <p:anim calcmode="lin" valueType="num">
                                      <p:cBhvr>
                                        <p:cTn id="74" dur="500" fill="hold"/>
                                        <p:tgtEl>
                                          <p:spTgt spid="12"/>
                                        </p:tgtEl>
                                        <p:attrNameLst>
                                          <p:attrName>ppt_w</p:attrName>
                                        </p:attrNameLst>
                                      </p:cBhvr>
                                      <p:tavLst>
                                        <p:tav tm="0">
                                          <p:val>
                                            <p:fltVal val="0"/>
                                          </p:val>
                                        </p:tav>
                                        <p:tav tm="100000">
                                          <p:val>
                                            <p:strVal val="#ppt_w"/>
                                          </p:val>
                                        </p:tav>
                                      </p:tavLst>
                                    </p:anim>
                                    <p:anim calcmode="lin" valueType="num">
                                      <p:cBhvr>
                                        <p:cTn id="75" dur="500" fill="hold"/>
                                        <p:tgtEl>
                                          <p:spTgt spid="12"/>
                                        </p:tgtEl>
                                        <p:attrNameLst>
                                          <p:attrName>ppt_h</p:attrName>
                                        </p:attrNameLst>
                                      </p:cBhvr>
                                      <p:tavLst>
                                        <p:tav tm="0">
                                          <p:val>
                                            <p:fltVal val="0"/>
                                          </p:val>
                                        </p:tav>
                                        <p:tav tm="100000">
                                          <p:val>
                                            <p:strVal val="#ppt_h"/>
                                          </p:val>
                                        </p:tav>
                                      </p:tavLst>
                                    </p:anim>
                                    <p:animEffect transition="in" filter="fade">
                                      <p:cBhvr>
                                        <p:cTn id="76" dur="500"/>
                                        <p:tgtEl>
                                          <p:spTgt spid="12"/>
                                        </p:tgtEl>
                                      </p:cBhvr>
                                    </p:animEffect>
                                  </p:childTnLst>
                                </p:cTn>
                              </p:par>
                            </p:childTnLst>
                          </p:cTn>
                        </p:par>
                        <p:par>
                          <p:cTn id="77" fill="hold" nodeType="afterGroup">
                            <p:stCondLst>
                              <p:cond delay="1000"/>
                            </p:stCondLst>
                            <p:childTnLst>
                              <p:par>
                                <p:cTn id="78" presetID="22" presetClass="entr" presetSubtype="1" fill="hold" nodeType="after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wipe(up)">
                                      <p:cBhvr>
                                        <p:cTn id="80" dur="500"/>
                                        <p:tgtEl>
                                          <p:spTgt spid="26"/>
                                        </p:tgtEl>
                                      </p:cBhvr>
                                    </p:animEffect>
                                  </p:childTnLst>
                                </p:cTn>
                              </p:par>
                            </p:childTnLst>
                          </p:cTn>
                        </p:par>
                        <p:par>
                          <p:cTn id="81" fill="hold" nodeType="afterGroup">
                            <p:stCondLst>
                              <p:cond delay="1500"/>
                            </p:stCondLst>
                            <p:childTnLst>
                              <p:par>
                                <p:cTn id="82" presetID="53" presetClass="entr" presetSubtype="0" fill="hold" grpId="0" nodeType="afterEffect">
                                  <p:stCondLst>
                                    <p:cond delay="0"/>
                                  </p:stCondLst>
                                  <p:childTnLst>
                                    <p:set>
                                      <p:cBhvr>
                                        <p:cTn id="83" dur="1" fill="hold">
                                          <p:stCondLst>
                                            <p:cond delay="0"/>
                                          </p:stCondLst>
                                        </p:cTn>
                                        <p:tgtEl>
                                          <p:spTgt spid="11"/>
                                        </p:tgtEl>
                                        <p:attrNameLst>
                                          <p:attrName>style.visibility</p:attrName>
                                        </p:attrNameLst>
                                      </p:cBhvr>
                                      <p:to>
                                        <p:strVal val="visible"/>
                                      </p:to>
                                    </p:set>
                                    <p:anim calcmode="lin" valueType="num">
                                      <p:cBhvr>
                                        <p:cTn id="84" dur="500" fill="hold"/>
                                        <p:tgtEl>
                                          <p:spTgt spid="11"/>
                                        </p:tgtEl>
                                        <p:attrNameLst>
                                          <p:attrName>ppt_w</p:attrName>
                                        </p:attrNameLst>
                                      </p:cBhvr>
                                      <p:tavLst>
                                        <p:tav tm="0">
                                          <p:val>
                                            <p:fltVal val="0"/>
                                          </p:val>
                                        </p:tav>
                                        <p:tav tm="100000">
                                          <p:val>
                                            <p:strVal val="#ppt_w"/>
                                          </p:val>
                                        </p:tav>
                                      </p:tavLst>
                                    </p:anim>
                                    <p:anim calcmode="lin" valueType="num">
                                      <p:cBhvr>
                                        <p:cTn id="85" dur="500" fill="hold"/>
                                        <p:tgtEl>
                                          <p:spTgt spid="11"/>
                                        </p:tgtEl>
                                        <p:attrNameLst>
                                          <p:attrName>ppt_h</p:attrName>
                                        </p:attrNameLst>
                                      </p:cBhvr>
                                      <p:tavLst>
                                        <p:tav tm="0">
                                          <p:val>
                                            <p:fltVal val="0"/>
                                          </p:val>
                                        </p:tav>
                                        <p:tav tm="100000">
                                          <p:val>
                                            <p:strVal val="#ppt_h"/>
                                          </p:val>
                                        </p:tav>
                                      </p:tavLst>
                                    </p:anim>
                                    <p:animEffect transition="in" filter="fade">
                                      <p:cBhvr>
                                        <p:cTn id="86" dur="500"/>
                                        <p:tgtEl>
                                          <p:spTgt spid="11"/>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4"/>
                                        </p:tgtEl>
                                        <p:attrNameLst>
                                          <p:attrName>style.visibility</p:attrName>
                                        </p:attrNameLst>
                                      </p:cBhvr>
                                      <p:to>
                                        <p:strVal val="visible"/>
                                      </p:to>
                                    </p:set>
                                    <p:animEffect transition="in" filter="wipe(left)">
                                      <p:cBhvr>
                                        <p:cTn id="91" dur="500"/>
                                        <p:tgtEl>
                                          <p:spTgt spid="4"/>
                                        </p:tgtEl>
                                      </p:cBhvr>
                                    </p:animEffect>
                                  </p:childTnLst>
                                </p:cTn>
                              </p:par>
                            </p:childTnLst>
                          </p:cTn>
                        </p:par>
                        <p:par>
                          <p:cTn id="92" fill="hold" nodeType="afterGroup">
                            <p:stCondLst>
                              <p:cond delay="500"/>
                            </p:stCondLst>
                            <p:childTnLst>
                              <p:par>
                                <p:cTn id="93" presetID="22" presetClass="entr" presetSubtype="8"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left)">
                                      <p:cBhvr>
                                        <p:cTn id="95" dur="500"/>
                                        <p:tgtEl>
                                          <p:spTgt spid="13"/>
                                        </p:tgtEl>
                                      </p:cBhvr>
                                    </p:animEffect>
                                  </p:childTnLst>
                                </p:cTn>
                              </p:par>
                            </p:childTnLst>
                          </p:cTn>
                        </p:par>
                        <p:par>
                          <p:cTn id="96" fill="hold" nodeType="afterGroup">
                            <p:stCondLst>
                              <p:cond delay="1000"/>
                            </p:stCondLst>
                            <p:childTnLst>
                              <p:par>
                                <p:cTn id="97" presetID="22" presetClass="entr" presetSubtype="8" fill="hold" nodeType="after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wipe(left)">
                                      <p:cBhvr>
                                        <p:cTn id="99" dur="500"/>
                                        <p:tgtEl>
                                          <p:spTgt spid="32"/>
                                        </p:tgtEl>
                                      </p:cBhvr>
                                    </p:animEffect>
                                  </p:childTnLst>
                                </p:cTn>
                              </p:par>
                            </p:childTnLst>
                          </p:cTn>
                        </p:par>
                        <p:par>
                          <p:cTn id="100" fill="hold" nodeType="afterGroup">
                            <p:stCondLst>
                              <p:cond delay="1500"/>
                            </p:stCondLst>
                            <p:childTnLst>
                              <p:par>
                                <p:cTn id="101" presetID="22" presetClass="entr" presetSubtype="8"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wipe(left)">
                                      <p:cBhvr>
                                        <p:cTn id="10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23" grpId="0"/>
      <p:bldP spid="23" grpId="1"/>
      <p:bldP spid="24" grpId="0"/>
      <p:bldP spid="24" grpId="1"/>
      <p:bldP spid="3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315">
            <a:extLst>
              <a:ext uri="{FF2B5EF4-FFF2-40B4-BE49-F238E27FC236}">
                <a16:creationId xmlns:a16="http://schemas.microsoft.com/office/drawing/2014/main" id="{0BC72271-551E-40A1-94FB-41F36D751737}"/>
              </a:ext>
            </a:extLst>
          </p:cNvPr>
          <p:cNvGrpSpPr>
            <a:grpSpLocks/>
          </p:cNvGrpSpPr>
          <p:nvPr/>
        </p:nvGrpSpPr>
        <p:grpSpPr bwMode="auto">
          <a:xfrm>
            <a:off x="-36513" y="4432300"/>
            <a:ext cx="9155113" cy="2374900"/>
            <a:chOff x="0" y="2125"/>
            <a:chExt cx="5790" cy="2195"/>
          </a:xfrm>
        </p:grpSpPr>
        <p:sp>
          <p:nvSpPr>
            <p:cNvPr id="26687" name="Rectangle 316" descr="Dashed horizontal">
              <a:extLst>
                <a:ext uri="{FF2B5EF4-FFF2-40B4-BE49-F238E27FC236}">
                  <a16:creationId xmlns:a16="http://schemas.microsoft.com/office/drawing/2014/main" id="{C1FDBA38-4325-4147-B68F-0646B2500933}"/>
                </a:ext>
              </a:extLst>
            </p:cNvPr>
            <p:cNvSpPr>
              <a:spLocks noChangeArrowheads="1"/>
            </p:cNvSpPr>
            <p:nvPr/>
          </p:nvSpPr>
          <p:spPr bwMode="auto">
            <a:xfrm>
              <a:off x="30" y="2309"/>
              <a:ext cx="5760" cy="2011"/>
            </a:xfrm>
            <a:prstGeom prst="rect">
              <a:avLst/>
            </a:prstGeom>
            <a:pattFill prst="dashHorz">
              <a:fgClr>
                <a:srgbClr val="0099FF"/>
              </a:fgClr>
              <a:bgClr>
                <a:srgbClr val="D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88" name="Rectangle 317">
              <a:extLst>
                <a:ext uri="{FF2B5EF4-FFF2-40B4-BE49-F238E27FC236}">
                  <a16:creationId xmlns:a16="http://schemas.microsoft.com/office/drawing/2014/main" id="{7FAE74A2-DF60-4062-AD50-CCE625DC1F3B}"/>
                </a:ext>
              </a:extLst>
            </p:cNvPr>
            <p:cNvSpPr>
              <a:spLocks noChangeArrowheads="1"/>
            </p:cNvSpPr>
            <p:nvPr/>
          </p:nvSpPr>
          <p:spPr bwMode="auto">
            <a:xfrm>
              <a:off x="4366" y="2296"/>
              <a:ext cx="1414" cy="4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6689" name="Group 318">
              <a:extLst>
                <a:ext uri="{FF2B5EF4-FFF2-40B4-BE49-F238E27FC236}">
                  <a16:creationId xmlns:a16="http://schemas.microsoft.com/office/drawing/2014/main" id="{5D2001FE-938E-4C0C-AAFB-BC8B051C620B}"/>
                </a:ext>
              </a:extLst>
            </p:cNvPr>
            <p:cNvGrpSpPr>
              <a:grpSpLocks/>
            </p:cNvGrpSpPr>
            <p:nvPr/>
          </p:nvGrpSpPr>
          <p:grpSpPr bwMode="auto">
            <a:xfrm>
              <a:off x="0" y="2125"/>
              <a:ext cx="5760" cy="363"/>
              <a:chOff x="1111" y="1253"/>
              <a:chExt cx="3357" cy="557"/>
            </a:xfrm>
          </p:grpSpPr>
          <p:sp>
            <p:nvSpPr>
              <p:cNvPr id="26691" name="Freeform 319" descr="Dashed horizontal">
                <a:extLst>
                  <a:ext uri="{FF2B5EF4-FFF2-40B4-BE49-F238E27FC236}">
                    <a16:creationId xmlns:a16="http://schemas.microsoft.com/office/drawing/2014/main" id="{C3FF895B-61FE-4388-8BA8-D36B8B519A94}"/>
                  </a:ext>
                </a:extLst>
              </p:cNvPr>
              <p:cNvSpPr>
                <a:spLocks/>
              </p:cNvSpPr>
              <p:nvPr/>
            </p:nvSpPr>
            <p:spPr bwMode="auto">
              <a:xfrm>
                <a:off x="1111" y="1253"/>
                <a:ext cx="839" cy="279"/>
              </a:xfrm>
              <a:custGeom>
                <a:avLst/>
                <a:gdLst>
                  <a:gd name="T0" fmla="*/ 0 w 384"/>
                  <a:gd name="T1" fmla="*/ 1508598 h 192"/>
                  <a:gd name="T2" fmla="*/ 2147483647 w 384"/>
                  <a:gd name="T3" fmla="*/ 0 h 192"/>
                  <a:gd name="T4" fmla="*/ 2147483647 w 384"/>
                  <a:gd name="T5" fmla="*/ 1508598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pattFill prst="dashHorz">
                <a:fgClr>
                  <a:srgbClr val="0099FF"/>
                </a:fgClr>
                <a:bgClr>
                  <a:srgbClr val="DFFFFF"/>
                </a:bgClr>
              </a:pattFill>
              <a:ln>
                <a:noFill/>
              </a:ln>
              <a:effectLst/>
              <a:extLst>
                <a:ext uri="{91240B29-F687-4F45-9708-019B960494DF}">
                  <a14:hiddenLine xmlns:a14="http://schemas.microsoft.com/office/drawing/2010/main" w="28575" cmpd="sng">
                    <a:solidFill>
                      <a:srgbClr val="0066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92" name="Freeform 320">
                <a:extLst>
                  <a:ext uri="{FF2B5EF4-FFF2-40B4-BE49-F238E27FC236}">
                    <a16:creationId xmlns:a16="http://schemas.microsoft.com/office/drawing/2014/main" id="{BC734DED-DEE6-4095-83DF-37D8FC10EE9E}"/>
                  </a:ext>
                </a:extLst>
              </p:cNvPr>
              <p:cNvSpPr>
                <a:spLocks/>
              </p:cNvSpPr>
              <p:nvPr/>
            </p:nvSpPr>
            <p:spPr bwMode="auto">
              <a:xfrm flipV="1">
                <a:off x="1950" y="1532"/>
                <a:ext cx="840" cy="278"/>
              </a:xfrm>
              <a:custGeom>
                <a:avLst/>
                <a:gdLst>
                  <a:gd name="T0" fmla="*/ 0 w 384"/>
                  <a:gd name="T1" fmla="*/ 1388038 h 192"/>
                  <a:gd name="T2" fmla="*/ 2147483647 w 384"/>
                  <a:gd name="T3" fmla="*/ 0 h 192"/>
                  <a:gd name="T4" fmla="*/ 2147483647 w 384"/>
                  <a:gd name="T5" fmla="*/ 1388038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a:noFill/>
              </a:ln>
              <a:effectLst/>
              <a:extLst>
                <a:ext uri="{91240B29-F687-4F45-9708-019B960494DF}">
                  <a14:hiddenLine xmlns:a14="http://schemas.microsoft.com/office/drawing/2010/main" w="28575" cmpd="sng">
                    <a:solidFill>
                      <a:srgbClr val="0066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93" name="Freeform 321" descr="Dashed horizontal">
                <a:extLst>
                  <a:ext uri="{FF2B5EF4-FFF2-40B4-BE49-F238E27FC236}">
                    <a16:creationId xmlns:a16="http://schemas.microsoft.com/office/drawing/2014/main" id="{848F0755-E587-49A4-93DB-4EA2970B6FE7}"/>
                  </a:ext>
                </a:extLst>
              </p:cNvPr>
              <p:cNvSpPr>
                <a:spLocks/>
              </p:cNvSpPr>
              <p:nvPr/>
            </p:nvSpPr>
            <p:spPr bwMode="auto">
              <a:xfrm>
                <a:off x="2790" y="1253"/>
                <a:ext cx="839" cy="279"/>
              </a:xfrm>
              <a:custGeom>
                <a:avLst/>
                <a:gdLst>
                  <a:gd name="T0" fmla="*/ 0 w 384"/>
                  <a:gd name="T1" fmla="*/ 1508598 h 192"/>
                  <a:gd name="T2" fmla="*/ 2147483647 w 384"/>
                  <a:gd name="T3" fmla="*/ 0 h 192"/>
                  <a:gd name="T4" fmla="*/ 2147483647 w 384"/>
                  <a:gd name="T5" fmla="*/ 1508598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pattFill prst="dashHorz">
                <a:fgClr>
                  <a:srgbClr val="0099FF"/>
                </a:fgClr>
                <a:bgClr>
                  <a:srgbClr val="DFFFFF"/>
                </a:bgClr>
              </a:pattFill>
              <a:ln>
                <a:noFill/>
              </a:ln>
              <a:effectLst/>
              <a:extLst>
                <a:ext uri="{91240B29-F687-4F45-9708-019B960494DF}">
                  <a14:hiddenLine xmlns:a14="http://schemas.microsoft.com/office/drawing/2010/main" w="28575" cmpd="sng">
                    <a:solidFill>
                      <a:srgbClr val="0066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94" name="Freeform 322">
                <a:extLst>
                  <a:ext uri="{FF2B5EF4-FFF2-40B4-BE49-F238E27FC236}">
                    <a16:creationId xmlns:a16="http://schemas.microsoft.com/office/drawing/2014/main" id="{AB2AA181-C5BF-4AFF-B351-0BAF8CDB497C}"/>
                  </a:ext>
                </a:extLst>
              </p:cNvPr>
              <p:cNvSpPr>
                <a:spLocks/>
              </p:cNvSpPr>
              <p:nvPr/>
            </p:nvSpPr>
            <p:spPr bwMode="auto">
              <a:xfrm flipV="1">
                <a:off x="3629" y="1532"/>
                <a:ext cx="839" cy="278"/>
              </a:xfrm>
              <a:custGeom>
                <a:avLst/>
                <a:gdLst>
                  <a:gd name="T0" fmla="*/ 0 w 384"/>
                  <a:gd name="T1" fmla="*/ 1388038 h 192"/>
                  <a:gd name="T2" fmla="*/ 2147483647 w 384"/>
                  <a:gd name="T3" fmla="*/ 0 h 192"/>
                  <a:gd name="T4" fmla="*/ 2147483647 w 384"/>
                  <a:gd name="T5" fmla="*/ 1388038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a:noFill/>
              </a:ln>
              <a:effectLst/>
              <a:extLst>
                <a:ext uri="{91240B29-F687-4F45-9708-019B960494DF}">
                  <a14:hiddenLine xmlns:a14="http://schemas.microsoft.com/office/drawing/2010/main" w="28575" cmpd="sng">
                    <a:solidFill>
                      <a:srgbClr val="0066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6690" name="Rectangle 323">
              <a:extLst>
                <a:ext uri="{FF2B5EF4-FFF2-40B4-BE49-F238E27FC236}">
                  <a16:creationId xmlns:a16="http://schemas.microsoft.com/office/drawing/2014/main" id="{9206F89F-058B-4474-AC86-DED358981580}"/>
                </a:ext>
              </a:extLst>
            </p:cNvPr>
            <p:cNvSpPr>
              <a:spLocks noChangeArrowheads="1"/>
            </p:cNvSpPr>
            <p:nvPr/>
          </p:nvSpPr>
          <p:spPr bwMode="auto">
            <a:xfrm>
              <a:off x="1484" y="2296"/>
              <a:ext cx="1361" cy="4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6627" name="Rectangle 324">
            <a:extLst>
              <a:ext uri="{FF2B5EF4-FFF2-40B4-BE49-F238E27FC236}">
                <a16:creationId xmlns:a16="http://schemas.microsoft.com/office/drawing/2014/main" id="{922F2C92-DFB3-408B-921D-9BCD99B0DF2B}"/>
              </a:ext>
            </a:extLst>
          </p:cNvPr>
          <p:cNvSpPr>
            <a:spLocks noChangeArrowheads="1"/>
          </p:cNvSpPr>
          <p:nvPr/>
        </p:nvSpPr>
        <p:spPr bwMode="auto">
          <a:xfrm>
            <a:off x="-323850" y="3921125"/>
            <a:ext cx="760413" cy="1152525"/>
          </a:xfrm>
          <a:prstGeom prst="rect">
            <a:avLst/>
          </a:prstGeom>
          <a:solidFill>
            <a:srgbClr val="808080"/>
          </a:solidFill>
          <a:ln w="9525">
            <a:miter lim="800000"/>
            <a:headEnd/>
            <a:tailEnd/>
          </a:ln>
          <a:effectLst/>
          <a:scene3d>
            <a:camera prst="legacyObliqueTopRight">
              <a:rot lat="0" lon="3900000" rev="0"/>
            </a:camera>
            <a:lightRig rig="legacyFlat2" dir="t"/>
          </a:scene3d>
          <a:sp3d extrusionH="4138600" prstMaterial="legacyMetal">
            <a:bevelT w="13500" h="13500" prst="angle"/>
            <a:bevelB w="13500" h="13500" prst="angle"/>
            <a:extrusionClr>
              <a:srgbClr val="808080"/>
            </a:extrusionClr>
            <a:contourClr>
              <a:srgbClr val="80808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2" name="Group 325">
            <a:extLst>
              <a:ext uri="{FF2B5EF4-FFF2-40B4-BE49-F238E27FC236}">
                <a16:creationId xmlns:a16="http://schemas.microsoft.com/office/drawing/2014/main" id="{AACED816-ED3B-4D14-BE02-D5A60F9784D6}"/>
              </a:ext>
            </a:extLst>
          </p:cNvPr>
          <p:cNvGrpSpPr>
            <a:grpSpLocks/>
          </p:cNvGrpSpPr>
          <p:nvPr/>
        </p:nvGrpSpPr>
        <p:grpSpPr bwMode="auto">
          <a:xfrm>
            <a:off x="1954213" y="3543300"/>
            <a:ext cx="7153275" cy="2039938"/>
            <a:chOff x="952" y="1578"/>
            <a:chExt cx="4506" cy="1285"/>
          </a:xfrm>
        </p:grpSpPr>
        <p:grpSp>
          <p:nvGrpSpPr>
            <p:cNvPr id="26680" name="Group 326">
              <a:extLst>
                <a:ext uri="{FF2B5EF4-FFF2-40B4-BE49-F238E27FC236}">
                  <a16:creationId xmlns:a16="http://schemas.microsoft.com/office/drawing/2014/main" id="{ACB48701-2299-4A63-9001-15075C4CBC88}"/>
                </a:ext>
              </a:extLst>
            </p:cNvPr>
            <p:cNvGrpSpPr>
              <a:grpSpLocks/>
            </p:cNvGrpSpPr>
            <p:nvPr/>
          </p:nvGrpSpPr>
          <p:grpSpPr bwMode="auto">
            <a:xfrm>
              <a:off x="952" y="1578"/>
              <a:ext cx="4506" cy="1285"/>
              <a:chOff x="952" y="1578"/>
              <a:chExt cx="4506" cy="1285"/>
            </a:xfrm>
          </p:grpSpPr>
          <p:sp>
            <p:nvSpPr>
              <p:cNvPr id="26685" name="Freeform 327">
                <a:extLst>
                  <a:ext uri="{FF2B5EF4-FFF2-40B4-BE49-F238E27FC236}">
                    <a16:creationId xmlns:a16="http://schemas.microsoft.com/office/drawing/2014/main" id="{D8AABB84-A5A2-447B-A0E6-D5F6E15E43B4}"/>
                  </a:ext>
                </a:extLst>
              </p:cNvPr>
              <p:cNvSpPr>
                <a:spLocks/>
              </p:cNvSpPr>
              <p:nvPr/>
            </p:nvSpPr>
            <p:spPr bwMode="auto">
              <a:xfrm>
                <a:off x="952" y="1578"/>
                <a:ext cx="4506" cy="681"/>
              </a:xfrm>
              <a:custGeom>
                <a:avLst/>
                <a:gdLst>
                  <a:gd name="T0" fmla="*/ 23 w 4506"/>
                  <a:gd name="T1" fmla="*/ 355 h 681"/>
                  <a:gd name="T2" fmla="*/ 250 w 4506"/>
                  <a:gd name="T3" fmla="*/ 491 h 681"/>
                  <a:gd name="T4" fmla="*/ 703 w 4506"/>
                  <a:gd name="T5" fmla="*/ 627 h 681"/>
                  <a:gd name="T6" fmla="*/ 1202 w 4506"/>
                  <a:gd name="T7" fmla="*/ 673 h 681"/>
                  <a:gd name="T8" fmla="*/ 1792 w 4506"/>
                  <a:gd name="T9" fmla="*/ 673 h 681"/>
                  <a:gd name="T10" fmla="*/ 2336 w 4506"/>
                  <a:gd name="T11" fmla="*/ 627 h 681"/>
                  <a:gd name="T12" fmla="*/ 2881 w 4506"/>
                  <a:gd name="T13" fmla="*/ 537 h 681"/>
                  <a:gd name="T14" fmla="*/ 3425 w 4506"/>
                  <a:gd name="T15" fmla="*/ 401 h 681"/>
                  <a:gd name="T16" fmla="*/ 3788 w 4506"/>
                  <a:gd name="T17" fmla="*/ 264 h 681"/>
                  <a:gd name="T18" fmla="*/ 4332 w 4506"/>
                  <a:gd name="T19" fmla="*/ 38 h 681"/>
                  <a:gd name="T20" fmla="*/ 2744 w 4506"/>
                  <a:gd name="T21" fmla="*/ 491 h 681"/>
                  <a:gd name="T22" fmla="*/ 1747 w 4506"/>
                  <a:gd name="T23" fmla="*/ 537 h 681"/>
                  <a:gd name="T24" fmla="*/ 567 w 4506"/>
                  <a:gd name="T25" fmla="*/ 355 h 681"/>
                  <a:gd name="T26" fmla="*/ 386 w 4506"/>
                  <a:gd name="T27" fmla="*/ 310 h 681"/>
                  <a:gd name="T28" fmla="*/ 204 w 4506"/>
                  <a:gd name="T29" fmla="*/ 264 h 681"/>
                  <a:gd name="T30" fmla="*/ 114 w 4506"/>
                  <a:gd name="T31" fmla="*/ 310 h 681"/>
                  <a:gd name="T32" fmla="*/ 23 w 4506"/>
                  <a:gd name="T33" fmla="*/ 355 h 6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6" h="681">
                    <a:moveTo>
                      <a:pt x="23" y="355"/>
                    </a:moveTo>
                    <a:cubicBezTo>
                      <a:pt x="46" y="385"/>
                      <a:pt x="137" y="446"/>
                      <a:pt x="250" y="491"/>
                    </a:cubicBezTo>
                    <a:cubicBezTo>
                      <a:pt x="363" y="536"/>
                      <a:pt x="544" y="597"/>
                      <a:pt x="703" y="627"/>
                    </a:cubicBezTo>
                    <a:cubicBezTo>
                      <a:pt x="862" y="657"/>
                      <a:pt x="1021" y="665"/>
                      <a:pt x="1202" y="673"/>
                    </a:cubicBezTo>
                    <a:cubicBezTo>
                      <a:pt x="1383" y="681"/>
                      <a:pt x="1603" y="681"/>
                      <a:pt x="1792" y="673"/>
                    </a:cubicBezTo>
                    <a:cubicBezTo>
                      <a:pt x="1981" y="665"/>
                      <a:pt x="2155" y="650"/>
                      <a:pt x="2336" y="627"/>
                    </a:cubicBezTo>
                    <a:cubicBezTo>
                      <a:pt x="2517" y="604"/>
                      <a:pt x="2700" y="575"/>
                      <a:pt x="2881" y="537"/>
                    </a:cubicBezTo>
                    <a:cubicBezTo>
                      <a:pt x="3062" y="499"/>
                      <a:pt x="3274" y="446"/>
                      <a:pt x="3425" y="401"/>
                    </a:cubicBezTo>
                    <a:cubicBezTo>
                      <a:pt x="3576" y="356"/>
                      <a:pt x="3637" y="324"/>
                      <a:pt x="3788" y="264"/>
                    </a:cubicBezTo>
                    <a:cubicBezTo>
                      <a:pt x="3939" y="204"/>
                      <a:pt x="4506" y="0"/>
                      <a:pt x="4332" y="38"/>
                    </a:cubicBezTo>
                    <a:cubicBezTo>
                      <a:pt x="4158" y="76"/>
                      <a:pt x="3175" y="408"/>
                      <a:pt x="2744" y="491"/>
                    </a:cubicBezTo>
                    <a:cubicBezTo>
                      <a:pt x="2313" y="574"/>
                      <a:pt x="2110" y="560"/>
                      <a:pt x="1747" y="537"/>
                    </a:cubicBezTo>
                    <a:cubicBezTo>
                      <a:pt x="1384" y="514"/>
                      <a:pt x="794" y="393"/>
                      <a:pt x="567" y="355"/>
                    </a:cubicBezTo>
                    <a:cubicBezTo>
                      <a:pt x="340" y="317"/>
                      <a:pt x="446" y="325"/>
                      <a:pt x="386" y="310"/>
                    </a:cubicBezTo>
                    <a:cubicBezTo>
                      <a:pt x="326" y="295"/>
                      <a:pt x="249" y="264"/>
                      <a:pt x="204" y="264"/>
                    </a:cubicBezTo>
                    <a:cubicBezTo>
                      <a:pt x="159" y="264"/>
                      <a:pt x="144" y="302"/>
                      <a:pt x="114" y="310"/>
                    </a:cubicBezTo>
                    <a:cubicBezTo>
                      <a:pt x="84" y="318"/>
                      <a:pt x="0" y="325"/>
                      <a:pt x="23" y="355"/>
                    </a:cubicBezTo>
                    <a:close/>
                  </a:path>
                </a:pathLst>
              </a:custGeom>
              <a:solidFill>
                <a:srgbClr val="DDDDDD"/>
              </a:solidFill>
              <a:ln w="57150" cmpd="sng">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86" name="Freeform 328">
                <a:extLst>
                  <a:ext uri="{FF2B5EF4-FFF2-40B4-BE49-F238E27FC236}">
                    <a16:creationId xmlns:a16="http://schemas.microsoft.com/office/drawing/2014/main" id="{036D7588-7270-41A0-B628-A5799E4A6E3E}"/>
                  </a:ext>
                </a:extLst>
              </p:cNvPr>
              <p:cNvSpPr>
                <a:spLocks/>
              </p:cNvSpPr>
              <p:nvPr/>
            </p:nvSpPr>
            <p:spPr bwMode="auto">
              <a:xfrm>
                <a:off x="967" y="1608"/>
                <a:ext cx="4423" cy="1255"/>
              </a:xfrm>
              <a:custGeom>
                <a:avLst/>
                <a:gdLst>
                  <a:gd name="T0" fmla="*/ 8 w 4423"/>
                  <a:gd name="T1" fmla="*/ 325 h 1255"/>
                  <a:gd name="T2" fmla="*/ 235 w 4423"/>
                  <a:gd name="T3" fmla="*/ 643 h 1255"/>
                  <a:gd name="T4" fmla="*/ 371 w 4423"/>
                  <a:gd name="T5" fmla="*/ 870 h 1255"/>
                  <a:gd name="T6" fmla="*/ 552 w 4423"/>
                  <a:gd name="T7" fmla="*/ 960 h 1255"/>
                  <a:gd name="T8" fmla="*/ 1913 w 4423"/>
                  <a:gd name="T9" fmla="*/ 1232 h 1255"/>
                  <a:gd name="T10" fmla="*/ 3410 w 4423"/>
                  <a:gd name="T11" fmla="*/ 1096 h 1255"/>
                  <a:gd name="T12" fmla="*/ 3863 w 4423"/>
                  <a:gd name="T13" fmla="*/ 1006 h 1255"/>
                  <a:gd name="T14" fmla="*/ 3909 w 4423"/>
                  <a:gd name="T15" fmla="*/ 915 h 1255"/>
                  <a:gd name="T16" fmla="*/ 4090 w 4423"/>
                  <a:gd name="T17" fmla="*/ 325 h 1255"/>
                  <a:gd name="T18" fmla="*/ 4317 w 4423"/>
                  <a:gd name="T19" fmla="*/ 8 h 1255"/>
                  <a:gd name="T20" fmla="*/ 3455 w 4423"/>
                  <a:gd name="T21" fmla="*/ 371 h 1255"/>
                  <a:gd name="T22" fmla="*/ 1913 w 4423"/>
                  <a:gd name="T23" fmla="*/ 643 h 1255"/>
                  <a:gd name="T24" fmla="*/ 688 w 4423"/>
                  <a:gd name="T25" fmla="*/ 597 h 1255"/>
                  <a:gd name="T26" fmla="*/ 189 w 4423"/>
                  <a:gd name="T27" fmla="*/ 416 h 1255"/>
                  <a:gd name="T28" fmla="*/ 8 w 4423"/>
                  <a:gd name="T29" fmla="*/ 325 h 12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23" h="1255">
                    <a:moveTo>
                      <a:pt x="8" y="325"/>
                    </a:moveTo>
                    <a:cubicBezTo>
                      <a:pt x="16" y="363"/>
                      <a:pt x="175" y="552"/>
                      <a:pt x="235" y="643"/>
                    </a:cubicBezTo>
                    <a:cubicBezTo>
                      <a:pt x="295" y="734"/>
                      <a:pt x="318" y="817"/>
                      <a:pt x="371" y="870"/>
                    </a:cubicBezTo>
                    <a:cubicBezTo>
                      <a:pt x="424" y="923"/>
                      <a:pt x="295" y="900"/>
                      <a:pt x="552" y="960"/>
                    </a:cubicBezTo>
                    <a:cubicBezTo>
                      <a:pt x="809" y="1020"/>
                      <a:pt x="1437" y="1209"/>
                      <a:pt x="1913" y="1232"/>
                    </a:cubicBezTo>
                    <a:cubicBezTo>
                      <a:pt x="2389" y="1255"/>
                      <a:pt x="3085" y="1134"/>
                      <a:pt x="3410" y="1096"/>
                    </a:cubicBezTo>
                    <a:cubicBezTo>
                      <a:pt x="3735" y="1058"/>
                      <a:pt x="3780" y="1036"/>
                      <a:pt x="3863" y="1006"/>
                    </a:cubicBezTo>
                    <a:cubicBezTo>
                      <a:pt x="3946" y="976"/>
                      <a:pt x="3871" y="1029"/>
                      <a:pt x="3909" y="915"/>
                    </a:cubicBezTo>
                    <a:cubicBezTo>
                      <a:pt x="3947" y="801"/>
                      <a:pt x="4022" y="476"/>
                      <a:pt x="4090" y="325"/>
                    </a:cubicBezTo>
                    <a:cubicBezTo>
                      <a:pt x="4158" y="174"/>
                      <a:pt x="4423" y="0"/>
                      <a:pt x="4317" y="8"/>
                    </a:cubicBezTo>
                    <a:cubicBezTo>
                      <a:pt x="4211" y="16"/>
                      <a:pt x="3856" y="265"/>
                      <a:pt x="3455" y="371"/>
                    </a:cubicBezTo>
                    <a:cubicBezTo>
                      <a:pt x="3054" y="477"/>
                      <a:pt x="2374" y="605"/>
                      <a:pt x="1913" y="643"/>
                    </a:cubicBezTo>
                    <a:cubicBezTo>
                      <a:pt x="1452" y="681"/>
                      <a:pt x="975" y="635"/>
                      <a:pt x="688" y="597"/>
                    </a:cubicBezTo>
                    <a:cubicBezTo>
                      <a:pt x="401" y="559"/>
                      <a:pt x="302" y="461"/>
                      <a:pt x="189" y="416"/>
                    </a:cubicBezTo>
                    <a:cubicBezTo>
                      <a:pt x="76" y="371"/>
                      <a:pt x="0" y="287"/>
                      <a:pt x="8" y="325"/>
                    </a:cubicBezTo>
                    <a:close/>
                  </a:path>
                </a:pathLst>
              </a:custGeom>
              <a:solidFill>
                <a:schemeClr val="bg2"/>
              </a:solidFill>
              <a:ln w="57150" cmpd="sng">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6681" name="AutoShape 329">
              <a:extLst>
                <a:ext uri="{FF2B5EF4-FFF2-40B4-BE49-F238E27FC236}">
                  <a16:creationId xmlns:a16="http://schemas.microsoft.com/office/drawing/2014/main" id="{1383D87E-2793-4E39-A60C-FD96E98791AA}"/>
                </a:ext>
              </a:extLst>
            </p:cNvPr>
            <p:cNvSpPr>
              <a:spLocks noChangeArrowheads="1"/>
            </p:cNvSpPr>
            <p:nvPr/>
          </p:nvSpPr>
          <p:spPr bwMode="auto">
            <a:xfrm rot="-3515123">
              <a:off x="1230" y="1970"/>
              <a:ext cx="176" cy="44"/>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82" name="AutoShape 330">
              <a:extLst>
                <a:ext uri="{FF2B5EF4-FFF2-40B4-BE49-F238E27FC236}">
                  <a16:creationId xmlns:a16="http://schemas.microsoft.com/office/drawing/2014/main" id="{6CA53EA2-1503-4D2F-B67C-086FD8D25051}"/>
                </a:ext>
              </a:extLst>
            </p:cNvPr>
            <p:cNvSpPr>
              <a:spLocks noChangeArrowheads="1"/>
            </p:cNvSpPr>
            <p:nvPr/>
          </p:nvSpPr>
          <p:spPr bwMode="auto">
            <a:xfrm rot="-3515123">
              <a:off x="1090" y="1918"/>
              <a:ext cx="176" cy="44"/>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83" name="AutoShape 331">
              <a:extLst>
                <a:ext uri="{FF2B5EF4-FFF2-40B4-BE49-F238E27FC236}">
                  <a16:creationId xmlns:a16="http://schemas.microsoft.com/office/drawing/2014/main" id="{3B2DEB68-82DF-4D0C-B84E-F0895E3B2C10}"/>
                </a:ext>
              </a:extLst>
            </p:cNvPr>
            <p:cNvSpPr>
              <a:spLocks noChangeArrowheads="1"/>
            </p:cNvSpPr>
            <p:nvPr/>
          </p:nvSpPr>
          <p:spPr bwMode="auto">
            <a:xfrm rot="-4194360">
              <a:off x="1567" y="2054"/>
              <a:ext cx="222" cy="47"/>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84" name="AutoShape 332">
              <a:extLst>
                <a:ext uri="{FF2B5EF4-FFF2-40B4-BE49-F238E27FC236}">
                  <a16:creationId xmlns:a16="http://schemas.microsoft.com/office/drawing/2014/main" id="{BDD24817-1BA6-401B-A962-911D21723F45}"/>
                </a:ext>
              </a:extLst>
            </p:cNvPr>
            <p:cNvSpPr>
              <a:spLocks noChangeArrowheads="1"/>
            </p:cNvSpPr>
            <p:nvPr/>
          </p:nvSpPr>
          <p:spPr bwMode="auto">
            <a:xfrm rot="-4696818">
              <a:off x="2418" y="2156"/>
              <a:ext cx="131" cy="47"/>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0" name="Group 341">
            <a:extLst>
              <a:ext uri="{FF2B5EF4-FFF2-40B4-BE49-F238E27FC236}">
                <a16:creationId xmlns:a16="http://schemas.microsoft.com/office/drawing/2014/main" id="{A8F686B3-8D77-4869-8DA8-1ED3002D3B9C}"/>
              </a:ext>
            </a:extLst>
          </p:cNvPr>
          <p:cNvGrpSpPr>
            <a:grpSpLocks/>
          </p:cNvGrpSpPr>
          <p:nvPr/>
        </p:nvGrpSpPr>
        <p:grpSpPr bwMode="auto">
          <a:xfrm>
            <a:off x="2590800" y="765175"/>
            <a:ext cx="892175" cy="2801938"/>
            <a:chOff x="4150" y="164"/>
            <a:chExt cx="562" cy="1765"/>
          </a:xfrm>
        </p:grpSpPr>
        <p:sp>
          <p:nvSpPr>
            <p:cNvPr id="26664" name="AutoShape 342">
              <a:extLst>
                <a:ext uri="{FF2B5EF4-FFF2-40B4-BE49-F238E27FC236}">
                  <a16:creationId xmlns:a16="http://schemas.microsoft.com/office/drawing/2014/main" id="{7E04A92C-DACB-4563-A649-CD5B1F9DB9FE}"/>
                </a:ext>
              </a:extLst>
            </p:cNvPr>
            <p:cNvSpPr>
              <a:spLocks noChangeArrowheads="1"/>
            </p:cNvSpPr>
            <p:nvPr/>
          </p:nvSpPr>
          <p:spPr bwMode="auto">
            <a:xfrm rot="2014277" flipV="1">
              <a:off x="4543" y="1752"/>
              <a:ext cx="54"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00 w 21600"/>
                <a:gd name="T13" fmla="*/ 4408 h 21600"/>
                <a:gd name="T14" fmla="*/ 17200 w 21600"/>
                <a:gd name="T15" fmla="*/ 1719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5" name="AutoShape 343">
              <a:extLst>
                <a:ext uri="{FF2B5EF4-FFF2-40B4-BE49-F238E27FC236}">
                  <a16:creationId xmlns:a16="http://schemas.microsoft.com/office/drawing/2014/main" id="{34A100BC-5700-4581-8112-4740B1E35D48}"/>
                </a:ext>
              </a:extLst>
            </p:cNvPr>
            <p:cNvSpPr>
              <a:spLocks noChangeArrowheads="1"/>
            </p:cNvSpPr>
            <p:nvPr/>
          </p:nvSpPr>
          <p:spPr bwMode="auto">
            <a:xfrm rot="-1659208" flipH="1" flipV="1">
              <a:off x="4310" y="1803"/>
              <a:ext cx="47" cy="12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96 w 21600"/>
                <a:gd name="T13" fmla="*/ 4457 h 21600"/>
                <a:gd name="T14" fmla="*/ 17004 w 21600"/>
                <a:gd name="T15" fmla="*/ 1714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6666" name="Group 344">
              <a:extLst>
                <a:ext uri="{FF2B5EF4-FFF2-40B4-BE49-F238E27FC236}">
                  <a16:creationId xmlns:a16="http://schemas.microsoft.com/office/drawing/2014/main" id="{102E4F03-1DAC-4174-97A0-7B9948EA81B7}"/>
                </a:ext>
              </a:extLst>
            </p:cNvPr>
            <p:cNvGrpSpPr>
              <a:grpSpLocks/>
            </p:cNvGrpSpPr>
            <p:nvPr/>
          </p:nvGrpSpPr>
          <p:grpSpPr bwMode="auto">
            <a:xfrm>
              <a:off x="4150" y="164"/>
              <a:ext cx="562" cy="1764"/>
              <a:chOff x="2182" y="709"/>
              <a:chExt cx="562" cy="1764"/>
            </a:xfrm>
          </p:grpSpPr>
          <p:sp>
            <p:nvSpPr>
              <p:cNvPr id="26667" name="AutoShape 345">
                <a:extLst>
                  <a:ext uri="{FF2B5EF4-FFF2-40B4-BE49-F238E27FC236}">
                    <a16:creationId xmlns:a16="http://schemas.microsoft.com/office/drawing/2014/main" id="{DC22C21C-4667-4A2A-A3CF-3460AACE683F}"/>
                  </a:ext>
                </a:extLst>
              </p:cNvPr>
              <p:cNvSpPr>
                <a:spLocks noChangeArrowheads="1"/>
              </p:cNvSpPr>
              <p:nvPr/>
            </p:nvSpPr>
            <p:spPr bwMode="auto">
              <a:xfrm rot="-139805">
                <a:off x="2340" y="2072"/>
                <a:ext cx="106" cy="40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83 w 21600"/>
                  <a:gd name="T13" fmla="*/ 4525 h 21600"/>
                  <a:gd name="T14" fmla="*/ 17117 w 21600"/>
                  <a:gd name="T15" fmla="*/ 1707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8" name="AutoShape 346">
                <a:extLst>
                  <a:ext uri="{FF2B5EF4-FFF2-40B4-BE49-F238E27FC236}">
                    <a16:creationId xmlns:a16="http://schemas.microsoft.com/office/drawing/2014/main" id="{9F1FF46C-6E7E-4D43-827B-7FFE90EC384E}"/>
                  </a:ext>
                </a:extLst>
              </p:cNvPr>
              <p:cNvSpPr>
                <a:spLocks noChangeArrowheads="1"/>
              </p:cNvSpPr>
              <p:nvPr/>
            </p:nvSpPr>
            <p:spPr bwMode="auto">
              <a:xfrm flipH="1" flipV="1">
                <a:off x="2516" y="1072"/>
                <a:ext cx="136" cy="45"/>
              </a:xfrm>
              <a:prstGeom prst="triangle">
                <a:avLst>
                  <a:gd name="adj" fmla="val 50000"/>
                </a:avLst>
              </a:pr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69" name="AutoShape 347">
                <a:extLst>
                  <a:ext uri="{FF2B5EF4-FFF2-40B4-BE49-F238E27FC236}">
                    <a16:creationId xmlns:a16="http://schemas.microsoft.com/office/drawing/2014/main" id="{BF995CC7-DA9A-4C2F-B0F6-A5846753C846}"/>
                  </a:ext>
                </a:extLst>
              </p:cNvPr>
              <p:cNvSpPr>
                <a:spLocks noChangeArrowheads="1"/>
              </p:cNvSpPr>
              <p:nvPr/>
            </p:nvSpPr>
            <p:spPr bwMode="auto">
              <a:xfrm rot="19616686" flipH="1">
                <a:off x="2608" y="1084"/>
                <a:ext cx="136" cy="3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488 h 21600"/>
                  <a:gd name="T14" fmla="*/ 17153 w 21600"/>
                  <a:gd name="T15" fmla="*/ 1711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70" name="AutoShape 348">
                <a:extLst>
                  <a:ext uri="{FF2B5EF4-FFF2-40B4-BE49-F238E27FC236}">
                    <a16:creationId xmlns:a16="http://schemas.microsoft.com/office/drawing/2014/main" id="{0868BC92-7A3F-470F-98E1-F39B5DEC0156}"/>
                  </a:ext>
                </a:extLst>
              </p:cNvPr>
              <p:cNvSpPr>
                <a:spLocks noChangeArrowheads="1"/>
              </p:cNvSpPr>
              <p:nvPr/>
            </p:nvSpPr>
            <p:spPr bwMode="auto">
              <a:xfrm flipV="1">
                <a:off x="2274" y="1072"/>
                <a:ext cx="136" cy="45"/>
              </a:xfrm>
              <a:prstGeom prst="triangle">
                <a:avLst>
                  <a:gd name="adj" fmla="val 50000"/>
                </a:avLst>
              </a:pr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71" name="AutoShape 349">
                <a:extLst>
                  <a:ext uri="{FF2B5EF4-FFF2-40B4-BE49-F238E27FC236}">
                    <a16:creationId xmlns:a16="http://schemas.microsoft.com/office/drawing/2014/main" id="{1DA73CA5-1FFE-4629-A248-16EA5024F187}"/>
                  </a:ext>
                </a:extLst>
              </p:cNvPr>
              <p:cNvSpPr>
                <a:spLocks noChangeArrowheads="1"/>
              </p:cNvSpPr>
              <p:nvPr/>
            </p:nvSpPr>
            <p:spPr bwMode="auto">
              <a:xfrm>
                <a:off x="2482" y="1707"/>
                <a:ext cx="180" cy="39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60 w 21600"/>
                  <a:gd name="T13" fmla="*/ 4475 h 21600"/>
                  <a:gd name="T14" fmla="*/ 17160 w 21600"/>
                  <a:gd name="T15" fmla="*/ 1712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72" name="AutoShape 350">
                <a:extLst>
                  <a:ext uri="{FF2B5EF4-FFF2-40B4-BE49-F238E27FC236}">
                    <a16:creationId xmlns:a16="http://schemas.microsoft.com/office/drawing/2014/main" id="{D6522EF1-E61D-45E6-BE4A-0057DBE1B964}"/>
                  </a:ext>
                </a:extLst>
              </p:cNvPr>
              <p:cNvSpPr>
                <a:spLocks noChangeArrowheads="1"/>
              </p:cNvSpPr>
              <p:nvPr/>
            </p:nvSpPr>
            <p:spPr bwMode="auto">
              <a:xfrm>
                <a:off x="2290" y="1707"/>
                <a:ext cx="182" cy="39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5 h 21600"/>
                  <a:gd name="T14" fmla="*/ 17090 w 21600"/>
                  <a:gd name="T15" fmla="*/ 1712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73" name="AutoShape 351">
                <a:extLst>
                  <a:ext uri="{FF2B5EF4-FFF2-40B4-BE49-F238E27FC236}">
                    <a16:creationId xmlns:a16="http://schemas.microsoft.com/office/drawing/2014/main" id="{571D2861-2DAF-400E-AF10-F8C5570725FB}"/>
                  </a:ext>
                </a:extLst>
              </p:cNvPr>
              <p:cNvSpPr>
                <a:spLocks noChangeArrowheads="1"/>
              </p:cNvSpPr>
              <p:nvPr/>
            </p:nvSpPr>
            <p:spPr bwMode="auto">
              <a:xfrm rot="1983314">
                <a:off x="2182" y="1084"/>
                <a:ext cx="136" cy="3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488 h 21600"/>
                  <a:gd name="T14" fmla="*/ 17153 w 21600"/>
                  <a:gd name="T15" fmla="*/ 1711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74" name="Oval 352">
                <a:extLst>
                  <a:ext uri="{FF2B5EF4-FFF2-40B4-BE49-F238E27FC236}">
                    <a16:creationId xmlns:a16="http://schemas.microsoft.com/office/drawing/2014/main" id="{18692401-9C37-4AD5-A128-E0664B20821A}"/>
                  </a:ext>
                </a:extLst>
              </p:cNvPr>
              <p:cNvSpPr>
                <a:spLocks noChangeArrowheads="1"/>
              </p:cNvSpPr>
              <p:nvPr/>
            </p:nvSpPr>
            <p:spPr bwMode="auto">
              <a:xfrm>
                <a:off x="2335" y="709"/>
                <a:ext cx="272" cy="317"/>
              </a:xfrm>
              <a:prstGeom prst="ellipse">
                <a:avLst/>
              </a:prstGeom>
              <a:solidFill>
                <a:srgbClr val="FFE3E3"/>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75" name="AutoShape 353">
                <a:extLst>
                  <a:ext uri="{FF2B5EF4-FFF2-40B4-BE49-F238E27FC236}">
                    <a16:creationId xmlns:a16="http://schemas.microsoft.com/office/drawing/2014/main" id="{19848D2F-8403-4541-A7F2-941D6CEF4C0A}"/>
                  </a:ext>
                </a:extLst>
              </p:cNvPr>
              <p:cNvSpPr>
                <a:spLocks noChangeArrowheads="1"/>
              </p:cNvSpPr>
              <p:nvPr/>
            </p:nvSpPr>
            <p:spPr bwMode="auto">
              <a:xfrm flipV="1">
                <a:off x="2204" y="1071"/>
                <a:ext cx="515" cy="6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88 w 21600"/>
                  <a:gd name="T13" fmla="*/ 4504 h 21600"/>
                  <a:gd name="T14" fmla="*/ 17112 w 21600"/>
                  <a:gd name="T15" fmla="*/ 17096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76" name="AutoShape 354">
                <a:extLst>
                  <a:ext uri="{FF2B5EF4-FFF2-40B4-BE49-F238E27FC236}">
                    <a16:creationId xmlns:a16="http://schemas.microsoft.com/office/drawing/2014/main" id="{2217794D-ECB2-4D23-94FB-CF3AD6AF57F7}"/>
                  </a:ext>
                </a:extLst>
              </p:cNvPr>
              <p:cNvSpPr>
                <a:spLocks noChangeArrowheads="1"/>
              </p:cNvSpPr>
              <p:nvPr/>
            </p:nvSpPr>
            <p:spPr bwMode="auto">
              <a:xfrm rot="19673073" flipH="1">
                <a:off x="2279" y="1299"/>
                <a:ext cx="107" cy="49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854 w 21600"/>
                  <a:gd name="T13" fmla="*/ 5800 h 21600"/>
                  <a:gd name="T14" fmla="*/ 15746 w 21600"/>
                  <a:gd name="T15" fmla="*/ 15800 h 21600"/>
                </a:gdLst>
                <a:ahLst/>
                <a:cxnLst>
                  <a:cxn ang="T8">
                    <a:pos x="T0" y="T1"/>
                  </a:cxn>
                  <a:cxn ang="T9">
                    <a:pos x="T2" y="T3"/>
                  </a:cxn>
                  <a:cxn ang="T10">
                    <a:pos x="T4" y="T5"/>
                  </a:cxn>
                  <a:cxn ang="T11">
                    <a:pos x="T6" y="T7"/>
                  </a:cxn>
                </a:cxnLst>
                <a:rect l="T12" t="T13" r="T14" b="T15"/>
                <a:pathLst>
                  <a:path w="21600" h="21600">
                    <a:moveTo>
                      <a:pt x="0" y="0"/>
                    </a:moveTo>
                    <a:lnTo>
                      <a:pt x="8012" y="21600"/>
                    </a:lnTo>
                    <a:lnTo>
                      <a:pt x="13588"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77" name="AutoShape 355">
                <a:extLst>
                  <a:ext uri="{FF2B5EF4-FFF2-40B4-BE49-F238E27FC236}">
                    <a16:creationId xmlns:a16="http://schemas.microsoft.com/office/drawing/2014/main" id="{6B4632EA-9E47-45D7-8F89-71E520A390E4}"/>
                  </a:ext>
                </a:extLst>
              </p:cNvPr>
              <p:cNvSpPr>
                <a:spLocks noChangeArrowheads="1"/>
              </p:cNvSpPr>
              <p:nvPr/>
            </p:nvSpPr>
            <p:spPr bwMode="auto">
              <a:xfrm rot="1926927">
                <a:off x="2540" y="1299"/>
                <a:ext cx="107" cy="49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854 w 21600"/>
                  <a:gd name="T13" fmla="*/ 5800 h 21600"/>
                  <a:gd name="T14" fmla="*/ 15746 w 21600"/>
                  <a:gd name="T15" fmla="*/ 15800 h 21600"/>
                </a:gdLst>
                <a:ahLst/>
                <a:cxnLst>
                  <a:cxn ang="T8">
                    <a:pos x="T0" y="T1"/>
                  </a:cxn>
                  <a:cxn ang="T9">
                    <a:pos x="T2" y="T3"/>
                  </a:cxn>
                  <a:cxn ang="T10">
                    <a:pos x="T4" y="T5"/>
                  </a:cxn>
                  <a:cxn ang="T11">
                    <a:pos x="T6" y="T7"/>
                  </a:cxn>
                </a:cxnLst>
                <a:rect l="T12" t="T13" r="T14" b="T15"/>
                <a:pathLst>
                  <a:path w="21600" h="21600">
                    <a:moveTo>
                      <a:pt x="0" y="0"/>
                    </a:moveTo>
                    <a:lnTo>
                      <a:pt x="8012" y="21600"/>
                    </a:lnTo>
                    <a:lnTo>
                      <a:pt x="13588"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78" name="Rectangle 356">
                <a:extLst>
                  <a:ext uri="{FF2B5EF4-FFF2-40B4-BE49-F238E27FC236}">
                    <a16:creationId xmlns:a16="http://schemas.microsoft.com/office/drawing/2014/main" id="{877F58A7-E68D-45C9-9D09-C69A01D249B9}"/>
                  </a:ext>
                </a:extLst>
              </p:cNvPr>
              <p:cNvSpPr>
                <a:spLocks noChangeArrowheads="1"/>
              </p:cNvSpPr>
              <p:nvPr/>
            </p:nvSpPr>
            <p:spPr bwMode="auto">
              <a:xfrm>
                <a:off x="2426" y="1027"/>
                <a:ext cx="90" cy="45"/>
              </a:xfrm>
              <a:prstGeom prst="rect">
                <a:avLst/>
              </a:pr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79" name="AutoShape 357">
                <a:extLst>
                  <a:ext uri="{FF2B5EF4-FFF2-40B4-BE49-F238E27FC236}">
                    <a16:creationId xmlns:a16="http://schemas.microsoft.com/office/drawing/2014/main" id="{F64BDB31-F1B2-43AA-9E78-ADA578538E3A}"/>
                  </a:ext>
                </a:extLst>
              </p:cNvPr>
              <p:cNvSpPr>
                <a:spLocks noChangeArrowheads="1"/>
              </p:cNvSpPr>
              <p:nvPr/>
            </p:nvSpPr>
            <p:spPr bwMode="auto">
              <a:xfrm>
                <a:off x="2525" y="2075"/>
                <a:ext cx="96" cy="31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483 h 21600"/>
                  <a:gd name="T14" fmla="*/ 17100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7" name="Group 358">
            <a:extLst>
              <a:ext uri="{FF2B5EF4-FFF2-40B4-BE49-F238E27FC236}">
                <a16:creationId xmlns:a16="http://schemas.microsoft.com/office/drawing/2014/main" id="{3C5BCE20-12CF-4A86-9632-86DDC8711415}"/>
              </a:ext>
            </a:extLst>
          </p:cNvPr>
          <p:cNvGrpSpPr>
            <a:grpSpLocks/>
          </p:cNvGrpSpPr>
          <p:nvPr/>
        </p:nvGrpSpPr>
        <p:grpSpPr bwMode="auto">
          <a:xfrm>
            <a:off x="2271713" y="1412875"/>
            <a:ext cx="892175" cy="2801938"/>
            <a:chOff x="3107" y="300"/>
            <a:chExt cx="562" cy="1765"/>
          </a:xfrm>
        </p:grpSpPr>
        <p:sp>
          <p:nvSpPr>
            <p:cNvPr id="26648" name="AutoShape 359">
              <a:extLst>
                <a:ext uri="{FF2B5EF4-FFF2-40B4-BE49-F238E27FC236}">
                  <a16:creationId xmlns:a16="http://schemas.microsoft.com/office/drawing/2014/main" id="{3741A04A-E7FB-4D47-A4B3-8F054CDD9794}"/>
                </a:ext>
              </a:extLst>
            </p:cNvPr>
            <p:cNvSpPr>
              <a:spLocks noChangeArrowheads="1"/>
            </p:cNvSpPr>
            <p:nvPr/>
          </p:nvSpPr>
          <p:spPr bwMode="auto">
            <a:xfrm rot="1411939">
              <a:off x="3540" y="898"/>
              <a:ext cx="88" cy="4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891 w 21600"/>
                <a:gd name="T13" fmla="*/ 5815 h 21600"/>
                <a:gd name="T14" fmla="*/ 15709 w 21600"/>
                <a:gd name="T15" fmla="*/ 15785 h 21600"/>
              </a:gdLst>
              <a:ahLst/>
              <a:cxnLst>
                <a:cxn ang="T8">
                  <a:pos x="T0" y="T1"/>
                </a:cxn>
                <a:cxn ang="T9">
                  <a:pos x="T2" y="T3"/>
                </a:cxn>
                <a:cxn ang="T10">
                  <a:pos x="T4" y="T5"/>
                </a:cxn>
                <a:cxn ang="T11">
                  <a:pos x="T6" y="T7"/>
                </a:cxn>
              </a:cxnLst>
              <a:rect l="T12" t="T13" r="T14" b="T15"/>
              <a:pathLst>
                <a:path w="21600" h="21600">
                  <a:moveTo>
                    <a:pt x="0" y="0"/>
                  </a:moveTo>
                  <a:lnTo>
                    <a:pt x="8012" y="21600"/>
                  </a:lnTo>
                  <a:lnTo>
                    <a:pt x="13588"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6649" name="Group 360">
              <a:extLst>
                <a:ext uri="{FF2B5EF4-FFF2-40B4-BE49-F238E27FC236}">
                  <a16:creationId xmlns:a16="http://schemas.microsoft.com/office/drawing/2014/main" id="{5B48AAF3-70DD-497F-92D8-454723793D45}"/>
                </a:ext>
              </a:extLst>
            </p:cNvPr>
            <p:cNvGrpSpPr>
              <a:grpSpLocks/>
            </p:cNvGrpSpPr>
            <p:nvPr/>
          </p:nvGrpSpPr>
          <p:grpSpPr bwMode="auto">
            <a:xfrm rot="217477">
              <a:off x="3245" y="1663"/>
              <a:ext cx="106" cy="402"/>
              <a:chOff x="3356" y="1709"/>
              <a:chExt cx="106" cy="402"/>
            </a:xfrm>
          </p:grpSpPr>
          <p:sp>
            <p:nvSpPr>
              <p:cNvPr id="26662" name="AutoShape 361">
                <a:extLst>
                  <a:ext uri="{FF2B5EF4-FFF2-40B4-BE49-F238E27FC236}">
                    <a16:creationId xmlns:a16="http://schemas.microsoft.com/office/drawing/2014/main" id="{6E08F231-C589-44B3-AB98-201963D38EF8}"/>
                  </a:ext>
                </a:extLst>
              </p:cNvPr>
              <p:cNvSpPr>
                <a:spLocks noChangeArrowheads="1"/>
              </p:cNvSpPr>
              <p:nvPr/>
            </p:nvSpPr>
            <p:spPr bwMode="auto">
              <a:xfrm rot="-1659208" flipH="1" flipV="1">
                <a:off x="3358" y="1985"/>
                <a:ext cx="47" cy="12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96 w 21600"/>
                  <a:gd name="T13" fmla="*/ 4457 h 21600"/>
                  <a:gd name="T14" fmla="*/ 17004 w 21600"/>
                  <a:gd name="T15" fmla="*/ 1714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3" name="AutoShape 362">
                <a:extLst>
                  <a:ext uri="{FF2B5EF4-FFF2-40B4-BE49-F238E27FC236}">
                    <a16:creationId xmlns:a16="http://schemas.microsoft.com/office/drawing/2014/main" id="{4C7C649D-14BB-436D-B5E8-EE783F9932EB}"/>
                  </a:ext>
                </a:extLst>
              </p:cNvPr>
              <p:cNvSpPr>
                <a:spLocks noChangeArrowheads="1"/>
              </p:cNvSpPr>
              <p:nvPr/>
            </p:nvSpPr>
            <p:spPr bwMode="auto">
              <a:xfrm rot="-139805">
                <a:off x="3356" y="1709"/>
                <a:ext cx="106" cy="40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83 w 21600"/>
                  <a:gd name="T13" fmla="*/ 4525 h 21600"/>
                  <a:gd name="T14" fmla="*/ 17117 w 21600"/>
                  <a:gd name="T15" fmla="*/ 1707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6650" name="AutoShape 363">
              <a:extLst>
                <a:ext uri="{FF2B5EF4-FFF2-40B4-BE49-F238E27FC236}">
                  <a16:creationId xmlns:a16="http://schemas.microsoft.com/office/drawing/2014/main" id="{865DE442-5EE7-427F-BC86-C5D1119D4643}"/>
                </a:ext>
              </a:extLst>
            </p:cNvPr>
            <p:cNvSpPr>
              <a:spLocks noChangeArrowheads="1"/>
            </p:cNvSpPr>
            <p:nvPr/>
          </p:nvSpPr>
          <p:spPr bwMode="auto">
            <a:xfrm flipH="1" flipV="1">
              <a:off x="3441" y="663"/>
              <a:ext cx="136" cy="45"/>
            </a:xfrm>
            <a:prstGeom prst="triangle">
              <a:avLst>
                <a:gd name="adj" fmla="val 50000"/>
              </a:avLst>
            </a:pr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51" name="AutoShape 364">
              <a:extLst>
                <a:ext uri="{FF2B5EF4-FFF2-40B4-BE49-F238E27FC236}">
                  <a16:creationId xmlns:a16="http://schemas.microsoft.com/office/drawing/2014/main" id="{AAEC66A2-9138-4B11-8D15-C52FA92B3E4D}"/>
                </a:ext>
              </a:extLst>
            </p:cNvPr>
            <p:cNvSpPr>
              <a:spLocks noChangeArrowheads="1"/>
            </p:cNvSpPr>
            <p:nvPr/>
          </p:nvSpPr>
          <p:spPr bwMode="auto">
            <a:xfrm rot="19616686" flipH="1">
              <a:off x="3533" y="675"/>
              <a:ext cx="136" cy="3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488 h 21600"/>
                <a:gd name="T14" fmla="*/ 17153 w 21600"/>
                <a:gd name="T15" fmla="*/ 1711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2" name="AutoShape 365">
              <a:extLst>
                <a:ext uri="{FF2B5EF4-FFF2-40B4-BE49-F238E27FC236}">
                  <a16:creationId xmlns:a16="http://schemas.microsoft.com/office/drawing/2014/main" id="{B7D8D110-3F42-4B85-8206-C0160D56839A}"/>
                </a:ext>
              </a:extLst>
            </p:cNvPr>
            <p:cNvSpPr>
              <a:spLocks noChangeArrowheads="1"/>
            </p:cNvSpPr>
            <p:nvPr/>
          </p:nvSpPr>
          <p:spPr bwMode="auto">
            <a:xfrm flipV="1">
              <a:off x="3199" y="663"/>
              <a:ext cx="136" cy="45"/>
            </a:xfrm>
            <a:prstGeom prst="triangle">
              <a:avLst>
                <a:gd name="adj" fmla="val 50000"/>
              </a:avLst>
            </a:pr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53" name="AutoShape 366">
              <a:extLst>
                <a:ext uri="{FF2B5EF4-FFF2-40B4-BE49-F238E27FC236}">
                  <a16:creationId xmlns:a16="http://schemas.microsoft.com/office/drawing/2014/main" id="{D2EDEFB7-F56E-48E6-A9DE-E6375A4DCC7D}"/>
                </a:ext>
              </a:extLst>
            </p:cNvPr>
            <p:cNvSpPr>
              <a:spLocks noChangeArrowheads="1"/>
            </p:cNvSpPr>
            <p:nvPr/>
          </p:nvSpPr>
          <p:spPr bwMode="auto">
            <a:xfrm rot="-503685">
              <a:off x="3407" y="1298"/>
              <a:ext cx="180" cy="39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60 w 21600"/>
                <a:gd name="T13" fmla="*/ 4475 h 21600"/>
                <a:gd name="T14" fmla="*/ 17160 w 21600"/>
                <a:gd name="T15" fmla="*/ 1712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4" name="AutoShape 367">
              <a:extLst>
                <a:ext uri="{FF2B5EF4-FFF2-40B4-BE49-F238E27FC236}">
                  <a16:creationId xmlns:a16="http://schemas.microsoft.com/office/drawing/2014/main" id="{F94E17A5-19A3-48E6-9B60-A4AA6B96B25D}"/>
                </a:ext>
              </a:extLst>
            </p:cNvPr>
            <p:cNvSpPr>
              <a:spLocks noChangeArrowheads="1"/>
            </p:cNvSpPr>
            <p:nvPr/>
          </p:nvSpPr>
          <p:spPr bwMode="auto">
            <a:xfrm>
              <a:off x="3215" y="1298"/>
              <a:ext cx="182" cy="39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0 w 21600"/>
                <a:gd name="T13" fmla="*/ 4475 h 21600"/>
                <a:gd name="T14" fmla="*/ 17090 w 21600"/>
                <a:gd name="T15" fmla="*/ 1712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5" name="AutoShape 368">
              <a:extLst>
                <a:ext uri="{FF2B5EF4-FFF2-40B4-BE49-F238E27FC236}">
                  <a16:creationId xmlns:a16="http://schemas.microsoft.com/office/drawing/2014/main" id="{176E85B8-4912-4AC9-841D-8E3EADECB5EC}"/>
                </a:ext>
              </a:extLst>
            </p:cNvPr>
            <p:cNvSpPr>
              <a:spLocks noChangeArrowheads="1"/>
            </p:cNvSpPr>
            <p:nvPr/>
          </p:nvSpPr>
          <p:spPr bwMode="auto">
            <a:xfrm rot="1983314">
              <a:off x="3107" y="675"/>
              <a:ext cx="136" cy="30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47 w 21600"/>
                <a:gd name="T13" fmla="*/ 4488 h 21600"/>
                <a:gd name="T14" fmla="*/ 17153 w 21600"/>
                <a:gd name="T15" fmla="*/ 1711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6" name="Oval 369">
              <a:extLst>
                <a:ext uri="{FF2B5EF4-FFF2-40B4-BE49-F238E27FC236}">
                  <a16:creationId xmlns:a16="http://schemas.microsoft.com/office/drawing/2014/main" id="{3EAC46F6-217D-490C-A9A2-42BEE5565577}"/>
                </a:ext>
              </a:extLst>
            </p:cNvPr>
            <p:cNvSpPr>
              <a:spLocks noChangeArrowheads="1"/>
            </p:cNvSpPr>
            <p:nvPr/>
          </p:nvSpPr>
          <p:spPr bwMode="auto">
            <a:xfrm>
              <a:off x="3260" y="300"/>
              <a:ext cx="272" cy="317"/>
            </a:xfrm>
            <a:prstGeom prst="ellipse">
              <a:avLst/>
            </a:prstGeom>
            <a:solidFill>
              <a:srgbClr val="FFE3E3"/>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57" name="AutoShape 370">
              <a:extLst>
                <a:ext uri="{FF2B5EF4-FFF2-40B4-BE49-F238E27FC236}">
                  <a16:creationId xmlns:a16="http://schemas.microsoft.com/office/drawing/2014/main" id="{E120CEEB-207B-41A4-B6C6-A513CF5EE540}"/>
                </a:ext>
              </a:extLst>
            </p:cNvPr>
            <p:cNvSpPr>
              <a:spLocks noChangeArrowheads="1"/>
            </p:cNvSpPr>
            <p:nvPr/>
          </p:nvSpPr>
          <p:spPr bwMode="auto">
            <a:xfrm flipV="1">
              <a:off x="3107" y="662"/>
              <a:ext cx="515" cy="6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88 w 21600"/>
                <a:gd name="T13" fmla="*/ 4504 h 21600"/>
                <a:gd name="T14" fmla="*/ 17112 w 21600"/>
                <a:gd name="T15" fmla="*/ 17096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8" name="Rectangle 371">
              <a:extLst>
                <a:ext uri="{FF2B5EF4-FFF2-40B4-BE49-F238E27FC236}">
                  <a16:creationId xmlns:a16="http://schemas.microsoft.com/office/drawing/2014/main" id="{82CFEE96-C1B1-4F3D-BF5C-42C4E5654C37}"/>
                </a:ext>
              </a:extLst>
            </p:cNvPr>
            <p:cNvSpPr>
              <a:spLocks noChangeArrowheads="1"/>
            </p:cNvSpPr>
            <p:nvPr/>
          </p:nvSpPr>
          <p:spPr bwMode="auto">
            <a:xfrm>
              <a:off x="3351" y="618"/>
              <a:ext cx="90" cy="45"/>
            </a:xfrm>
            <a:prstGeom prst="rect">
              <a:avLst/>
            </a:pr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59" name="AutoShape 372">
              <a:extLst>
                <a:ext uri="{FF2B5EF4-FFF2-40B4-BE49-F238E27FC236}">
                  <a16:creationId xmlns:a16="http://schemas.microsoft.com/office/drawing/2014/main" id="{C23E6140-E8E7-423A-ACC3-FF2A161FB3B0}"/>
                </a:ext>
              </a:extLst>
            </p:cNvPr>
            <p:cNvSpPr>
              <a:spLocks noChangeArrowheads="1"/>
            </p:cNvSpPr>
            <p:nvPr/>
          </p:nvSpPr>
          <p:spPr bwMode="auto">
            <a:xfrm rot="2014277" flipV="1">
              <a:off x="3495" y="1884"/>
              <a:ext cx="54" cy="9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00 w 21600"/>
                <a:gd name="T13" fmla="*/ 4408 h 21600"/>
                <a:gd name="T14" fmla="*/ 17200 w 21600"/>
                <a:gd name="T15" fmla="*/ 1719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0" name="AutoShape 373">
              <a:extLst>
                <a:ext uri="{FF2B5EF4-FFF2-40B4-BE49-F238E27FC236}">
                  <a16:creationId xmlns:a16="http://schemas.microsoft.com/office/drawing/2014/main" id="{6A2FC0E8-3AA9-4606-BBD3-19AE026E8597}"/>
                </a:ext>
              </a:extLst>
            </p:cNvPr>
            <p:cNvSpPr>
              <a:spLocks noChangeArrowheads="1"/>
            </p:cNvSpPr>
            <p:nvPr/>
          </p:nvSpPr>
          <p:spPr bwMode="auto">
            <a:xfrm rot="355069">
              <a:off x="3460" y="1665"/>
              <a:ext cx="96" cy="31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483 h 21600"/>
                <a:gd name="T14" fmla="*/ 17100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1" name="AutoShape 374">
              <a:extLst>
                <a:ext uri="{FF2B5EF4-FFF2-40B4-BE49-F238E27FC236}">
                  <a16:creationId xmlns:a16="http://schemas.microsoft.com/office/drawing/2014/main" id="{6EFC4748-C8C0-450B-ADE0-7E75D3DB5FBE}"/>
                </a:ext>
              </a:extLst>
            </p:cNvPr>
            <p:cNvSpPr>
              <a:spLocks noChangeArrowheads="1"/>
            </p:cNvSpPr>
            <p:nvPr/>
          </p:nvSpPr>
          <p:spPr bwMode="auto">
            <a:xfrm rot="20870296" flipH="1">
              <a:off x="3112" y="938"/>
              <a:ext cx="90" cy="4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760 w 21600"/>
                <a:gd name="T13" fmla="*/ 5788 h 21600"/>
                <a:gd name="T14" fmla="*/ 15840 w 21600"/>
                <a:gd name="T15" fmla="*/ 15812 h 21600"/>
              </a:gdLst>
              <a:ahLst/>
              <a:cxnLst>
                <a:cxn ang="T8">
                  <a:pos x="T0" y="T1"/>
                </a:cxn>
                <a:cxn ang="T9">
                  <a:pos x="T2" y="T3"/>
                </a:cxn>
                <a:cxn ang="T10">
                  <a:pos x="T4" y="T5"/>
                </a:cxn>
                <a:cxn ang="T11">
                  <a:pos x="T6" y="T7"/>
                </a:cxn>
              </a:cxnLst>
              <a:rect l="T12" t="T13" r="T14" b="T15"/>
              <a:pathLst>
                <a:path w="21600" h="21600">
                  <a:moveTo>
                    <a:pt x="0" y="0"/>
                  </a:moveTo>
                  <a:lnTo>
                    <a:pt x="8012" y="21600"/>
                  </a:lnTo>
                  <a:lnTo>
                    <a:pt x="13588" y="21600"/>
                  </a:lnTo>
                  <a:lnTo>
                    <a:pt x="21600" y="0"/>
                  </a:lnTo>
                  <a:lnTo>
                    <a:pt x="0" y="0"/>
                  </a:lnTo>
                  <a:close/>
                </a:path>
              </a:pathLst>
            </a:custGeom>
            <a:solidFill>
              <a:srgbClr val="FFCC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4" name="Text Box 377">
            <a:extLst>
              <a:ext uri="{FF2B5EF4-FFF2-40B4-BE49-F238E27FC236}">
                <a16:creationId xmlns:a16="http://schemas.microsoft.com/office/drawing/2014/main" id="{9AB57EC1-E531-415E-99EC-499653140F3D}"/>
              </a:ext>
            </a:extLst>
          </p:cNvPr>
          <p:cNvSpPr txBox="1">
            <a:spLocks noChangeArrowheads="1"/>
          </p:cNvSpPr>
          <p:nvPr/>
        </p:nvSpPr>
        <p:spPr bwMode="auto">
          <a:xfrm>
            <a:off x="3048000" y="2736850"/>
            <a:ext cx="9413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rPr>
              <a:t>Action</a:t>
            </a:r>
          </a:p>
        </p:txBody>
      </p:sp>
      <p:sp>
        <p:nvSpPr>
          <p:cNvPr id="55" name="Text Box 378">
            <a:extLst>
              <a:ext uri="{FF2B5EF4-FFF2-40B4-BE49-F238E27FC236}">
                <a16:creationId xmlns:a16="http://schemas.microsoft.com/office/drawing/2014/main" id="{1208DC7C-6B87-4659-9116-87333327A9C2}"/>
              </a:ext>
            </a:extLst>
          </p:cNvPr>
          <p:cNvSpPr txBox="1">
            <a:spLocks noChangeArrowheads="1"/>
          </p:cNvSpPr>
          <p:nvPr/>
        </p:nvSpPr>
        <p:spPr bwMode="auto">
          <a:xfrm>
            <a:off x="1103313" y="5256213"/>
            <a:ext cx="1158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rPr>
              <a:t>Reaction</a:t>
            </a:r>
          </a:p>
        </p:txBody>
      </p:sp>
      <p:grpSp>
        <p:nvGrpSpPr>
          <p:cNvPr id="56" name="Group 390">
            <a:extLst>
              <a:ext uri="{FF2B5EF4-FFF2-40B4-BE49-F238E27FC236}">
                <a16:creationId xmlns:a16="http://schemas.microsoft.com/office/drawing/2014/main" id="{5887B114-CC34-4759-92E4-F7B0DE9108D5}"/>
              </a:ext>
            </a:extLst>
          </p:cNvPr>
          <p:cNvGrpSpPr>
            <a:grpSpLocks/>
          </p:cNvGrpSpPr>
          <p:nvPr/>
        </p:nvGrpSpPr>
        <p:grpSpPr bwMode="auto">
          <a:xfrm rot="-181609">
            <a:off x="1962150" y="3524250"/>
            <a:ext cx="7153275" cy="2039938"/>
            <a:chOff x="952" y="1578"/>
            <a:chExt cx="4506" cy="1285"/>
          </a:xfrm>
        </p:grpSpPr>
        <p:grpSp>
          <p:nvGrpSpPr>
            <p:cNvPr id="26641" name="Group 391">
              <a:extLst>
                <a:ext uri="{FF2B5EF4-FFF2-40B4-BE49-F238E27FC236}">
                  <a16:creationId xmlns:a16="http://schemas.microsoft.com/office/drawing/2014/main" id="{06BC0FAD-FBD6-49F9-9AFD-9C18DC440016}"/>
                </a:ext>
              </a:extLst>
            </p:cNvPr>
            <p:cNvGrpSpPr>
              <a:grpSpLocks/>
            </p:cNvGrpSpPr>
            <p:nvPr/>
          </p:nvGrpSpPr>
          <p:grpSpPr bwMode="auto">
            <a:xfrm>
              <a:off x="952" y="1578"/>
              <a:ext cx="4506" cy="1285"/>
              <a:chOff x="952" y="1578"/>
              <a:chExt cx="4506" cy="1285"/>
            </a:xfrm>
          </p:grpSpPr>
          <p:sp>
            <p:nvSpPr>
              <p:cNvPr id="26646" name="Freeform 392">
                <a:extLst>
                  <a:ext uri="{FF2B5EF4-FFF2-40B4-BE49-F238E27FC236}">
                    <a16:creationId xmlns:a16="http://schemas.microsoft.com/office/drawing/2014/main" id="{789EC067-2981-402A-8149-B5E7A1B17BFC}"/>
                  </a:ext>
                </a:extLst>
              </p:cNvPr>
              <p:cNvSpPr>
                <a:spLocks/>
              </p:cNvSpPr>
              <p:nvPr/>
            </p:nvSpPr>
            <p:spPr bwMode="auto">
              <a:xfrm>
                <a:off x="952" y="1578"/>
                <a:ext cx="4506" cy="681"/>
              </a:xfrm>
              <a:custGeom>
                <a:avLst/>
                <a:gdLst>
                  <a:gd name="T0" fmla="*/ 23 w 4506"/>
                  <a:gd name="T1" fmla="*/ 355 h 681"/>
                  <a:gd name="T2" fmla="*/ 250 w 4506"/>
                  <a:gd name="T3" fmla="*/ 491 h 681"/>
                  <a:gd name="T4" fmla="*/ 703 w 4506"/>
                  <a:gd name="T5" fmla="*/ 627 h 681"/>
                  <a:gd name="T6" fmla="*/ 1202 w 4506"/>
                  <a:gd name="T7" fmla="*/ 673 h 681"/>
                  <a:gd name="T8" fmla="*/ 1792 w 4506"/>
                  <a:gd name="T9" fmla="*/ 673 h 681"/>
                  <a:gd name="T10" fmla="*/ 2336 w 4506"/>
                  <a:gd name="T11" fmla="*/ 627 h 681"/>
                  <a:gd name="T12" fmla="*/ 2881 w 4506"/>
                  <a:gd name="T13" fmla="*/ 537 h 681"/>
                  <a:gd name="T14" fmla="*/ 3425 w 4506"/>
                  <a:gd name="T15" fmla="*/ 401 h 681"/>
                  <a:gd name="T16" fmla="*/ 3788 w 4506"/>
                  <a:gd name="T17" fmla="*/ 264 h 681"/>
                  <a:gd name="T18" fmla="*/ 4332 w 4506"/>
                  <a:gd name="T19" fmla="*/ 38 h 681"/>
                  <a:gd name="T20" fmla="*/ 2744 w 4506"/>
                  <a:gd name="T21" fmla="*/ 491 h 681"/>
                  <a:gd name="T22" fmla="*/ 1747 w 4506"/>
                  <a:gd name="T23" fmla="*/ 537 h 681"/>
                  <a:gd name="T24" fmla="*/ 567 w 4506"/>
                  <a:gd name="T25" fmla="*/ 355 h 681"/>
                  <a:gd name="T26" fmla="*/ 386 w 4506"/>
                  <a:gd name="T27" fmla="*/ 310 h 681"/>
                  <a:gd name="T28" fmla="*/ 204 w 4506"/>
                  <a:gd name="T29" fmla="*/ 264 h 681"/>
                  <a:gd name="T30" fmla="*/ 114 w 4506"/>
                  <a:gd name="T31" fmla="*/ 310 h 681"/>
                  <a:gd name="T32" fmla="*/ 23 w 4506"/>
                  <a:gd name="T33" fmla="*/ 355 h 6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6" h="681">
                    <a:moveTo>
                      <a:pt x="23" y="355"/>
                    </a:moveTo>
                    <a:cubicBezTo>
                      <a:pt x="46" y="385"/>
                      <a:pt x="137" y="446"/>
                      <a:pt x="250" y="491"/>
                    </a:cubicBezTo>
                    <a:cubicBezTo>
                      <a:pt x="363" y="536"/>
                      <a:pt x="544" y="597"/>
                      <a:pt x="703" y="627"/>
                    </a:cubicBezTo>
                    <a:cubicBezTo>
                      <a:pt x="862" y="657"/>
                      <a:pt x="1021" y="665"/>
                      <a:pt x="1202" y="673"/>
                    </a:cubicBezTo>
                    <a:cubicBezTo>
                      <a:pt x="1383" y="681"/>
                      <a:pt x="1603" y="681"/>
                      <a:pt x="1792" y="673"/>
                    </a:cubicBezTo>
                    <a:cubicBezTo>
                      <a:pt x="1981" y="665"/>
                      <a:pt x="2155" y="650"/>
                      <a:pt x="2336" y="627"/>
                    </a:cubicBezTo>
                    <a:cubicBezTo>
                      <a:pt x="2517" y="604"/>
                      <a:pt x="2700" y="575"/>
                      <a:pt x="2881" y="537"/>
                    </a:cubicBezTo>
                    <a:cubicBezTo>
                      <a:pt x="3062" y="499"/>
                      <a:pt x="3274" y="446"/>
                      <a:pt x="3425" y="401"/>
                    </a:cubicBezTo>
                    <a:cubicBezTo>
                      <a:pt x="3576" y="356"/>
                      <a:pt x="3637" y="324"/>
                      <a:pt x="3788" y="264"/>
                    </a:cubicBezTo>
                    <a:cubicBezTo>
                      <a:pt x="3939" y="204"/>
                      <a:pt x="4506" y="0"/>
                      <a:pt x="4332" y="38"/>
                    </a:cubicBezTo>
                    <a:cubicBezTo>
                      <a:pt x="4158" y="76"/>
                      <a:pt x="3175" y="408"/>
                      <a:pt x="2744" y="491"/>
                    </a:cubicBezTo>
                    <a:cubicBezTo>
                      <a:pt x="2313" y="574"/>
                      <a:pt x="2110" y="560"/>
                      <a:pt x="1747" y="537"/>
                    </a:cubicBezTo>
                    <a:cubicBezTo>
                      <a:pt x="1384" y="514"/>
                      <a:pt x="794" y="393"/>
                      <a:pt x="567" y="355"/>
                    </a:cubicBezTo>
                    <a:cubicBezTo>
                      <a:pt x="340" y="317"/>
                      <a:pt x="446" y="325"/>
                      <a:pt x="386" y="310"/>
                    </a:cubicBezTo>
                    <a:cubicBezTo>
                      <a:pt x="326" y="295"/>
                      <a:pt x="249" y="264"/>
                      <a:pt x="204" y="264"/>
                    </a:cubicBezTo>
                    <a:cubicBezTo>
                      <a:pt x="159" y="264"/>
                      <a:pt x="144" y="302"/>
                      <a:pt x="114" y="310"/>
                    </a:cubicBezTo>
                    <a:cubicBezTo>
                      <a:pt x="84" y="318"/>
                      <a:pt x="0" y="325"/>
                      <a:pt x="23" y="355"/>
                    </a:cubicBezTo>
                    <a:close/>
                  </a:path>
                </a:pathLst>
              </a:custGeom>
              <a:solidFill>
                <a:srgbClr val="DDDDDD"/>
              </a:solidFill>
              <a:ln w="57150" cmpd="sng">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47" name="Freeform 393">
                <a:extLst>
                  <a:ext uri="{FF2B5EF4-FFF2-40B4-BE49-F238E27FC236}">
                    <a16:creationId xmlns:a16="http://schemas.microsoft.com/office/drawing/2014/main" id="{5CC93B38-4B0E-41A1-A261-1743562E4F9D}"/>
                  </a:ext>
                </a:extLst>
              </p:cNvPr>
              <p:cNvSpPr>
                <a:spLocks/>
              </p:cNvSpPr>
              <p:nvPr/>
            </p:nvSpPr>
            <p:spPr bwMode="auto">
              <a:xfrm>
                <a:off x="967" y="1608"/>
                <a:ext cx="4423" cy="1255"/>
              </a:xfrm>
              <a:custGeom>
                <a:avLst/>
                <a:gdLst>
                  <a:gd name="T0" fmla="*/ 8 w 4423"/>
                  <a:gd name="T1" fmla="*/ 325 h 1255"/>
                  <a:gd name="T2" fmla="*/ 235 w 4423"/>
                  <a:gd name="T3" fmla="*/ 643 h 1255"/>
                  <a:gd name="T4" fmla="*/ 371 w 4423"/>
                  <a:gd name="T5" fmla="*/ 870 h 1255"/>
                  <a:gd name="T6" fmla="*/ 552 w 4423"/>
                  <a:gd name="T7" fmla="*/ 960 h 1255"/>
                  <a:gd name="T8" fmla="*/ 1913 w 4423"/>
                  <a:gd name="T9" fmla="*/ 1232 h 1255"/>
                  <a:gd name="T10" fmla="*/ 3410 w 4423"/>
                  <a:gd name="T11" fmla="*/ 1096 h 1255"/>
                  <a:gd name="T12" fmla="*/ 3863 w 4423"/>
                  <a:gd name="T13" fmla="*/ 1006 h 1255"/>
                  <a:gd name="T14" fmla="*/ 3909 w 4423"/>
                  <a:gd name="T15" fmla="*/ 915 h 1255"/>
                  <a:gd name="T16" fmla="*/ 4090 w 4423"/>
                  <a:gd name="T17" fmla="*/ 325 h 1255"/>
                  <a:gd name="T18" fmla="*/ 4317 w 4423"/>
                  <a:gd name="T19" fmla="*/ 8 h 1255"/>
                  <a:gd name="T20" fmla="*/ 3455 w 4423"/>
                  <a:gd name="T21" fmla="*/ 371 h 1255"/>
                  <a:gd name="T22" fmla="*/ 1913 w 4423"/>
                  <a:gd name="T23" fmla="*/ 643 h 1255"/>
                  <a:gd name="T24" fmla="*/ 688 w 4423"/>
                  <a:gd name="T25" fmla="*/ 597 h 1255"/>
                  <a:gd name="T26" fmla="*/ 189 w 4423"/>
                  <a:gd name="T27" fmla="*/ 416 h 1255"/>
                  <a:gd name="T28" fmla="*/ 8 w 4423"/>
                  <a:gd name="T29" fmla="*/ 325 h 12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23" h="1255">
                    <a:moveTo>
                      <a:pt x="8" y="325"/>
                    </a:moveTo>
                    <a:cubicBezTo>
                      <a:pt x="16" y="363"/>
                      <a:pt x="175" y="552"/>
                      <a:pt x="235" y="643"/>
                    </a:cubicBezTo>
                    <a:cubicBezTo>
                      <a:pt x="295" y="734"/>
                      <a:pt x="318" y="817"/>
                      <a:pt x="371" y="870"/>
                    </a:cubicBezTo>
                    <a:cubicBezTo>
                      <a:pt x="424" y="923"/>
                      <a:pt x="295" y="900"/>
                      <a:pt x="552" y="960"/>
                    </a:cubicBezTo>
                    <a:cubicBezTo>
                      <a:pt x="809" y="1020"/>
                      <a:pt x="1437" y="1209"/>
                      <a:pt x="1913" y="1232"/>
                    </a:cubicBezTo>
                    <a:cubicBezTo>
                      <a:pt x="2389" y="1255"/>
                      <a:pt x="3085" y="1134"/>
                      <a:pt x="3410" y="1096"/>
                    </a:cubicBezTo>
                    <a:cubicBezTo>
                      <a:pt x="3735" y="1058"/>
                      <a:pt x="3780" y="1036"/>
                      <a:pt x="3863" y="1006"/>
                    </a:cubicBezTo>
                    <a:cubicBezTo>
                      <a:pt x="3946" y="976"/>
                      <a:pt x="3871" y="1029"/>
                      <a:pt x="3909" y="915"/>
                    </a:cubicBezTo>
                    <a:cubicBezTo>
                      <a:pt x="3947" y="801"/>
                      <a:pt x="4022" y="476"/>
                      <a:pt x="4090" y="325"/>
                    </a:cubicBezTo>
                    <a:cubicBezTo>
                      <a:pt x="4158" y="174"/>
                      <a:pt x="4423" y="0"/>
                      <a:pt x="4317" y="8"/>
                    </a:cubicBezTo>
                    <a:cubicBezTo>
                      <a:pt x="4211" y="16"/>
                      <a:pt x="3856" y="265"/>
                      <a:pt x="3455" y="371"/>
                    </a:cubicBezTo>
                    <a:cubicBezTo>
                      <a:pt x="3054" y="477"/>
                      <a:pt x="2374" y="605"/>
                      <a:pt x="1913" y="643"/>
                    </a:cubicBezTo>
                    <a:cubicBezTo>
                      <a:pt x="1452" y="681"/>
                      <a:pt x="975" y="635"/>
                      <a:pt x="688" y="597"/>
                    </a:cubicBezTo>
                    <a:cubicBezTo>
                      <a:pt x="401" y="559"/>
                      <a:pt x="302" y="461"/>
                      <a:pt x="189" y="416"/>
                    </a:cubicBezTo>
                    <a:cubicBezTo>
                      <a:pt x="76" y="371"/>
                      <a:pt x="0" y="287"/>
                      <a:pt x="8" y="325"/>
                    </a:cubicBezTo>
                    <a:close/>
                  </a:path>
                </a:pathLst>
              </a:custGeom>
              <a:solidFill>
                <a:schemeClr val="bg2"/>
              </a:solidFill>
              <a:ln w="57150" cmpd="sng">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6642" name="AutoShape 394">
              <a:extLst>
                <a:ext uri="{FF2B5EF4-FFF2-40B4-BE49-F238E27FC236}">
                  <a16:creationId xmlns:a16="http://schemas.microsoft.com/office/drawing/2014/main" id="{05815559-DA12-4C9A-A57A-241208C9F520}"/>
                </a:ext>
              </a:extLst>
            </p:cNvPr>
            <p:cNvSpPr>
              <a:spLocks noChangeArrowheads="1"/>
            </p:cNvSpPr>
            <p:nvPr/>
          </p:nvSpPr>
          <p:spPr bwMode="auto">
            <a:xfrm rot="-3515123">
              <a:off x="1230" y="1970"/>
              <a:ext cx="176" cy="44"/>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43" name="AutoShape 395">
              <a:extLst>
                <a:ext uri="{FF2B5EF4-FFF2-40B4-BE49-F238E27FC236}">
                  <a16:creationId xmlns:a16="http://schemas.microsoft.com/office/drawing/2014/main" id="{21737041-986F-4E3F-9961-A93571B1810F}"/>
                </a:ext>
              </a:extLst>
            </p:cNvPr>
            <p:cNvSpPr>
              <a:spLocks noChangeArrowheads="1"/>
            </p:cNvSpPr>
            <p:nvPr/>
          </p:nvSpPr>
          <p:spPr bwMode="auto">
            <a:xfrm rot="-3515123">
              <a:off x="1090" y="1918"/>
              <a:ext cx="176" cy="44"/>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44" name="AutoShape 396">
              <a:extLst>
                <a:ext uri="{FF2B5EF4-FFF2-40B4-BE49-F238E27FC236}">
                  <a16:creationId xmlns:a16="http://schemas.microsoft.com/office/drawing/2014/main" id="{0052A905-1F57-4079-A37A-7C55FCAAFAF3}"/>
                </a:ext>
              </a:extLst>
            </p:cNvPr>
            <p:cNvSpPr>
              <a:spLocks noChangeArrowheads="1"/>
            </p:cNvSpPr>
            <p:nvPr/>
          </p:nvSpPr>
          <p:spPr bwMode="auto">
            <a:xfrm rot="-4194360">
              <a:off x="1567" y="2054"/>
              <a:ext cx="222" cy="47"/>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6645" name="AutoShape 397">
              <a:extLst>
                <a:ext uri="{FF2B5EF4-FFF2-40B4-BE49-F238E27FC236}">
                  <a16:creationId xmlns:a16="http://schemas.microsoft.com/office/drawing/2014/main" id="{A0E4A177-3ED0-48C9-A125-39AA7860C6F5}"/>
                </a:ext>
              </a:extLst>
            </p:cNvPr>
            <p:cNvSpPr>
              <a:spLocks noChangeArrowheads="1"/>
            </p:cNvSpPr>
            <p:nvPr/>
          </p:nvSpPr>
          <p:spPr bwMode="auto">
            <a:xfrm rot="-4696818">
              <a:off x="2418" y="2156"/>
              <a:ext cx="131" cy="47"/>
            </a:xfrm>
            <a:prstGeom prst="parallelogram">
              <a:avLst>
                <a:gd name="adj" fmla="val 0"/>
              </a:avLst>
            </a:prstGeom>
            <a:solidFill>
              <a:schemeClr val="bg2"/>
            </a:solidFill>
            <a:ln w="2857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6634" name="Rectangle 389" descr="Dashed horizontal">
            <a:extLst>
              <a:ext uri="{FF2B5EF4-FFF2-40B4-BE49-F238E27FC236}">
                <a16:creationId xmlns:a16="http://schemas.microsoft.com/office/drawing/2014/main" id="{DB116D56-E24E-4D91-B12D-932DC2AE9052}"/>
              </a:ext>
            </a:extLst>
          </p:cNvPr>
          <p:cNvSpPr>
            <a:spLocks noChangeArrowheads="1"/>
          </p:cNvSpPr>
          <p:nvPr/>
        </p:nvSpPr>
        <p:spPr bwMode="auto">
          <a:xfrm>
            <a:off x="2200275" y="4919663"/>
            <a:ext cx="6335713" cy="1238250"/>
          </a:xfrm>
          <a:prstGeom prst="rect">
            <a:avLst/>
          </a:prstGeom>
          <a:pattFill prst="dashHorz">
            <a:fgClr>
              <a:srgbClr val="0099FF"/>
            </a:fgClr>
            <a:bgClr>
              <a:srgbClr val="D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65" name="Oval 398">
            <a:extLst>
              <a:ext uri="{FF2B5EF4-FFF2-40B4-BE49-F238E27FC236}">
                <a16:creationId xmlns:a16="http://schemas.microsoft.com/office/drawing/2014/main" id="{B2D2BB5E-AE32-485F-A4A2-9D8511394039}"/>
              </a:ext>
            </a:extLst>
          </p:cNvPr>
          <p:cNvSpPr>
            <a:spLocks noChangeArrowheads="1"/>
          </p:cNvSpPr>
          <p:nvPr/>
        </p:nvSpPr>
        <p:spPr bwMode="auto">
          <a:xfrm>
            <a:off x="5430838" y="2708275"/>
            <a:ext cx="257175" cy="2825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66" name="Line 375">
            <a:extLst>
              <a:ext uri="{FF2B5EF4-FFF2-40B4-BE49-F238E27FC236}">
                <a16:creationId xmlns:a16="http://schemas.microsoft.com/office/drawing/2014/main" id="{6C84F9F2-39AA-4C75-810B-A5B8E32D3448}"/>
              </a:ext>
            </a:extLst>
          </p:cNvPr>
          <p:cNvSpPr>
            <a:spLocks noChangeShapeType="1"/>
          </p:cNvSpPr>
          <p:nvPr/>
        </p:nvSpPr>
        <p:spPr bwMode="auto">
          <a:xfrm rot="10800000" flipH="1">
            <a:off x="2543175" y="3055938"/>
            <a:ext cx="649288" cy="1152525"/>
          </a:xfrm>
          <a:prstGeom prst="line">
            <a:avLst/>
          </a:prstGeom>
          <a:noFill/>
          <a:ln w="28575">
            <a:solidFill>
              <a:srgbClr val="FF0066"/>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Line 376">
            <a:extLst>
              <a:ext uri="{FF2B5EF4-FFF2-40B4-BE49-F238E27FC236}">
                <a16:creationId xmlns:a16="http://schemas.microsoft.com/office/drawing/2014/main" id="{71730100-9D60-4EE3-9860-E19177B0E0F7}"/>
              </a:ext>
            </a:extLst>
          </p:cNvPr>
          <p:cNvSpPr>
            <a:spLocks noChangeShapeType="1"/>
          </p:cNvSpPr>
          <p:nvPr/>
        </p:nvSpPr>
        <p:spPr bwMode="auto">
          <a:xfrm flipH="1">
            <a:off x="1895475" y="4208463"/>
            <a:ext cx="649288" cy="1152525"/>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8" name="TextBox 2">
            <a:extLst>
              <a:ext uri="{FF2B5EF4-FFF2-40B4-BE49-F238E27FC236}">
                <a16:creationId xmlns:a16="http://schemas.microsoft.com/office/drawing/2014/main" id="{1C4CD68E-9680-442E-819B-CBDBFDAE365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6639" name="TextBox 11">
            <a:extLst>
              <a:ext uri="{FF2B5EF4-FFF2-40B4-BE49-F238E27FC236}">
                <a16:creationId xmlns:a16="http://schemas.microsoft.com/office/drawing/2014/main" id="{3C29723D-D992-4A5F-BF87-A81825AF343C}"/>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6640" name="TextBox 12">
            <a:extLst>
              <a:ext uri="{FF2B5EF4-FFF2-40B4-BE49-F238E27FC236}">
                <a16:creationId xmlns:a16="http://schemas.microsoft.com/office/drawing/2014/main" id="{75E2B75B-9837-4829-9287-9235BDB1FE8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37"/>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8" presetClass="emph" presetSubtype="0" fill="hold" grpId="0" nodeType="withEffect">
                                  <p:stCondLst>
                                    <p:cond delay="0"/>
                                  </p:stCondLst>
                                  <p:childTnLst>
                                    <p:animRot by="60000">
                                      <p:cBhvr>
                                        <p:cTn id="22" dur="500" fill="hold"/>
                                        <p:tgtEl>
                                          <p:spTgt spid="65"/>
                                        </p:tgtEl>
                                        <p:attrNameLst>
                                          <p:attrName>r</p:attrName>
                                        </p:attrNameLst>
                                      </p:cBhvr>
                                    </p:animRot>
                                  </p:childTnLst>
                                </p:cTn>
                              </p:par>
                            </p:childTnLst>
                          </p:cTn>
                        </p:par>
                        <p:par>
                          <p:cTn id="23" fill="hold" nodeType="afterGroup">
                            <p:stCondLst>
                              <p:cond delay="500"/>
                            </p:stCondLst>
                            <p:childTnLst>
                              <p:par>
                                <p:cTn id="24" presetID="1" presetClass="exit" presetSubtype="0" fill="hold" nodeType="afterEffect">
                                  <p:stCondLst>
                                    <p:cond delay="0"/>
                                  </p:stCondLst>
                                  <p:childTnLst>
                                    <p:set>
                                      <p:cBhvr>
                                        <p:cTn id="25" dur="1" fill="hold">
                                          <p:stCondLst>
                                            <p:cond delay="0"/>
                                          </p:stCondLst>
                                        </p:cTn>
                                        <p:tgtEl>
                                          <p:spTgt spid="56"/>
                                        </p:tgtEl>
                                        <p:attrNameLst>
                                          <p:attrName>style.visibility</p:attrName>
                                        </p:attrNameLst>
                                      </p:cBhvr>
                                      <p:to>
                                        <p:strVal val="hidden"/>
                                      </p:to>
                                    </p:set>
                                  </p:childTnLst>
                                </p:cTn>
                              </p:par>
                            </p:childTnLst>
                          </p:cTn>
                        </p:par>
                        <p:par>
                          <p:cTn id="26" fill="hold" nodeType="afterGroup">
                            <p:stCondLst>
                              <p:cond delay="500"/>
                            </p:stCondLst>
                            <p:childTnLst>
                              <p:par>
                                <p:cTn id="27" presetID="1" presetClass="entr" presetSubtype="0"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par>
                          <p:cTn id="29" fill="hold" nodeType="afterGroup">
                            <p:stCondLst>
                              <p:cond delay="500"/>
                            </p:stCondLst>
                            <p:childTnLst>
                              <p:par>
                                <p:cTn id="30" presetID="32" presetClass="emph" presetSubtype="0" fill="hold" nodeType="afterEffect">
                                  <p:stCondLst>
                                    <p:cond delay="0"/>
                                  </p:stCondLst>
                                  <p:childTnLst>
                                    <p:animClr clrSpc="rgb" dir="cw">
                                      <p:cBhvr override="childStyle">
                                        <p:cTn id="31" dur="100" fill="hold"/>
                                        <p:tgtEl>
                                          <p:spTgt spid="12"/>
                                        </p:tgtEl>
                                        <p:attrNameLst>
                                          <p:attrName>style.color</p:attrName>
                                        </p:attrNameLst>
                                      </p:cBhvr>
                                      <p:to>
                                        <a:schemeClr val="accent2"/>
                                      </p:to>
                                    </p:animClr>
                                    <p:animClr clrSpc="rgb" dir="cw">
                                      <p:cBhvr>
                                        <p:cTn id="32" dur="100" fill="hold"/>
                                        <p:tgtEl>
                                          <p:spTgt spid="12"/>
                                        </p:tgtEl>
                                        <p:attrNameLst>
                                          <p:attrName>fillcolor</p:attrName>
                                        </p:attrNameLst>
                                      </p:cBhvr>
                                      <p:to>
                                        <a:schemeClr val="accent2"/>
                                      </p:to>
                                    </p:animClr>
                                    <p:set>
                                      <p:cBhvr>
                                        <p:cTn id="33" dur="100" fill="hold"/>
                                        <p:tgtEl>
                                          <p:spTgt spid="12"/>
                                        </p:tgtEl>
                                        <p:attrNameLst>
                                          <p:attrName>fill.type</p:attrName>
                                        </p:attrNameLst>
                                      </p:cBhvr>
                                      <p:to>
                                        <p:strVal val="solid"/>
                                      </p:to>
                                    </p:set>
                                    <p:set>
                                      <p:cBhvr>
                                        <p:cTn id="34" dur="100" fill="hold"/>
                                        <p:tgtEl>
                                          <p:spTgt spid="12"/>
                                        </p:tgtEl>
                                        <p:attrNameLst>
                                          <p:attrName>fill.on</p:attrName>
                                        </p:attrNameLst>
                                      </p:cBhvr>
                                      <p:to>
                                        <p:strVal val="true"/>
                                      </p:to>
                                    </p:set>
                                    <p:animRot by="120000">
                                      <p:cBhvr>
                                        <p:cTn id="35" dur="100" fill="hold">
                                          <p:stCondLst>
                                            <p:cond delay="0"/>
                                          </p:stCondLst>
                                        </p:cTn>
                                        <p:tgtEl>
                                          <p:spTgt spid="12"/>
                                        </p:tgtEl>
                                        <p:attrNameLst>
                                          <p:attrName>r</p:attrName>
                                        </p:attrNameLst>
                                      </p:cBhvr>
                                    </p:animRot>
                                    <p:animRot by="-240000">
                                      <p:cBhvr>
                                        <p:cTn id="36" dur="200" fill="hold">
                                          <p:stCondLst>
                                            <p:cond delay="200"/>
                                          </p:stCondLst>
                                        </p:cTn>
                                        <p:tgtEl>
                                          <p:spTgt spid="12"/>
                                        </p:tgtEl>
                                        <p:attrNameLst>
                                          <p:attrName>r</p:attrName>
                                        </p:attrNameLst>
                                      </p:cBhvr>
                                    </p:animRot>
                                    <p:animRot by="240000">
                                      <p:cBhvr>
                                        <p:cTn id="37" dur="200" fill="hold">
                                          <p:stCondLst>
                                            <p:cond delay="400"/>
                                          </p:stCondLst>
                                        </p:cTn>
                                        <p:tgtEl>
                                          <p:spTgt spid="12"/>
                                        </p:tgtEl>
                                        <p:attrNameLst>
                                          <p:attrName>r</p:attrName>
                                        </p:attrNameLst>
                                      </p:cBhvr>
                                    </p:animRot>
                                    <p:animRot by="-240000">
                                      <p:cBhvr>
                                        <p:cTn id="38" dur="200" fill="hold">
                                          <p:stCondLst>
                                            <p:cond delay="600"/>
                                          </p:stCondLst>
                                        </p:cTn>
                                        <p:tgtEl>
                                          <p:spTgt spid="12"/>
                                        </p:tgtEl>
                                        <p:attrNameLst>
                                          <p:attrName>r</p:attrName>
                                        </p:attrNameLst>
                                      </p:cBhvr>
                                    </p:animRot>
                                    <p:animRot by="120000">
                                      <p:cBhvr>
                                        <p:cTn id="39" dur="200" fill="hold">
                                          <p:stCondLst>
                                            <p:cond delay="800"/>
                                          </p:stCondLst>
                                        </p:cTn>
                                        <p:tgtEl>
                                          <p:spTgt spid="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6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91">
            <a:extLst>
              <a:ext uri="{FF2B5EF4-FFF2-40B4-BE49-F238E27FC236}">
                <a16:creationId xmlns:a16="http://schemas.microsoft.com/office/drawing/2014/main" id="{689741AD-40B8-45FB-9E7B-AEE7AA2DAAF3}"/>
              </a:ext>
            </a:extLst>
          </p:cNvPr>
          <p:cNvSpPr>
            <a:spLocks noChangeArrowheads="1"/>
          </p:cNvSpPr>
          <p:nvPr/>
        </p:nvSpPr>
        <p:spPr bwMode="auto">
          <a:xfrm>
            <a:off x="323850" y="4508500"/>
            <a:ext cx="8569325" cy="232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chemeClr val="folHlink"/>
                </a:solidFill>
              </a:rPr>
              <a:t>Horse and Cart Problem</a:t>
            </a:r>
          </a:p>
          <a:p>
            <a:pPr>
              <a:spcBef>
                <a:spcPct val="50000"/>
              </a:spcBef>
            </a:pPr>
            <a:r>
              <a:rPr lang="en-US" altLang="en-US" b="1">
                <a:solidFill>
                  <a:srgbClr val="339933"/>
                </a:solidFill>
              </a:rPr>
              <a:t>A horse is urged to pull a cart.  The horse refuses to try, citing Newton’s third law as his defence.  “The pull of me on the cart is equal but opposite to the pull of the cart on me.  If I can never exert a greater force </a:t>
            </a:r>
            <a:r>
              <a:rPr lang="en-US" altLang="en-US" b="1">
                <a:solidFill>
                  <a:srgbClr val="FFCC99"/>
                </a:solidFill>
              </a:rPr>
              <a:t>(action and reaction are always equal)</a:t>
            </a:r>
            <a:r>
              <a:rPr lang="en-US" altLang="en-US" b="1">
                <a:solidFill>
                  <a:srgbClr val="339933"/>
                </a:solidFill>
              </a:rPr>
              <a:t> on the cart than it exerts on me, how can I ever set the cart moving?”, asks the horse.</a:t>
            </a:r>
          </a:p>
          <a:p>
            <a:pPr>
              <a:spcBef>
                <a:spcPct val="50000"/>
              </a:spcBef>
            </a:pPr>
            <a:r>
              <a:rPr lang="en-US" altLang="en-US" b="1">
                <a:solidFill>
                  <a:srgbClr val="FF6600"/>
                </a:solidFill>
              </a:rPr>
              <a:t>How would you reply?</a:t>
            </a:r>
          </a:p>
        </p:txBody>
      </p:sp>
      <p:grpSp>
        <p:nvGrpSpPr>
          <p:cNvPr id="27651" name="Group 495">
            <a:extLst>
              <a:ext uri="{FF2B5EF4-FFF2-40B4-BE49-F238E27FC236}">
                <a16:creationId xmlns:a16="http://schemas.microsoft.com/office/drawing/2014/main" id="{900BDB91-7DEE-4480-9737-FAA86D8F7BCE}"/>
              </a:ext>
            </a:extLst>
          </p:cNvPr>
          <p:cNvGrpSpPr>
            <a:grpSpLocks/>
          </p:cNvGrpSpPr>
          <p:nvPr/>
        </p:nvGrpSpPr>
        <p:grpSpPr bwMode="auto">
          <a:xfrm>
            <a:off x="107950" y="79375"/>
            <a:ext cx="9017000" cy="4862513"/>
            <a:chOff x="103" y="231"/>
            <a:chExt cx="5680" cy="3063"/>
          </a:xfrm>
        </p:grpSpPr>
        <p:sp>
          <p:nvSpPr>
            <p:cNvPr id="27655" name="Line 496">
              <a:extLst>
                <a:ext uri="{FF2B5EF4-FFF2-40B4-BE49-F238E27FC236}">
                  <a16:creationId xmlns:a16="http://schemas.microsoft.com/office/drawing/2014/main" id="{56D3F017-B870-4BFC-B81C-705499CD2A44}"/>
                </a:ext>
              </a:extLst>
            </p:cNvPr>
            <p:cNvSpPr>
              <a:spLocks noChangeShapeType="1"/>
            </p:cNvSpPr>
            <p:nvPr/>
          </p:nvSpPr>
          <p:spPr bwMode="auto">
            <a:xfrm flipH="1" flipV="1">
              <a:off x="5058" y="436"/>
              <a:ext cx="9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56" name="Group 497">
              <a:extLst>
                <a:ext uri="{FF2B5EF4-FFF2-40B4-BE49-F238E27FC236}">
                  <a16:creationId xmlns:a16="http://schemas.microsoft.com/office/drawing/2014/main" id="{EFD7F3DC-9BE1-43C1-8EE6-844AB1807185}"/>
                </a:ext>
              </a:extLst>
            </p:cNvPr>
            <p:cNvGrpSpPr>
              <a:grpSpLocks/>
            </p:cNvGrpSpPr>
            <p:nvPr/>
          </p:nvGrpSpPr>
          <p:grpSpPr bwMode="auto">
            <a:xfrm>
              <a:off x="1038" y="1692"/>
              <a:ext cx="1054" cy="1188"/>
              <a:chOff x="539" y="2151"/>
              <a:chExt cx="1054" cy="1188"/>
            </a:xfrm>
          </p:grpSpPr>
          <p:sp>
            <p:nvSpPr>
              <p:cNvPr id="27882" name="Line 498">
                <a:extLst>
                  <a:ext uri="{FF2B5EF4-FFF2-40B4-BE49-F238E27FC236}">
                    <a16:creationId xmlns:a16="http://schemas.microsoft.com/office/drawing/2014/main" id="{FE5DFF06-3F03-463D-93BF-DB27359AA41A}"/>
                  </a:ext>
                </a:extLst>
              </p:cNvPr>
              <p:cNvSpPr>
                <a:spLocks noChangeShapeType="1"/>
              </p:cNvSpPr>
              <p:nvPr/>
            </p:nvSpPr>
            <p:spPr bwMode="auto">
              <a:xfrm flipV="1">
                <a:off x="703"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83" name="Line 499">
                <a:extLst>
                  <a:ext uri="{FF2B5EF4-FFF2-40B4-BE49-F238E27FC236}">
                    <a16:creationId xmlns:a16="http://schemas.microsoft.com/office/drawing/2014/main" id="{214B41EE-1E23-4EE6-944C-9ADA44013838}"/>
                  </a:ext>
                </a:extLst>
              </p:cNvPr>
              <p:cNvSpPr>
                <a:spLocks noChangeShapeType="1"/>
              </p:cNvSpPr>
              <p:nvPr/>
            </p:nvSpPr>
            <p:spPr bwMode="auto">
              <a:xfrm>
                <a:off x="61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884" name="Group 500">
                <a:extLst>
                  <a:ext uri="{FF2B5EF4-FFF2-40B4-BE49-F238E27FC236}">
                    <a16:creationId xmlns:a16="http://schemas.microsoft.com/office/drawing/2014/main" id="{A0C496EA-E02C-437F-8134-E5084898F373}"/>
                  </a:ext>
                </a:extLst>
              </p:cNvPr>
              <p:cNvGrpSpPr>
                <a:grpSpLocks/>
              </p:cNvGrpSpPr>
              <p:nvPr/>
            </p:nvGrpSpPr>
            <p:grpSpPr bwMode="auto">
              <a:xfrm>
                <a:off x="930" y="2478"/>
                <a:ext cx="538" cy="408"/>
                <a:chOff x="1338" y="3294"/>
                <a:chExt cx="538" cy="408"/>
              </a:xfrm>
            </p:grpSpPr>
            <p:sp>
              <p:nvSpPr>
                <p:cNvPr id="27893" name="Oval 501">
                  <a:extLst>
                    <a:ext uri="{FF2B5EF4-FFF2-40B4-BE49-F238E27FC236}">
                      <a16:creationId xmlns:a16="http://schemas.microsoft.com/office/drawing/2014/main" id="{4EEF9545-A535-46CA-AFC9-7A3BAE56F17D}"/>
                    </a:ext>
                  </a:extLst>
                </p:cNvPr>
                <p:cNvSpPr>
                  <a:spLocks noChangeArrowheads="1"/>
                </p:cNvSpPr>
                <p:nvPr/>
              </p:nvSpPr>
              <p:spPr bwMode="auto">
                <a:xfrm>
                  <a:off x="142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290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94" name="AutoShape 502">
                  <a:extLst>
                    <a:ext uri="{FF2B5EF4-FFF2-40B4-BE49-F238E27FC236}">
                      <a16:creationId xmlns:a16="http://schemas.microsoft.com/office/drawing/2014/main" id="{1128EFE8-1203-426F-9B51-36A329F9D694}"/>
                    </a:ext>
                  </a:extLst>
                </p:cNvPr>
                <p:cNvSpPr>
                  <a:spLocks noChangeArrowheads="1"/>
                </p:cNvSpPr>
                <p:nvPr/>
              </p:nvSpPr>
              <p:spPr bwMode="auto">
                <a:xfrm>
                  <a:off x="1338" y="3430"/>
                  <a:ext cx="272" cy="27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93300"/>
                </a:solidFill>
                <a:ln w="9525">
                  <a:round/>
                  <a:headEnd/>
                  <a:tailEnd/>
                </a:ln>
                <a:effectLst/>
                <a:scene3d>
                  <a:camera prst="legacyPerspectiveTopRight">
                    <a:rot lat="20699960" lon="300000" rev="0"/>
                  </a:camera>
                  <a:lightRig rig="legacyFlat3" dir="b"/>
                </a:scene3d>
                <a:sp3d extrusionH="100000" prstMaterial="legacyMatte">
                  <a:bevelT w="13500" h="13500" prst="angle"/>
                  <a:bevelB w="13500" h="13500" prst="angle"/>
                  <a:extrusionClr>
                    <a:srgbClr val="993300"/>
                  </a:extrusionClr>
                  <a:contourClr>
                    <a:srgbClr val="99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7895" name="Line 503">
                  <a:extLst>
                    <a:ext uri="{FF2B5EF4-FFF2-40B4-BE49-F238E27FC236}">
                      <a16:creationId xmlns:a16="http://schemas.microsoft.com/office/drawing/2014/main" id="{C34FDF09-83BB-48C6-BD39-8FC3135FB232}"/>
                    </a:ext>
                  </a:extLst>
                </p:cNvPr>
                <p:cNvSpPr>
                  <a:spLocks noChangeShapeType="1"/>
                </p:cNvSpPr>
                <p:nvPr/>
              </p:nvSpPr>
              <p:spPr bwMode="auto">
                <a:xfrm>
                  <a:off x="1876" y="329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96" name="Oval 504">
                  <a:extLst>
                    <a:ext uri="{FF2B5EF4-FFF2-40B4-BE49-F238E27FC236}">
                      <a16:creationId xmlns:a16="http://schemas.microsoft.com/office/drawing/2014/main" id="{79A19BFF-2401-4267-913F-1A63BA8108AE}"/>
                    </a:ext>
                  </a:extLst>
                </p:cNvPr>
                <p:cNvSpPr>
                  <a:spLocks noChangeArrowheads="1"/>
                </p:cNvSpPr>
                <p:nvPr/>
              </p:nvSpPr>
              <p:spPr bwMode="auto">
                <a:xfrm>
                  <a:off x="133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163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85" name="Line 505">
                <a:extLst>
                  <a:ext uri="{FF2B5EF4-FFF2-40B4-BE49-F238E27FC236}">
                    <a16:creationId xmlns:a16="http://schemas.microsoft.com/office/drawing/2014/main" id="{3E0A03F0-C10A-4638-A9C9-12D55041122A}"/>
                  </a:ext>
                </a:extLst>
              </p:cNvPr>
              <p:cNvSpPr>
                <a:spLocks noChangeShapeType="1"/>
              </p:cNvSpPr>
              <p:nvPr/>
            </p:nvSpPr>
            <p:spPr bwMode="auto">
              <a:xfrm>
                <a:off x="120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86" name="Line 506">
                <a:extLst>
                  <a:ext uri="{FF2B5EF4-FFF2-40B4-BE49-F238E27FC236}">
                    <a16:creationId xmlns:a16="http://schemas.microsoft.com/office/drawing/2014/main" id="{2C94F52B-89E5-4435-BBE1-9C431B91E783}"/>
                  </a:ext>
                </a:extLst>
              </p:cNvPr>
              <p:cNvSpPr>
                <a:spLocks noChangeShapeType="1"/>
              </p:cNvSpPr>
              <p:nvPr/>
            </p:nvSpPr>
            <p:spPr bwMode="auto">
              <a:xfrm flipV="1">
                <a:off x="1156" y="238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87" name="Line 507">
                <a:extLst>
                  <a:ext uri="{FF2B5EF4-FFF2-40B4-BE49-F238E27FC236}">
                    <a16:creationId xmlns:a16="http://schemas.microsoft.com/office/drawing/2014/main" id="{C1998E64-3F0F-4037-AE9A-791487E9E030}"/>
                  </a:ext>
                </a:extLst>
              </p:cNvPr>
              <p:cNvSpPr>
                <a:spLocks noChangeShapeType="1"/>
              </p:cNvSpPr>
              <p:nvPr/>
            </p:nvSpPr>
            <p:spPr bwMode="auto">
              <a:xfrm flipV="1">
                <a:off x="1066" y="220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88" name="Line 508">
                <a:extLst>
                  <a:ext uri="{FF2B5EF4-FFF2-40B4-BE49-F238E27FC236}">
                    <a16:creationId xmlns:a16="http://schemas.microsoft.com/office/drawing/2014/main" id="{540438C4-9211-41D7-AE12-EC4BF28C9185}"/>
                  </a:ext>
                </a:extLst>
              </p:cNvPr>
              <p:cNvSpPr>
                <a:spLocks noChangeShapeType="1"/>
              </p:cNvSpPr>
              <p:nvPr/>
            </p:nvSpPr>
            <p:spPr bwMode="auto">
              <a:xfrm flipV="1">
                <a:off x="1066" y="288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89" name="Line 509">
                <a:extLst>
                  <a:ext uri="{FF2B5EF4-FFF2-40B4-BE49-F238E27FC236}">
                    <a16:creationId xmlns:a16="http://schemas.microsoft.com/office/drawing/2014/main" id="{CA386F47-2960-4806-939B-1C0A2F95B088}"/>
                  </a:ext>
                </a:extLst>
              </p:cNvPr>
              <p:cNvSpPr>
                <a:spLocks noChangeShapeType="1"/>
              </p:cNvSpPr>
              <p:nvPr/>
            </p:nvSpPr>
            <p:spPr bwMode="auto">
              <a:xfrm rot="5400000" flipV="1">
                <a:off x="1155"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90" name="Line 510">
                <a:extLst>
                  <a:ext uri="{FF2B5EF4-FFF2-40B4-BE49-F238E27FC236}">
                    <a16:creationId xmlns:a16="http://schemas.microsoft.com/office/drawing/2014/main" id="{7C6724FA-D660-4A45-80B9-92E96EC2D459}"/>
                  </a:ext>
                </a:extLst>
              </p:cNvPr>
              <p:cNvSpPr>
                <a:spLocks noChangeShapeType="1"/>
              </p:cNvSpPr>
              <p:nvPr/>
            </p:nvSpPr>
            <p:spPr bwMode="auto">
              <a:xfrm rot="5400000" flipV="1">
                <a:off x="711" y="239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91" name="AutoShape 511">
                <a:extLst>
                  <a:ext uri="{FF2B5EF4-FFF2-40B4-BE49-F238E27FC236}">
                    <a16:creationId xmlns:a16="http://schemas.microsoft.com/office/drawing/2014/main" id="{20FFECB8-5012-4E99-A78E-9260658AFE61}"/>
                  </a:ext>
                </a:extLst>
              </p:cNvPr>
              <p:cNvSpPr>
                <a:spLocks noChangeArrowheads="1"/>
              </p:cNvSpPr>
              <p:nvPr/>
            </p:nvSpPr>
            <p:spPr bwMode="auto">
              <a:xfrm>
                <a:off x="558" y="2151"/>
                <a:ext cx="1008"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169 h 21600"/>
                  <a:gd name="T26" fmla="*/ 18429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179" y="10800"/>
                    </a:moveTo>
                    <a:cubicBezTo>
                      <a:pt x="1179" y="16114"/>
                      <a:pt x="5486" y="20421"/>
                      <a:pt x="10800" y="20421"/>
                    </a:cubicBezTo>
                    <a:cubicBezTo>
                      <a:pt x="16114" y="20421"/>
                      <a:pt x="20421" y="16114"/>
                      <a:pt x="20421" y="10800"/>
                    </a:cubicBezTo>
                    <a:cubicBezTo>
                      <a:pt x="20421" y="5486"/>
                      <a:pt x="16114" y="1179"/>
                      <a:pt x="10800" y="1179"/>
                    </a:cubicBezTo>
                    <a:cubicBezTo>
                      <a:pt x="5486" y="1179"/>
                      <a:pt x="1179" y="5486"/>
                      <a:pt x="1179" y="10800"/>
                    </a:cubicBezTo>
                    <a:close/>
                  </a:path>
                </a:pathLst>
              </a:custGeom>
              <a:solidFill>
                <a:srgbClr val="996633"/>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996633"/>
                </a:extrusionClr>
                <a:contourClr>
                  <a:srgbClr val="99663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7892" name="AutoShape 512">
                <a:extLst>
                  <a:ext uri="{FF2B5EF4-FFF2-40B4-BE49-F238E27FC236}">
                    <a16:creationId xmlns:a16="http://schemas.microsoft.com/office/drawing/2014/main" id="{38D78224-7B2E-460E-B557-C034EE4C9FAF}"/>
                  </a:ext>
                </a:extLst>
              </p:cNvPr>
              <p:cNvSpPr>
                <a:spLocks noChangeArrowheads="1"/>
              </p:cNvSpPr>
              <p:nvPr/>
            </p:nvSpPr>
            <p:spPr bwMode="auto">
              <a:xfrm>
                <a:off x="539" y="2160"/>
                <a:ext cx="1054"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69 h 21600"/>
                  <a:gd name="T26" fmla="*/ 18444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4" y="10800"/>
                    </a:moveTo>
                    <a:cubicBezTo>
                      <a:pt x="364" y="16564"/>
                      <a:pt x="5036" y="21236"/>
                      <a:pt x="10800" y="21236"/>
                    </a:cubicBezTo>
                    <a:cubicBezTo>
                      <a:pt x="16564" y="21236"/>
                      <a:pt x="21236" y="16564"/>
                      <a:pt x="21236" y="10800"/>
                    </a:cubicBezTo>
                    <a:cubicBezTo>
                      <a:pt x="21236" y="5036"/>
                      <a:pt x="16564" y="364"/>
                      <a:pt x="10800" y="364"/>
                    </a:cubicBezTo>
                    <a:cubicBezTo>
                      <a:pt x="5036" y="364"/>
                      <a:pt x="364" y="5036"/>
                      <a:pt x="364" y="10800"/>
                    </a:cubicBezTo>
                    <a:close/>
                  </a:path>
                </a:pathLst>
              </a:custGeom>
              <a:solidFill>
                <a:srgbClr val="5F5F5F"/>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5F5F5F"/>
                </a:extrusionClr>
                <a:contourClr>
                  <a:srgbClr val="5F5F5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grpSp>
        <p:grpSp>
          <p:nvGrpSpPr>
            <p:cNvPr id="27657" name="Group 513">
              <a:extLst>
                <a:ext uri="{FF2B5EF4-FFF2-40B4-BE49-F238E27FC236}">
                  <a16:creationId xmlns:a16="http://schemas.microsoft.com/office/drawing/2014/main" id="{60813154-2DB3-41B7-A7D0-2DBE08B04475}"/>
                </a:ext>
              </a:extLst>
            </p:cNvPr>
            <p:cNvGrpSpPr>
              <a:grpSpLocks/>
            </p:cNvGrpSpPr>
            <p:nvPr/>
          </p:nvGrpSpPr>
          <p:grpSpPr bwMode="auto">
            <a:xfrm rot="-403859">
              <a:off x="1101" y="1819"/>
              <a:ext cx="363" cy="544"/>
              <a:chOff x="1156" y="2205"/>
              <a:chExt cx="363" cy="544"/>
            </a:xfrm>
          </p:grpSpPr>
          <p:sp>
            <p:nvSpPr>
              <p:cNvPr id="27880" name="Rectangle 514">
                <a:extLst>
                  <a:ext uri="{FF2B5EF4-FFF2-40B4-BE49-F238E27FC236}">
                    <a16:creationId xmlns:a16="http://schemas.microsoft.com/office/drawing/2014/main" id="{9690EDCF-A6CD-4E4C-9391-0D62DC7337F0}"/>
                  </a:ext>
                </a:extLst>
              </p:cNvPr>
              <p:cNvSpPr>
                <a:spLocks noChangeArrowheads="1"/>
              </p:cNvSpPr>
              <p:nvPr/>
            </p:nvSpPr>
            <p:spPr bwMode="auto">
              <a:xfrm>
                <a:off x="1383" y="2659"/>
                <a:ext cx="136" cy="90"/>
              </a:xfrm>
              <a:prstGeom prst="rect">
                <a:avLst/>
              </a:prstGeom>
              <a:solidFill>
                <a:srgbClr val="3333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81" name="Freeform 515">
                <a:extLst>
                  <a:ext uri="{FF2B5EF4-FFF2-40B4-BE49-F238E27FC236}">
                    <a16:creationId xmlns:a16="http://schemas.microsoft.com/office/drawing/2014/main" id="{023E7C32-621A-40E6-8282-B1A246F61983}"/>
                  </a:ext>
                </a:extLst>
              </p:cNvPr>
              <p:cNvSpPr>
                <a:spLocks/>
              </p:cNvSpPr>
              <p:nvPr/>
            </p:nvSpPr>
            <p:spPr bwMode="auto">
              <a:xfrm>
                <a:off x="1156" y="2205"/>
                <a:ext cx="273" cy="499"/>
              </a:xfrm>
              <a:custGeom>
                <a:avLst/>
                <a:gdLst>
                  <a:gd name="T0" fmla="*/ 0 w 273"/>
                  <a:gd name="T1" fmla="*/ 0 h 453"/>
                  <a:gd name="T2" fmla="*/ 46 w 273"/>
                  <a:gd name="T3" fmla="*/ 2309 h 453"/>
                  <a:gd name="T4" fmla="*/ 273 w 273"/>
                  <a:gd name="T5" fmla="*/ 4628 h 453"/>
                  <a:gd name="T6" fmla="*/ 0 60000 65536"/>
                  <a:gd name="T7" fmla="*/ 0 60000 65536"/>
                  <a:gd name="T8" fmla="*/ 0 60000 65536"/>
                </a:gdLst>
                <a:ahLst/>
                <a:cxnLst>
                  <a:cxn ang="T6">
                    <a:pos x="T0" y="T1"/>
                  </a:cxn>
                  <a:cxn ang="T7">
                    <a:pos x="T2" y="T3"/>
                  </a:cxn>
                  <a:cxn ang="T8">
                    <a:pos x="T4" y="T5"/>
                  </a:cxn>
                </a:cxnLst>
                <a:rect l="0" t="0" r="r" b="b"/>
                <a:pathLst>
                  <a:path w="273" h="453">
                    <a:moveTo>
                      <a:pt x="0" y="0"/>
                    </a:moveTo>
                    <a:cubicBezTo>
                      <a:pt x="0" y="75"/>
                      <a:pt x="0" y="151"/>
                      <a:pt x="46" y="227"/>
                    </a:cubicBezTo>
                    <a:cubicBezTo>
                      <a:pt x="92" y="303"/>
                      <a:pt x="182" y="378"/>
                      <a:pt x="273" y="453"/>
                    </a:cubicBezTo>
                  </a:path>
                </a:pathLst>
              </a:custGeom>
              <a:noFill/>
              <a:ln w="571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58" name="Freeform 516">
              <a:extLst>
                <a:ext uri="{FF2B5EF4-FFF2-40B4-BE49-F238E27FC236}">
                  <a16:creationId xmlns:a16="http://schemas.microsoft.com/office/drawing/2014/main" id="{3C8A03D6-81A0-4F61-8B78-D8C7DF30297E}"/>
                </a:ext>
              </a:extLst>
            </p:cNvPr>
            <p:cNvSpPr>
              <a:spLocks/>
            </p:cNvSpPr>
            <p:nvPr/>
          </p:nvSpPr>
          <p:spPr bwMode="auto">
            <a:xfrm>
              <a:off x="993" y="1928"/>
              <a:ext cx="318" cy="454"/>
            </a:xfrm>
            <a:custGeom>
              <a:avLst/>
              <a:gdLst>
                <a:gd name="T0" fmla="*/ 0 w 318"/>
                <a:gd name="T1" fmla="*/ 454 h 454"/>
                <a:gd name="T2" fmla="*/ 227 w 318"/>
                <a:gd name="T3" fmla="*/ 363 h 454"/>
                <a:gd name="T4" fmla="*/ 318 w 318"/>
                <a:gd name="T5" fmla="*/ 0 h 454"/>
                <a:gd name="T6" fmla="*/ 0 60000 65536"/>
                <a:gd name="T7" fmla="*/ 0 60000 65536"/>
                <a:gd name="T8" fmla="*/ 0 60000 65536"/>
              </a:gdLst>
              <a:ahLst/>
              <a:cxnLst>
                <a:cxn ang="T6">
                  <a:pos x="T0" y="T1"/>
                </a:cxn>
                <a:cxn ang="T7">
                  <a:pos x="T2" y="T3"/>
                </a:cxn>
                <a:cxn ang="T8">
                  <a:pos x="T4" y="T5"/>
                </a:cxn>
              </a:cxnLst>
              <a:rect l="0" t="0" r="r" b="b"/>
              <a:pathLst>
                <a:path w="318" h="454">
                  <a:moveTo>
                    <a:pt x="0" y="454"/>
                  </a:moveTo>
                  <a:cubicBezTo>
                    <a:pt x="87" y="446"/>
                    <a:pt x="174" y="438"/>
                    <a:pt x="227" y="363"/>
                  </a:cubicBezTo>
                  <a:cubicBezTo>
                    <a:pt x="280" y="288"/>
                    <a:pt x="299" y="144"/>
                    <a:pt x="318" y="0"/>
                  </a:cubicBezTo>
                </a:path>
              </a:pathLst>
            </a:custGeom>
            <a:noFill/>
            <a:ln w="571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59" name="Group 517">
              <a:extLst>
                <a:ext uri="{FF2B5EF4-FFF2-40B4-BE49-F238E27FC236}">
                  <a16:creationId xmlns:a16="http://schemas.microsoft.com/office/drawing/2014/main" id="{99518E0C-377A-402A-8797-8A2C00C242E4}"/>
                </a:ext>
              </a:extLst>
            </p:cNvPr>
            <p:cNvGrpSpPr>
              <a:grpSpLocks/>
            </p:cNvGrpSpPr>
            <p:nvPr/>
          </p:nvGrpSpPr>
          <p:grpSpPr bwMode="auto">
            <a:xfrm>
              <a:off x="720" y="1746"/>
              <a:ext cx="363" cy="680"/>
              <a:chOff x="1156" y="2069"/>
              <a:chExt cx="363" cy="680"/>
            </a:xfrm>
          </p:grpSpPr>
          <p:sp>
            <p:nvSpPr>
              <p:cNvPr id="27878" name="Rectangle 518">
                <a:extLst>
                  <a:ext uri="{FF2B5EF4-FFF2-40B4-BE49-F238E27FC236}">
                    <a16:creationId xmlns:a16="http://schemas.microsoft.com/office/drawing/2014/main" id="{053520F7-8055-4C61-BCC8-85CCA154898D}"/>
                  </a:ext>
                </a:extLst>
              </p:cNvPr>
              <p:cNvSpPr>
                <a:spLocks noChangeArrowheads="1"/>
              </p:cNvSpPr>
              <p:nvPr/>
            </p:nvSpPr>
            <p:spPr bwMode="auto">
              <a:xfrm>
                <a:off x="1383" y="2659"/>
                <a:ext cx="136" cy="90"/>
              </a:xfrm>
              <a:prstGeom prst="rect">
                <a:avLst/>
              </a:prstGeom>
              <a:solidFill>
                <a:srgbClr val="3333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79" name="Freeform 519">
                <a:extLst>
                  <a:ext uri="{FF2B5EF4-FFF2-40B4-BE49-F238E27FC236}">
                    <a16:creationId xmlns:a16="http://schemas.microsoft.com/office/drawing/2014/main" id="{1DEE15CB-97D8-44AE-8F68-A2A554E47D36}"/>
                  </a:ext>
                </a:extLst>
              </p:cNvPr>
              <p:cNvSpPr>
                <a:spLocks/>
              </p:cNvSpPr>
              <p:nvPr/>
            </p:nvSpPr>
            <p:spPr bwMode="auto">
              <a:xfrm>
                <a:off x="1156" y="2069"/>
                <a:ext cx="273" cy="635"/>
              </a:xfrm>
              <a:custGeom>
                <a:avLst/>
                <a:gdLst>
                  <a:gd name="T0" fmla="*/ 0 w 273"/>
                  <a:gd name="T1" fmla="*/ 0 h 453"/>
                  <a:gd name="T2" fmla="*/ 46 w 273"/>
                  <a:gd name="T3" fmla="*/ 751272 h 453"/>
                  <a:gd name="T4" fmla="*/ 273 w 273"/>
                  <a:gd name="T5" fmla="*/ 1500993 h 453"/>
                  <a:gd name="T6" fmla="*/ 0 60000 65536"/>
                  <a:gd name="T7" fmla="*/ 0 60000 65536"/>
                  <a:gd name="T8" fmla="*/ 0 60000 65536"/>
                </a:gdLst>
                <a:ahLst/>
                <a:cxnLst>
                  <a:cxn ang="T6">
                    <a:pos x="T0" y="T1"/>
                  </a:cxn>
                  <a:cxn ang="T7">
                    <a:pos x="T2" y="T3"/>
                  </a:cxn>
                  <a:cxn ang="T8">
                    <a:pos x="T4" y="T5"/>
                  </a:cxn>
                </a:cxnLst>
                <a:rect l="0" t="0" r="r" b="b"/>
                <a:pathLst>
                  <a:path w="273" h="453">
                    <a:moveTo>
                      <a:pt x="0" y="0"/>
                    </a:moveTo>
                    <a:cubicBezTo>
                      <a:pt x="0" y="75"/>
                      <a:pt x="0" y="151"/>
                      <a:pt x="46" y="227"/>
                    </a:cubicBezTo>
                    <a:cubicBezTo>
                      <a:pt x="92" y="303"/>
                      <a:pt x="182" y="378"/>
                      <a:pt x="273" y="453"/>
                    </a:cubicBezTo>
                  </a:path>
                </a:pathLst>
              </a:custGeom>
              <a:noFill/>
              <a:ln w="571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660" name="Group 520">
              <a:extLst>
                <a:ext uri="{FF2B5EF4-FFF2-40B4-BE49-F238E27FC236}">
                  <a16:creationId xmlns:a16="http://schemas.microsoft.com/office/drawing/2014/main" id="{A2AA7C8A-D8F2-4A50-9A1C-C7B9F417C3D9}"/>
                </a:ext>
              </a:extLst>
            </p:cNvPr>
            <p:cNvGrpSpPr>
              <a:grpSpLocks/>
            </p:cNvGrpSpPr>
            <p:nvPr/>
          </p:nvGrpSpPr>
          <p:grpSpPr bwMode="auto">
            <a:xfrm>
              <a:off x="222" y="1111"/>
              <a:ext cx="2041" cy="1082"/>
              <a:chOff x="1575" y="262"/>
              <a:chExt cx="2041" cy="1082"/>
            </a:xfrm>
          </p:grpSpPr>
          <p:grpSp>
            <p:nvGrpSpPr>
              <p:cNvPr id="27874" name="Group 521">
                <a:extLst>
                  <a:ext uri="{FF2B5EF4-FFF2-40B4-BE49-F238E27FC236}">
                    <a16:creationId xmlns:a16="http://schemas.microsoft.com/office/drawing/2014/main" id="{93E68F22-11CA-4693-8304-9B431190FA55}"/>
                  </a:ext>
                </a:extLst>
              </p:cNvPr>
              <p:cNvGrpSpPr>
                <a:grpSpLocks/>
              </p:cNvGrpSpPr>
              <p:nvPr/>
            </p:nvGrpSpPr>
            <p:grpSpPr bwMode="auto">
              <a:xfrm>
                <a:off x="1575" y="406"/>
                <a:ext cx="2041" cy="938"/>
                <a:chOff x="1565" y="482"/>
                <a:chExt cx="2004" cy="771"/>
              </a:xfrm>
            </p:grpSpPr>
            <p:sp>
              <p:nvSpPr>
                <p:cNvPr id="27876" name="Freeform 522">
                  <a:extLst>
                    <a:ext uri="{FF2B5EF4-FFF2-40B4-BE49-F238E27FC236}">
                      <a16:creationId xmlns:a16="http://schemas.microsoft.com/office/drawing/2014/main" id="{722996AB-14DA-4A91-AA4B-9B0CF12556B7}"/>
                    </a:ext>
                  </a:extLst>
                </p:cNvPr>
                <p:cNvSpPr>
                  <a:spLocks/>
                </p:cNvSpPr>
                <p:nvPr/>
              </p:nvSpPr>
              <p:spPr bwMode="auto">
                <a:xfrm>
                  <a:off x="1565" y="482"/>
                  <a:ext cx="2004" cy="771"/>
                </a:xfrm>
                <a:custGeom>
                  <a:avLst/>
                  <a:gdLst>
                    <a:gd name="T0" fmla="*/ 23 w 2004"/>
                    <a:gd name="T1" fmla="*/ 23 h 771"/>
                    <a:gd name="T2" fmla="*/ 69 w 2004"/>
                    <a:gd name="T3" fmla="*/ 204 h 771"/>
                    <a:gd name="T4" fmla="*/ 205 w 2004"/>
                    <a:gd name="T5" fmla="*/ 295 h 771"/>
                    <a:gd name="T6" fmla="*/ 250 w 2004"/>
                    <a:gd name="T7" fmla="*/ 431 h 771"/>
                    <a:gd name="T8" fmla="*/ 658 w 2004"/>
                    <a:gd name="T9" fmla="*/ 476 h 771"/>
                    <a:gd name="T10" fmla="*/ 749 w 2004"/>
                    <a:gd name="T11" fmla="*/ 748 h 771"/>
                    <a:gd name="T12" fmla="*/ 1157 w 2004"/>
                    <a:gd name="T13" fmla="*/ 612 h 771"/>
                    <a:gd name="T14" fmla="*/ 1384 w 2004"/>
                    <a:gd name="T15" fmla="*/ 431 h 771"/>
                    <a:gd name="T16" fmla="*/ 1475 w 2004"/>
                    <a:gd name="T17" fmla="*/ 522 h 771"/>
                    <a:gd name="T18" fmla="*/ 1747 w 2004"/>
                    <a:gd name="T19" fmla="*/ 567 h 771"/>
                    <a:gd name="T20" fmla="*/ 1974 w 2004"/>
                    <a:gd name="T21" fmla="*/ 431 h 771"/>
                    <a:gd name="T22" fmla="*/ 1928 w 2004"/>
                    <a:gd name="T23" fmla="*/ 385 h 771"/>
                    <a:gd name="T24" fmla="*/ 1928 w 2004"/>
                    <a:gd name="T25" fmla="*/ 295 h 771"/>
                    <a:gd name="T26" fmla="*/ 1974 w 2004"/>
                    <a:gd name="T27" fmla="*/ 113 h 771"/>
                    <a:gd name="T28" fmla="*/ 1792 w 2004"/>
                    <a:gd name="T29" fmla="*/ 23 h 771"/>
                    <a:gd name="T30" fmla="*/ 1384 w 2004"/>
                    <a:gd name="T31" fmla="*/ 68 h 771"/>
                    <a:gd name="T32" fmla="*/ 1475 w 2004"/>
                    <a:gd name="T33" fmla="*/ 249 h 771"/>
                    <a:gd name="T34" fmla="*/ 613 w 2004"/>
                    <a:gd name="T35" fmla="*/ 295 h 771"/>
                    <a:gd name="T36" fmla="*/ 431 w 2004"/>
                    <a:gd name="T37" fmla="*/ 68 h 771"/>
                    <a:gd name="T38" fmla="*/ 205 w 2004"/>
                    <a:gd name="T39" fmla="*/ 68 h 771"/>
                    <a:gd name="T40" fmla="*/ 23 w 2004"/>
                    <a:gd name="T41" fmla="*/ 23 h 7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004" h="771">
                      <a:moveTo>
                        <a:pt x="23" y="23"/>
                      </a:moveTo>
                      <a:cubicBezTo>
                        <a:pt x="0" y="46"/>
                        <a:pt x="39" y="159"/>
                        <a:pt x="69" y="204"/>
                      </a:cubicBezTo>
                      <a:cubicBezTo>
                        <a:pt x="99" y="249"/>
                        <a:pt x="175" y="257"/>
                        <a:pt x="205" y="295"/>
                      </a:cubicBezTo>
                      <a:cubicBezTo>
                        <a:pt x="235" y="333"/>
                        <a:pt x="175" y="401"/>
                        <a:pt x="250" y="431"/>
                      </a:cubicBezTo>
                      <a:cubicBezTo>
                        <a:pt x="325" y="461"/>
                        <a:pt x="575" y="423"/>
                        <a:pt x="658" y="476"/>
                      </a:cubicBezTo>
                      <a:cubicBezTo>
                        <a:pt x="741" y="529"/>
                        <a:pt x="666" y="725"/>
                        <a:pt x="749" y="748"/>
                      </a:cubicBezTo>
                      <a:cubicBezTo>
                        <a:pt x="832" y="771"/>
                        <a:pt x="1051" y="665"/>
                        <a:pt x="1157" y="612"/>
                      </a:cubicBezTo>
                      <a:cubicBezTo>
                        <a:pt x="1263" y="559"/>
                        <a:pt x="1331" y="446"/>
                        <a:pt x="1384" y="431"/>
                      </a:cubicBezTo>
                      <a:cubicBezTo>
                        <a:pt x="1437" y="416"/>
                        <a:pt x="1415" y="499"/>
                        <a:pt x="1475" y="522"/>
                      </a:cubicBezTo>
                      <a:cubicBezTo>
                        <a:pt x="1535" y="545"/>
                        <a:pt x="1664" y="582"/>
                        <a:pt x="1747" y="567"/>
                      </a:cubicBezTo>
                      <a:cubicBezTo>
                        <a:pt x="1830" y="552"/>
                        <a:pt x="1944" y="461"/>
                        <a:pt x="1974" y="431"/>
                      </a:cubicBezTo>
                      <a:cubicBezTo>
                        <a:pt x="2004" y="401"/>
                        <a:pt x="1936" y="408"/>
                        <a:pt x="1928" y="385"/>
                      </a:cubicBezTo>
                      <a:cubicBezTo>
                        <a:pt x="1920" y="362"/>
                        <a:pt x="1920" y="340"/>
                        <a:pt x="1928" y="295"/>
                      </a:cubicBezTo>
                      <a:cubicBezTo>
                        <a:pt x="1936" y="250"/>
                        <a:pt x="1997" y="158"/>
                        <a:pt x="1974" y="113"/>
                      </a:cubicBezTo>
                      <a:cubicBezTo>
                        <a:pt x="1951" y="68"/>
                        <a:pt x="1890" y="30"/>
                        <a:pt x="1792" y="23"/>
                      </a:cubicBezTo>
                      <a:cubicBezTo>
                        <a:pt x="1694" y="16"/>
                        <a:pt x="1437" y="30"/>
                        <a:pt x="1384" y="68"/>
                      </a:cubicBezTo>
                      <a:cubicBezTo>
                        <a:pt x="1331" y="106"/>
                        <a:pt x="1603" y="211"/>
                        <a:pt x="1475" y="249"/>
                      </a:cubicBezTo>
                      <a:cubicBezTo>
                        <a:pt x="1347" y="287"/>
                        <a:pt x="787" y="325"/>
                        <a:pt x="613" y="295"/>
                      </a:cubicBezTo>
                      <a:cubicBezTo>
                        <a:pt x="439" y="265"/>
                        <a:pt x="499" y="106"/>
                        <a:pt x="431" y="68"/>
                      </a:cubicBezTo>
                      <a:cubicBezTo>
                        <a:pt x="363" y="30"/>
                        <a:pt x="273" y="76"/>
                        <a:pt x="205" y="68"/>
                      </a:cubicBezTo>
                      <a:cubicBezTo>
                        <a:pt x="137" y="60"/>
                        <a:pt x="46" y="0"/>
                        <a:pt x="23" y="23"/>
                      </a:cubicBezTo>
                      <a:close/>
                    </a:path>
                  </a:pathLst>
                </a:custGeom>
                <a:solidFill>
                  <a:srgbClr val="9966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77" name="Freeform 523">
                  <a:extLst>
                    <a:ext uri="{FF2B5EF4-FFF2-40B4-BE49-F238E27FC236}">
                      <a16:creationId xmlns:a16="http://schemas.microsoft.com/office/drawing/2014/main" id="{E483F3F9-9657-46E2-869D-C5F61200CC6A}"/>
                    </a:ext>
                  </a:extLst>
                </p:cNvPr>
                <p:cNvSpPr>
                  <a:spLocks/>
                </p:cNvSpPr>
                <p:nvPr/>
              </p:nvSpPr>
              <p:spPr bwMode="auto">
                <a:xfrm>
                  <a:off x="2268" y="799"/>
                  <a:ext cx="1247" cy="431"/>
                </a:xfrm>
                <a:custGeom>
                  <a:avLst/>
                  <a:gdLst>
                    <a:gd name="T0" fmla="*/ 68 w 1247"/>
                    <a:gd name="T1" fmla="*/ 408 h 431"/>
                    <a:gd name="T2" fmla="*/ 748 w 1247"/>
                    <a:gd name="T3" fmla="*/ 318 h 431"/>
                    <a:gd name="T4" fmla="*/ 1202 w 1247"/>
                    <a:gd name="T5" fmla="*/ 182 h 431"/>
                    <a:gd name="T6" fmla="*/ 1020 w 1247"/>
                    <a:gd name="T7" fmla="*/ 0 h 431"/>
                    <a:gd name="T8" fmla="*/ 340 w 1247"/>
                    <a:gd name="T9" fmla="*/ 182 h 431"/>
                    <a:gd name="T10" fmla="*/ 68 w 1247"/>
                    <a:gd name="T11" fmla="*/ 408 h 4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47" h="431">
                      <a:moveTo>
                        <a:pt x="68" y="408"/>
                      </a:moveTo>
                      <a:cubicBezTo>
                        <a:pt x="136" y="431"/>
                        <a:pt x="559" y="356"/>
                        <a:pt x="748" y="318"/>
                      </a:cubicBezTo>
                      <a:cubicBezTo>
                        <a:pt x="937" y="280"/>
                        <a:pt x="1157" y="235"/>
                        <a:pt x="1202" y="182"/>
                      </a:cubicBezTo>
                      <a:cubicBezTo>
                        <a:pt x="1247" y="129"/>
                        <a:pt x="1164" y="0"/>
                        <a:pt x="1020" y="0"/>
                      </a:cubicBezTo>
                      <a:cubicBezTo>
                        <a:pt x="876" y="0"/>
                        <a:pt x="506" y="114"/>
                        <a:pt x="340" y="182"/>
                      </a:cubicBezTo>
                      <a:cubicBezTo>
                        <a:pt x="174" y="250"/>
                        <a:pt x="0" y="385"/>
                        <a:pt x="68" y="408"/>
                      </a:cubicBezTo>
                      <a:close/>
                    </a:path>
                  </a:pathLst>
                </a:custGeom>
                <a:solidFill>
                  <a:srgbClr val="9966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875" name="Freeform 524">
                <a:extLst>
                  <a:ext uri="{FF2B5EF4-FFF2-40B4-BE49-F238E27FC236}">
                    <a16:creationId xmlns:a16="http://schemas.microsoft.com/office/drawing/2014/main" id="{CF508BB8-33A6-453B-8A06-F36B615D0C82}"/>
                  </a:ext>
                </a:extLst>
              </p:cNvPr>
              <p:cNvSpPr>
                <a:spLocks/>
              </p:cNvSpPr>
              <p:nvPr/>
            </p:nvSpPr>
            <p:spPr bwMode="auto">
              <a:xfrm>
                <a:off x="1580" y="262"/>
                <a:ext cx="1834" cy="739"/>
              </a:xfrm>
              <a:custGeom>
                <a:avLst/>
                <a:gdLst>
                  <a:gd name="T0" fmla="*/ 1420 w 1655"/>
                  <a:gd name="T1" fmla="*/ 42739 h 603"/>
                  <a:gd name="T2" fmla="*/ 350 w 1655"/>
                  <a:gd name="T3" fmla="*/ 36758 h 603"/>
                  <a:gd name="T4" fmla="*/ 350 w 1655"/>
                  <a:gd name="T5" fmla="*/ 12771 h 603"/>
                  <a:gd name="T6" fmla="*/ 2480 w 1655"/>
                  <a:gd name="T7" fmla="*/ 1001 h 603"/>
                  <a:gd name="T8" fmla="*/ 5684 w 1655"/>
                  <a:gd name="T9" fmla="*/ 6911 h 603"/>
                  <a:gd name="T10" fmla="*/ 6748 w 1655"/>
                  <a:gd name="T11" fmla="*/ 24784 h 603"/>
                  <a:gd name="T12" fmla="*/ 8338 w 1655"/>
                  <a:gd name="T13" fmla="*/ 24784 h 603"/>
                  <a:gd name="T14" fmla="*/ 9423 w 1655"/>
                  <a:gd name="T15" fmla="*/ 6911 h 603"/>
                  <a:gd name="T16" fmla="*/ 16875 w 1655"/>
                  <a:gd name="T17" fmla="*/ 12771 h 603"/>
                  <a:gd name="T18" fmla="*/ 16359 w 1655"/>
                  <a:gd name="T19" fmla="*/ 42739 h 603"/>
                  <a:gd name="T20" fmla="*/ 17425 w 1655"/>
                  <a:gd name="T21" fmla="*/ 54820 h 603"/>
                  <a:gd name="T22" fmla="*/ 18484 w 1655"/>
                  <a:gd name="T23" fmla="*/ 66612 h 603"/>
                  <a:gd name="T24" fmla="*/ 11538 w 1655"/>
                  <a:gd name="T25" fmla="*/ 78503 h 603"/>
                  <a:gd name="T26" fmla="*/ 6748 w 1655"/>
                  <a:gd name="T27" fmla="*/ 72592 h 603"/>
                  <a:gd name="T28" fmla="*/ 5684 w 1655"/>
                  <a:gd name="T29" fmla="*/ 48640 h 603"/>
                  <a:gd name="T30" fmla="*/ 3546 w 1655"/>
                  <a:gd name="T31" fmla="*/ 42739 h 603"/>
                  <a:gd name="T32" fmla="*/ 2480 w 1655"/>
                  <a:gd name="T33" fmla="*/ 42739 h 603"/>
                  <a:gd name="T34" fmla="*/ 1420 w 1655"/>
                  <a:gd name="T35" fmla="*/ 42739 h 6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55" h="603">
                    <a:moveTo>
                      <a:pt x="120" y="324"/>
                    </a:moveTo>
                    <a:cubicBezTo>
                      <a:pt x="90" y="317"/>
                      <a:pt x="45" y="317"/>
                      <a:pt x="30" y="279"/>
                    </a:cubicBezTo>
                    <a:cubicBezTo>
                      <a:pt x="15" y="241"/>
                      <a:pt x="0" y="142"/>
                      <a:pt x="30" y="97"/>
                    </a:cubicBezTo>
                    <a:cubicBezTo>
                      <a:pt x="60" y="52"/>
                      <a:pt x="136" y="14"/>
                      <a:pt x="211" y="7"/>
                    </a:cubicBezTo>
                    <a:cubicBezTo>
                      <a:pt x="286" y="0"/>
                      <a:pt x="423" y="22"/>
                      <a:pt x="483" y="52"/>
                    </a:cubicBezTo>
                    <a:cubicBezTo>
                      <a:pt x="543" y="82"/>
                      <a:pt x="536" y="165"/>
                      <a:pt x="574" y="188"/>
                    </a:cubicBezTo>
                    <a:cubicBezTo>
                      <a:pt x="612" y="211"/>
                      <a:pt x="672" y="211"/>
                      <a:pt x="710" y="188"/>
                    </a:cubicBezTo>
                    <a:cubicBezTo>
                      <a:pt x="748" y="165"/>
                      <a:pt x="680" y="67"/>
                      <a:pt x="801" y="52"/>
                    </a:cubicBezTo>
                    <a:cubicBezTo>
                      <a:pt x="922" y="37"/>
                      <a:pt x="1338" y="52"/>
                      <a:pt x="1436" y="97"/>
                    </a:cubicBezTo>
                    <a:cubicBezTo>
                      <a:pt x="1534" y="142"/>
                      <a:pt x="1383" y="271"/>
                      <a:pt x="1390" y="324"/>
                    </a:cubicBezTo>
                    <a:cubicBezTo>
                      <a:pt x="1397" y="377"/>
                      <a:pt x="1451" y="385"/>
                      <a:pt x="1481" y="415"/>
                    </a:cubicBezTo>
                    <a:cubicBezTo>
                      <a:pt x="1511" y="445"/>
                      <a:pt x="1655" y="476"/>
                      <a:pt x="1572" y="506"/>
                    </a:cubicBezTo>
                    <a:cubicBezTo>
                      <a:pt x="1489" y="536"/>
                      <a:pt x="1148" y="589"/>
                      <a:pt x="982" y="596"/>
                    </a:cubicBezTo>
                    <a:cubicBezTo>
                      <a:pt x="816" y="603"/>
                      <a:pt x="657" y="589"/>
                      <a:pt x="574" y="551"/>
                    </a:cubicBezTo>
                    <a:cubicBezTo>
                      <a:pt x="491" y="513"/>
                      <a:pt x="528" y="407"/>
                      <a:pt x="483" y="369"/>
                    </a:cubicBezTo>
                    <a:cubicBezTo>
                      <a:pt x="438" y="331"/>
                      <a:pt x="347" y="331"/>
                      <a:pt x="302" y="324"/>
                    </a:cubicBezTo>
                    <a:cubicBezTo>
                      <a:pt x="257" y="317"/>
                      <a:pt x="241" y="324"/>
                      <a:pt x="211" y="324"/>
                    </a:cubicBezTo>
                    <a:cubicBezTo>
                      <a:pt x="181" y="324"/>
                      <a:pt x="150" y="331"/>
                      <a:pt x="120" y="324"/>
                    </a:cubicBezTo>
                    <a:close/>
                  </a:path>
                </a:pathLst>
              </a:custGeom>
              <a:solidFill>
                <a:srgbClr val="ECA38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61" name="Freeform 525">
              <a:extLst>
                <a:ext uri="{FF2B5EF4-FFF2-40B4-BE49-F238E27FC236}">
                  <a16:creationId xmlns:a16="http://schemas.microsoft.com/office/drawing/2014/main" id="{28E8F358-0176-4804-B4E5-792AC71A9815}"/>
                </a:ext>
              </a:extLst>
            </p:cNvPr>
            <p:cNvSpPr>
              <a:spLocks/>
            </p:cNvSpPr>
            <p:nvPr/>
          </p:nvSpPr>
          <p:spPr bwMode="auto">
            <a:xfrm>
              <a:off x="1736" y="1131"/>
              <a:ext cx="3764" cy="574"/>
            </a:xfrm>
            <a:custGeom>
              <a:avLst/>
              <a:gdLst>
                <a:gd name="T0" fmla="*/ 0 w 3764"/>
                <a:gd name="T1" fmla="*/ 0 h 574"/>
                <a:gd name="T2" fmla="*/ 861 w 3764"/>
                <a:gd name="T3" fmla="*/ 317 h 574"/>
                <a:gd name="T4" fmla="*/ 2177 w 3764"/>
                <a:gd name="T5" fmla="*/ 544 h 574"/>
                <a:gd name="T6" fmla="*/ 3764 w 3764"/>
                <a:gd name="T7" fmla="*/ 498 h 5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64" h="574">
                  <a:moveTo>
                    <a:pt x="0" y="0"/>
                  </a:moveTo>
                  <a:cubicBezTo>
                    <a:pt x="249" y="113"/>
                    <a:pt x="498" y="226"/>
                    <a:pt x="861" y="317"/>
                  </a:cubicBezTo>
                  <a:cubicBezTo>
                    <a:pt x="1224" y="408"/>
                    <a:pt x="1693" y="514"/>
                    <a:pt x="2177" y="544"/>
                  </a:cubicBezTo>
                  <a:cubicBezTo>
                    <a:pt x="2661" y="574"/>
                    <a:pt x="3212" y="536"/>
                    <a:pt x="3764" y="498"/>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2" name="Freeform 526">
              <a:extLst>
                <a:ext uri="{FF2B5EF4-FFF2-40B4-BE49-F238E27FC236}">
                  <a16:creationId xmlns:a16="http://schemas.microsoft.com/office/drawing/2014/main" id="{BB6728FB-26C4-498F-826B-F5D1E6BC0A4C}"/>
                </a:ext>
              </a:extLst>
            </p:cNvPr>
            <p:cNvSpPr>
              <a:spLocks/>
            </p:cNvSpPr>
            <p:nvPr/>
          </p:nvSpPr>
          <p:spPr bwMode="auto">
            <a:xfrm>
              <a:off x="1482" y="1826"/>
              <a:ext cx="1787" cy="454"/>
            </a:xfrm>
            <a:custGeom>
              <a:avLst/>
              <a:gdLst>
                <a:gd name="T0" fmla="*/ 0 w 3493"/>
                <a:gd name="T1" fmla="*/ 454 h 454"/>
                <a:gd name="T2" fmla="*/ 1 w 3493"/>
                <a:gd name="T3" fmla="*/ 363 h 454"/>
                <a:gd name="T4" fmla="*/ 1 w 3493"/>
                <a:gd name="T5" fmla="*/ 0 h 454"/>
                <a:gd name="T6" fmla="*/ 0 60000 65536"/>
                <a:gd name="T7" fmla="*/ 0 60000 65536"/>
                <a:gd name="T8" fmla="*/ 0 60000 65536"/>
              </a:gdLst>
              <a:ahLst/>
              <a:cxnLst>
                <a:cxn ang="T6">
                  <a:pos x="T0" y="T1"/>
                </a:cxn>
                <a:cxn ang="T7">
                  <a:pos x="T2" y="T3"/>
                </a:cxn>
                <a:cxn ang="T8">
                  <a:pos x="T4" y="T5"/>
                </a:cxn>
              </a:cxnLst>
              <a:rect l="0" t="0" r="r" b="b"/>
              <a:pathLst>
                <a:path w="3493" h="454">
                  <a:moveTo>
                    <a:pt x="0" y="454"/>
                  </a:moveTo>
                  <a:cubicBezTo>
                    <a:pt x="253" y="446"/>
                    <a:pt x="507" y="439"/>
                    <a:pt x="1089" y="363"/>
                  </a:cubicBezTo>
                  <a:cubicBezTo>
                    <a:pt x="1671" y="287"/>
                    <a:pt x="2582" y="143"/>
                    <a:pt x="3493" y="0"/>
                  </a:cubicBezTo>
                </a:path>
              </a:pathLst>
            </a:custGeom>
            <a:noFill/>
            <a:ln w="57150" cmpd="sng">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3" name="Freeform 527">
              <a:extLst>
                <a:ext uri="{FF2B5EF4-FFF2-40B4-BE49-F238E27FC236}">
                  <a16:creationId xmlns:a16="http://schemas.microsoft.com/office/drawing/2014/main" id="{E7880E94-A082-44F5-AE66-ACC9E233C16B}"/>
                </a:ext>
              </a:extLst>
            </p:cNvPr>
            <p:cNvSpPr>
              <a:spLocks/>
            </p:cNvSpPr>
            <p:nvPr/>
          </p:nvSpPr>
          <p:spPr bwMode="auto">
            <a:xfrm>
              <a:off x="1446" y="1837"/>
              <a:ext cx="318" cy="454"/>
            </a:xfrm>
            <a:custGeom>
              <a:avLst/>
              <a:gdLst>
                <a:gd name="T0" fmla="*/ 0 w 318"/>
                <a:gd name="T1" fmla="*/ 454 h 454"/>
                <a:gd name="T2" fmla="*/ 227 w 318"/>
                <a:gd name="T3" fmla="*/ 363 h 454"/>
                <a:gd name="T4" fmla="*/ 318 w 318"/>
                <a:gd name="T5" fmla="*/ 0 h 454"/>
                <a:gd name="T6" fmla="*/ 0 60000 65536"/>
                <a:gd name="T7" fmla="*/ 0 60000 65536"/>
                <a:gd name="T8" fmla="*/ 0 60000 65536"/>
              </a:gdLst>
              <a:ahLst/>
              <a:cxnLst>
                <a:cxn ang="T6">
                  <a:pos x="T0" y="T1"/>
                </a:cxn>
                <a:cxn ang="T7">
                  <a:pos x="T2" y="T3"/>
                </a:cxn>
                <a:cxn ang="T8">
                  <a:pos x="T4" y="T5"/>
                </a:cxn>
              </a:cxnLst>
              <a:rect l="0" t="0" r="r" b="b"/>
              <a:pathLst>
                <a:path w="318" h="454">
                  <a:moveTo>
                    <a:pt x="0" y="454"/>
                  </a:moveTo>
                  <a:cubicBezTo>
                    <a:pt x="87" y="446"/>
                    <a:pt x="174" y="438"/>
                    <a:pt x="227" y="363"/>
                  </a:cubicBezTo>
                  <a:cubicBezTo>
                    <a:pt x="280" y="288"/>
                    <a:pt x="299" y="144"/>
                    <a:pt x="318" y="0"/>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4" name="Line 528">
              <a:extLst>
                <a:ext uri="{FF2B5EF4-FFF2-40B4-BE49-F238E27FC236}">
                  <a16:creationId xmlns:a16="http://schemas.microsoft.com/office/drawing/2014/main" id="{05364669-80F1-4E1C-964E-1F7D47B930BF}"/>
                </a:ext>
              </a:extLst>
            </p:cNvPr>
            <p:cNvSpPr>
              <a:spLocks noChangeShapeType="1"/>
            </p:cNvSpPr>
            <p:nvPr/>
          </p:nvSpPr>
          <p:spPr bwMode="auto">
            <a:xfrm flipV="1">
              <a:off x="766" y="2291"/>
              <a:ext cx="771" cy="136"/>
            </a:xfrm>
            <a:prstGeom prst="line">
              <a:avLst/>
            </a:prstGeom>
            <a:noFill/>
            <a:ln w="762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65" name="Group 529">
              <a:extLst>
                <a:ext uri="{FF2B5EF4-FFF2-40B4-BE49-F238E27FC236}">
                  <a16:creationId xmlns:a16="http://schemas.microsoft.com/office/drawing/2014/main" id="{D856E0D2-ADC2-43E5-A97C-695C06B5BBB3}"/>
                </a:ext>
              </a:extLst>
            </p:cNvPr>
            <p:cNvGrpSpPr>
              <a:grpSpLocks/>
            </p:cNvGrpSpPr>
            <p:nvPr/>
          </p:nvGrpSpPr>
          <p:grpSpPr bwMode="auto">
            <a:xfrm rot="358743">
              <a:off x="4438" y="2015"/>
              <a:ext cx="491" cy="916"/>
              <a:chOff x="3277" y="1762"/>
              <a:chExt cx="597" cy="1036"/>
            </a:xfrm>
          </p:grpSpPr>
          <p:grpSp>
            <p:nvGrpSpPr>
              <p:cNvPr id="27870" name="Group 530">
                <a:extLst>
                  <a:ext uri="{FF2B5EF4-FFF2-40B4-BE49-F238E27FC236}">
                    <a16:creationId xmlns:a16="http://schemas.microsoft.com/office/drawing/2014/main" id="{49C206A3-7A15-44F2-88B7-634A90A99028}"/>
                  </a:ext>
                </a:extLst>
              </p:cNvPr>
              <p:cNvGrpSpPr>
                <a:grpSpLocks/>
              </p:cNvGrpSpPr>
              <p:nvPr/>
            </p:nvGrpSpPr>
            <p:grpSpPr bwMode="auto">
              <a:xfrm>
                <a:off x="3284" y="1762"/>
                <a:ext cx="590" cy="1011"/>
                <a:chOff x="3651" y="2704"/>
                <a:chExt cx="590" cy="1011"/>
              </a:xfrm>
            </p:grpSpPr>
            <p:sp>
              <p:nvSpPr>
                <p:cNvPr id="27872" name="Freeform 531">
                  <a:extLst>
                    <a:ext uri="{FF2B5EF4-FFF2-40B4-BE49-F238E27FC236}">
                      <a16:creationId xmlns:a16="http://schemas.microsoft.com/office/drawing/2014/main" id="{1647E728-3028-4600-8831-63E32BD3E2FB}"/>
                    </a:ext>
                  </a:extLst>
                </p:cNvPr>
                <p:cNvSpPr>
                  <a:spLocks/>
                </p:cNvSpPr>
                <p:nvPr/>
              </p:nvSpPr>
              <p:spPr bwMode="auto">
                <a:xfrm>
                  <a:off x="3651" y="2704"/>
                  <a:ext cx="590" cy="1011"/>
                </a:xfrm>
                <a:custGeom>
                  <a:avLst/>
                  <a:gdLst>
                    <a:gd name="T0" fmla="*/ 189 w 560"/>
                    <a:gd name="T1" fmla="*/ 2240 h 976"/>
                    <a:gd name="T2" fmla="*/ 989 w 560"/>
                    <a:gd name="T3" fmla="*/ 2240 h 976"/>
                    <a:gd name="T4" fmla="*/ 1294 w 560"/>
                    <a:gd name="T5" fmla="*/ 2026 h 976"/>
                    <a:gd name="T6" fmla="*/ 1294 w 560"/>
                    <a:gd name="T7" fmla="*/ 1816 h 976"/>
                    <a:gd name="T8" fmla="*/ 1463 w 560"/>
                    <a:gd name="T9" fmla="*/ 1604 h 976"/>
                    <a:gd name="T10" fmla="*/ 1616 w 560"/>
                    <a:gd name="T11" fmla="*/ 1392 h 976"/>
                    <a:gd name="T12" fmla="*/ 1769 w 560"/>
                    <a:gd name="T13" fmla="*/ 1183 h 976"/>
                    <a:gd name="T14" fmla="*/ 1943 w 560"/>
                    <a:gd name="T15" fmla="*/ 1074 h 976"/>
                    <a:gd name="T16" fmla="*/ 1616 w 560"/>
                    <a:gd name="T17" fmla="*/ 864 h 976"/>
                    <a:gd name="T18" fmla="*/ 1294 w 560"/>
                    <a:gd name="T19" fmla="*/ 546 h 976"/>
                    <a:gd name="T20" fmla="*/ 1135 w 560"/>
                    <a:gd name="T21" fmla="*/ 335 h 976"/>
                    <a:gd name="T22" fmla="*/ 989 w 560"/>
                    <a:gd name="T23" fmla="*/ 231 h 976"/>
                    <a:gd name="T24" fmla="*/ 663 w 560"/>
                    <a:gd name="T25" fmla="*/ 8 h 976"/>
                    <a:gd name="T26" fmla="*/ 189 w 560"/>
                    <a:gd name="T27" fmla="*/ 122 h 976"/>
                    <a:gd name="T28" fmla="*/ 189 w 560"/>
                    <a:gd name="T29" fmla="*/ 442 h 976"/>
                    <a:gd name="T30" fmla="*/ 349 w 560"/>
                    <a:gd name="T31" fmla="*/ 758 h 976"/>
                    <a:gd name="T32" fmla="*/ 663 w 560"/>
                    <a:gd name="T33" fmla="*/ 864 h 976"/>
                    <a:gd name="T34" fmla="*/ 1135 w 560"/>
                    <a:gd name="T35" fmla="*/ 966 h 976"/>
                    <a:gd name="T36" fmla="*/ 1135 w 560"/>
                    <a:gd name="T37" fmla="*/ 1183 h 976"/>
                    <a:gd name="T38" fmla="*/ 824 w 560"/>
                    <a:gd name="T39" fmla="*/ 1504 h 976"/>
                    <a:gd name="T40" fmla="*/ 663 w 560"/>
                    <a:gd name="T41" fmla="*/ 1604 h 976"/>
                    <a:gd name="T42" fmla="*/ 824 w 560"/>
                    <a:gd name="T43" fmla="*/ 1707 h 976"/>
                    <a:gd name="T44" fmla="*/ 663 w 560"/>
                    <a:gd name="T45" fmla="*/ 1816 h 976"/>
                    <a:gd name="T46" fmla="*/ 349 w 560"/>
                    <a:gd name="T47" fmla="*/ 1816 h 976"/>
                    <a:gd name="T48" fmla="*/ 189 w 560"/>
                    <a:gd name="T49" fmla="*/ 1925 h 976"/>
                    <a:gd name="T50" fmla="*/ 8 w 560"/>
                    <a:gd name="T51" fmla="*/ 2026 h 976"/>
                    <a:gd name="T52" fmla="*/ 189 w 560"/>
                    <a:gd name="T53" fmla="*/ 2240 h 9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60" h="976">
                      <a:moveTo>
                        <a:pt x="54" y="961"/>
                      </a:moveTo>
                      <a:cubicBezTo>
                        <a:pt x="99" y="976"/>
                        <a:pt x="228" y="976"/>
                        <a:pt x="281" y="961"/>
                      </a:cubicBezTo>
                      <a:cubicBezTo>
                        <a:pt x="334" y="946"/>
                        <a:pt x="356" y="900"/>
                        <a:pt x="371" y="870"/>
                      </a:cubicBezTo>
                      <a:cubicBezTo>
                        <a:pt x="386" y="840"/>
                        <a:pt x="363" y="809"/>
                        <a:pt x="371" y="779"/>
                      </a:cubicBezTo>
                      <a:cubicBezTo>
                        <a:pt x="379" y="749"/>
                        <a:pt x="402" y="718"/>
                        <a:pt x="417" y="688"/>
                      </a:cubicBezTo>
                      <a:cubicBezTo>
                        <a:pt x="432" y="658"/>
                        <a:pt x="447" y="628"/>
                        <a:pt x="462" y="598"/>
                      </a:cubicBezTo>
                      <a:cubicBezTo>
                        <a:pt x="477" y="568"/>
                        <a:pt x="492" y="530"/>
                        <a:pt x="507" y="507"/>
                      </a:cubicBezTo>
                      <a:cubicBezTo>
                        <a:pt x="522" y="484"/>
                        <a:pt x="560" y="485"/>
                        <a:pt x="553" y="462"/>
                      </a:cubicBezTo>
                      <a:cubicBezTo>
                        <a:pt x="546" y="439"/>
                        <a:pt x="492" y="409"/>
                        <a:pt x="462" y="371"/>
                      </a:cubicBezTo>
                      <a:cubicBezTo>
                        <a:pt x="432" y="333"/>
                        <a:pt x="394" y="273"/>
                        <a:pt x="371" y="235"/>
                      </a:cubicBezTo>
                      <a:cubicBezTo>
                        <a:pt x="348" y="197"/>
                        <a:pt x="341" y="167"/>
                        <a:pt x="326" y="144"/>
                      </a:cubicBezTo>
                      <a:cubicBezTo>
                        <a:pt x="311" y="121"/>
                        <a:pt x="304" y="122"/>
                        <a:pt x="281" y="99"/>
                      </a:cubicBezTo>
                      <a:cubicBezTo>
                        <a:pt x="258" y="76"/>
                        <a:pt x="228" y="16"/>
                        <a:pt x="190" y="8"/>
                      </a:cubicBezTo>
                      <a:cubicBezTo>
                        <a:pt x="152" y="0"/>
                        <a:pt x="77" y="23"/>
                        <a:pt x="54" y="53"/>
                      </a:cubicBezTo>
                      <a:cubicBezTo>
                        <a:pt x="31" y="83"/>
                        <a:pt x="47" y="145"/>
                        <a:pt x="54" y="190"/>
                      </a:cubicBezTo>
                      <a:cubicBezTo>
                        <a:pt x="61" y="235"/>
                        <a:pt x="76" y="296"/>
                        <a:pt x="99" y="326"/>
                      </a:cubicBezTo>
                      <a:cubicBezTo>
                        <a:pt x="122" y="356"/>
                        <a:pt x="152" y="356"/>
                        <a:pt x="190" y="371"/>
                      </a:cubicBezTo>
                      <a:cubicBezTo>
                        <a:pt x="228" y="386"/>
                        <a:pt x="303" y="393"/>
                        <a:pt x="326" y="416"/>
                      </a:cubicBezTo>
                      <a:cubicBezTo>
                        <a:pt x="349" y="439"/>
                        <a:pt x="341" y="469"/>
                        <a:pt x="326" y="507"/>
                      </a:cubicBezTo>
                      <a:cubicBezTo>
                        <a:pt x="311" y="545"/>
                        <a:pt x="258" y="613"/>
                        <a:pt x="235" y="643"/>
                      </a:cubicBezTo>
                      <a:cubicBezTo>
                        <a:pt x="212" y="673"/>
                        <a:pt x="190" y="673"/>
                        <a:pt x="190" y="688"/>
                      </a:cubicBezTo>
                      <a:cubicBezTo>
                        <a:pt x="190" y="703"/>
                        <a:pt x="235" y="719"/>
                        <a:pt x="235" y="734"/>
                      </a:cubicBezTo>
                      <a:cubicBezTo>
                        <a:pt x="235" y="749"/>
                        <a:pt x="213" y="772"/>
                        <a:pt x="190" y="779"/>
                      </a:cubicBezTo>
                      <a:cubicBezTo>
                        <a:pt x="167" y="786"/>
                        <a:pt x="122" y="771"/>
                        <a:pt x="99" y="779"/>
                      </a:cubicBezTo>
                      <a:cubicBezTo>
                        <a:pt x="76" y="787"/>
                        <a:pt x="69" y="810"/>
                        <a:pt x="54" y="825"/>
                      </a:cubicBezTo>
                      <a:cubicBezTo>
                        <a:pt x="39" y="840"/>
                        <a:pt x="16" y="847"/>
                        <a:pt x="8" y="870"/>
                      </a:cubicBezTo>
                      <a:cubicBezTo>
                        <a:pt x="0" y="893"/>
                        <a:pt x="9" y="946"/>
                        <a:pt x="54" y="961"/>
                      </a:cubicBezTo>
                      <a:close/>
                    </a:path>
                  </a:pathLst>
                </a:custGeom>
                <a:gradFill rotWithShape="1">
                  <a:gsLst>
                    <a:gs pos="0">
                      <a:srgbClr val="663300"/>
                    </a:gs>
                    <a:gs pos="100000">
                      <a:schemeClr val="tx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73" name="AutoShape 532">
                  <a:extLst>
                    <a:ext uri="{FF2B5EF4-FFF2-40B4-BE49-F238E27FC236}">
                      <a16:creationId xmlns:a16="http://schemas.microsoft.com/office/drawing/2014/main" id="{3CFDD95B-2863-427F-B600-C9F2FE23D383}"/>
                    </a:ext>
                  </a:extLst>
                </p:cNvPr>
                <p:cNvSpPr>
                  <a:spLocks noChangeArrowheads="1"/>
                </p:cNvSpPr>
                <p:nvPr/>
              </p:nvSpPr>
              <p:spPr bwMode="auto">
                <a:xfrm flipH="1">
                  <a:off x="4146" y="3103"/>
                  <a:ext cx="91" cy="181"/>
                </a:xfrm>
                <a:prstGeom prst="moon">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71" name="Freeform 533">
                <a:extLst>
                  <a:ext uri="{FF2B5EF4-FFF2-40B4-BE49-F238E27FC236}">
                    <a16:creationId xmlns:a16="http://schemas.microsoft.com/office/drawing/2014/main" id="{2B35E97D-56A7-4223-8CDE-34DE43BA9692}"/>
                  </a:ext>
                </a:extLst>
              </p:cNvPr>
              <p:cNvSpPr>
                <a:spLocks/>
              </p:cNvSpPr>
              <p:nvPr/>
            </p:nvSpPr>
            <p:spPr bwMode="auto">
              <a:xfrm rot="7304838">
                <a:off x="3229" y="2613"/>
                <a:ext cx="233" cy="137"/>
              </a:xfrm>
              <a:custGeom>
                <a:avLst/>
                <a:gdLst>
                  <a:gd name="T0" fmla="*/ 2 w 309"/>
                  <a:gd name="T1" fmla="*/ 3 h 159"/>
                  <a:gd name="T2" fmla="*/ 2 w 309"/>
                  <a:gd name="T3" fmla="*/ 3 h 159"/>
                  <a:gd name="T4" fmla="*/ 2 w 309"/>
                  <a:gd name="T5" fmla="*/ 3 h 159"/>
                  <a:gd name="T6" fmla="*/ 2 w 309"/>
                  <a:gd name="T7" fmla="*/ 4 h 159"/>
                  <a:gd name="T8" fmla="*/ 2 w 309"/>
                  <a:gd name="T9" fmla="*/ 4 h 159"/>
                  <a:gd name="T10" fmla="*/ 2 w 309"/>
                  <a:gd name="T11" fmla="*/ 3 h 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159">
                    <a:moveTo>
                      <a:pt x="30" y="53"/>
                    </a:moveTo>
                    <a:cubicBezTo>
                      <a:pt x="60" y="30"/>
                      <a:pt x="166" y="0"/>
                      <a:pt x="211" y="7"/>
                    </a:cubicBezTo>
                    <a:cubicBezTo>
                      <a:pt x="256" y="14"/>
                      <a:pt x="309" y="75"/>
                      <a:pt x="302" y="98"/>
                    </a:cubicBezTo>
                    <a:cubicBezTo>
                      <a:pt x="295" y="121"/>
                      <a:pt x="211" y="136"/>
                      <a:pt x="166" y="144"/>
                    </a:cubicBezTo>
                    <a:cubicBezTo>
                      <a:pt x="121" y="152"/>
                      <a:pt x="53" y="159"/>
                      <a:pt x="30" y="144"/>
                    </a:cubicBezTo>
                    <a:cubicBezTo>
                      <a:pt x="7" y="129"/>
                      <a:pt x="0" y="76"/>
                      <a:pt x="30" y="53"/>
                    </a:cubicBezTo>
                    <a:close/>
                  </a:path>
                </a:pathLst>
              </a:cu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66" name="Freeform 534">
              <a:extLst>
                <a:ext uri="{FF2B5EF4-FFF2-40B4-BE49-F238E27FC236}">
                  <a16:creationId xmlns:a16="http://schemas.microsoft.com/office/drawing/2014/main" id="{588EB0D7-E62F-4AAD-BC5A-D575EA723EB4}"/>
                </a:ext>
              </a:extLst>
            </p:cNvPr>
            <p:cNvSpPr>
              <a:spLocks/>
            </p:cNvSpPr>
            <p:nvPr/>
          </p:nvSpPr>
          <p:spPr bwMode="auto">
            <a:xfrm rot="358743">
              <a:off x="2301" y="1421"/>
              <a:ext cx="692" cy="822"/>
            </a:xfrm>
            <a:custGeom>
              <a:avLst/>
              <a:gdLst>
                <a:gd name="T0" fmla="*/ 2 w 842"/>
                <a:gd name="T1" fmla="*/ 51 h 928"/>
                <a:gd name="T2" fmla="*/ 2 w 842"/>
                <a:gd name="T3" fmla="*/ 40 h 928"/>
                <a:gd name="T4" fmla="*/ 2 w 842"/>
                <a:gd name="T5" fmla="*/ 31 h 928"/>
                <a:gd name="T6" fmla="*/ 2 w 842"/>
                <a:gd name="T7" fmla="*/ 24 h 928"/>
                <a:gd name="T8" fmla="*/ 2 w 842"/>
                <a:gd name="T9" fmla="*/ 21 h 928"/>
                <a:gd name="T10" fmla="*/ 2 w 842"/>
                <a:gd name="T11" fmla="*/ 17 h 928"/>
                <a:gd name="T12" fmla="*/ 2 w 842"/>
                <a:gd name="T13" fmla="*/ 17 h 928"/>
                <a:gd name="T14" fmla="*/ 2 w 842"/>
                <a:gd name="T15" fmla="*/ 11 h 928"/>
                <a:gd name="T16" fmla="*/ 3 w 842"/>
                <a:gd name="T17" fmla="*/ 9 h 928"/>
                <a:gd name="T18" fmla="*/ 3 w 842"/>
                <a:gd name="T19" fmla="*/ 5 h 928"/>
                <a:gd name="T20" fmla="*/ 4 w 842"/>
                <a:gd name="T21" fmla="*/ 4 h 928"/>
                <a:gd name="T22" fmla="*/ 5 w 842"/>
                <a:gd name="T23" fmla="*/ 4 h 928"/>
                <a:gd name="T24" fmla="*/ 5 w 842"/>
                <a:gd name="T25" fmla="*/ 4 h 928"/>
                <a:gd name="T26" fmla="*/ 5 w 842"/>
                <a:gd name="T27" fmla="*/ 0 h 928"/>
                <a:gd name="T28" fmla="*/ 7 w 842"/>
                <a:gd name="T29" fmla="*/ 4 h 928"/>
                <a:gd name="T30" fmla="*/ 8 w 842"/>
                <a:gd name="T31" fmla="*/ 7 h 928"/>
                <a:gd name="T32" fmla="*/ 8 w 842"/>
                <a:gd name="T33" fmla="*/ 9 h 928"/>
                <a:gd name="T34" fmla="*/ 7 w 842"/>
                <a:gd name="T35" fmla="*/ 9 h 928"/>
                <a:gd name="T36" fmla="*/ 7 w 842"/>
                <a:gd name="T37" fmla="*/ 12 h 928"/>
                <a:gd name="T38" fmla="*/ 6 w 842"/>
                <a:gd name="T39" fmla="*/ 13 h 928"/>
                <a:gd name="T40" fmla="*/ 6 w 842"/>
                <a:gd name="T41" fmla="*/ 19 h 928"/>
                <a:gd name="T42" fmla="*/ 6 w 842"/>
                <a:gd name="T43" fmla="*/ 21 h 928"/>
                <a:gd name="T44" fmla="*/ 5 w 842"/>
                <a:gd name="T45" fmla="*/ 21 h 928"/>
                <a:gd name="T46" fmla="*/ 4 w 842"/>
                <a:gd name="T47" fmla="*/ 35 h 928"/>
                <a:gd name="T48" fmla="*/ 4 w 842"/>
                <a:gd name="T49" fmla="*/ 31 h 928"/>
                <a:gd name="T50" fmla="*/ 3 w 842"/>
                <a:gd name="T51" fmla="*/ 31 h 928"/>
                <a:gd name="T52" fmla="*/ 3 w 842"/>
                <a:gd name="T53" fmla="*/ 34 h 928"/>
                <a:gd name="T54" fmla="*/ 3 w 842"/>
                <a:gd name="T55" fmla="*/ 38 h 928"/>
                <a:gd name="T56" fmla="*/ 2 w 842"/>
                <a:gd name="T57" fmla="*/ 38 h 928"/>
                <a:gd name="T58" fmla="*/ 2 w 842"/>
                <a:gd name="T59" fmla="*/ 39 h 928"/>
                <a:gd name="T60" fmla="*/ 2 w 842"/>
                <a:gd name="T61" fmla="*/ 40 h 928"/>
                <a:gd name="T62" fmla="*/ 2 w 842"/>
                <a:gd name="T63" fmla="*/ 43 h 928"/>
                <a:gd name="T64" fmla="*/ 2 w 842"/>
                <a:gd name="T65" fmla="*/ 45 h 928"/>
                <a:gd name="T66" fmla="*/ 2 w 842"/>
                <a:gd name="T67" fmla="*/ 48 h 928"/>
                <a:gd name="T68" fmla="*/ 2 w 842"/>
                <a:gd name="T69" fmla="*/ 51 h 9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42" h="928">
                  <a:moveTo>
                    <a:pt x="9" y="928"/>
                  </a:moveTo>
                  <a:cubicBezTo>
                    <a:pt x="46" y="873"/>
                    <a:pt x="51" y="807"/>
                    <a:pt x="87" y="752"/>
                  </a:cubicBezTo>
                  <a:cubicBezTo>
                    <a:pt x="103" y="690"/>
                    <a:pt x="112" y="629"/>
                    <a:pt x="126" y="567"/>
                  </a:cubicBezTo>
                  <a:cubicBezTo>
                    <a:pt x="153" y="447"/>
                    <a:pt x="140" y="565"/>
                    <a:pt x="156" y="459"/>
                  </a:cubicBezTo>
                  <a:cubicBezTo>
                    <a:pt x="160" y="433"/>
                    <a:pt x="156" y="406"/>
                    <a:pt x="165" y="381"/>
                  </a:cubicBezTo>
                  <a:cubicBezTo>
                    <a:pt x="173" y="359"/>
                    <a:pt x="191" y="342"/>
                    <a:pt x="204" y="322"/>
                  </a:cubicBezTo>
                  <a:cubicBezTo>
                    <a:pt x="211" y="312"/>
                    <a:pt x="224" y="293"/>
                    <a:pt x="224" y="293"/>
                  </a:cubicBezTo>
                  <a:cubicBezTo>
                    <a:pt x="230" y="262"/>
                    <a:pt x="235" y="209"/>
                    <a:pt x="263" y="186"/>
                  </a:cubicBezTo>
                  <a:cubicBezTo>
                    <a:pt x="280" y="172"/>
                    <a:pt x="304" y="168"/>
                    <a:pt x="322" y="156"/>
                  </a:cubicBezTo>
                  <a:cubicBezTo>
                    <a:pt x="328" y="137"/>
                    <a:pt x="335" y="117"/>
                    <a:pt x="341" y="98"/>
                  </a:cubicBezTo>
                  <a:cubicBezTo>
                    <a:pt x="347" y="78"/>
                    <a:pt x="380" y="85"/>
                    <a:pt x="400" y="78"/>
                  </a:cubicBezTo>
                  <a:cubicBezTo>
                    <a:pt x="420" y="71"/>
                    <a:pt x="438" y="56"/>
                    <a:pt x="458" y="49"/>
                  </a:cubicBezTo>
                  <a:cubicBezTo>
                    <a:pt x="468" y="39"/>
                    <a:pt x="476" y="27"/>
                    <a:pt x="488" y="20"/>
                  </a:cubicBezTo>
                  <a:cubicBezTo>
                    <a:pt x="506" y="10"/>
                    <a:pt x="546" y="0"/>
                    <a:pt x="546" y="0"/>
                  </a:cubicBezTo>
                  <a:cubicBezTo>
                    <a:pt x="631" y="8"/>
                    <a:pt x="706" y="28"/>
                    <a:pt x="790" y="39"/>
                  </a:cubicBezTo>
                  <a:cubicBezTo>
                    <a:pt x="837" y="55"/>
                    <a:pt x="842" y="69"/>
                    <a:pt x="829" y="117"/>
                  </a:cubicBezTo>
                  <a:cubicBezTo>
                    <a:pt x="826" y="127"/>
                    <a:pt x="827" y="140"/>
                    <a:pt x="820" y="147"/>
                  </a:cubicBezTo>
                  <a:cubicBezTo>
                    <a:pt x="813" y="154"/>
                    <a:pt x="800" y="153"/>
                    <a:pt x="790" y="156"/>
                  </a:cubicBezTo>
                  <a:cubicBezTo>
                    <a:pt x="746" y="171"/>
                    <a:pt x="711" y="180"/>
                    <a:pt x="673" y="205"/>
                  </a:cubicBezTo>
                  <a:cubicBezTo>
                    <a:pt x="651" y="274"/>
                    <a:pt x="674" y="271"/>
                    <a:pt x="624" y="254"/>
                  </a:cubicBezTo>
                  <a:cubicBezTo>
                    <a:pt x="593" y="301"/>
                    <a:pt x="609" y="272"/>
                    <a:pt x="585" y="342"/>
                  </a:cubicBezTo>
                  <a:cubicBezTo>
                    <a:pt x="578" y="362"/>
                    <a:pt x="581" y="386"/>
                    <a:pt x="566" y="401"/>
                  </a:cubicBezTo>
                  <a:cubicBezTo>
                    <a:pt x="559" y="408"/>
                    <a:pt x="546" y="407"/>
                    <a:pt x="536" y="410"/>
                  </a:cubicBezTo>
                  <a:cubicBezTo>
                    <a:pt x="511" y="492"/>
                    <a:pt x="515" y="583"/>
                    <a:pt x="439" y="635"/>
                  </a:cubicBezTo>
                  <a:cubicBezTo>
                    <a:pt x="455" y="588"/>
                    <a:pt x="446" y="581"/>
                    <a:pt x="400" y="567"/>
                  </a:cubicBezTo>
                  <a:cubicBezTo>
                    <a:pt x="390" y="570"/>
                    <a:pt x="377" y="569"/>
                    <a:pt x="370" y="576"/>
                  </a:cubicBezTo>
                  <a:cubicBezTo>
                    <a:pt x="363" y="583"/>
                    <a:pt x="366" y="597"/>
                    <a:pt x="361" y="606"/>
                  </a:cubicBezTo>
                  <a:cubicBezTo>
                    <a:pt x="343" y="642"/>
                    <a:pt x="331" y="662"/>
                    <a:pt x="322" y="703"/>
                  </a:cubicBezTo>
                  <a:cubicBezTo>
                    <a:pt x="309" y="700"/>
                    <a:pt x="296" y="689"/>
                    <a:pt x="283" y="693"/>
                  </a:cubicBezTo>
                  <a:cubicBezTo>
                    <a:pt x="272" y="697"/>
                    <a:pt x="271" y="715"/>
                    <a:pt x="263" y="723"/>
                  </a:cubicBezTo>
                  <a:cubicBezTo>
                    <a:pt x="245" y="741"/>
                    <a:pt x="227" y="744"/>
                    <a:pt x="204" y="752"/>
                  </a:cubicBezTo>
                  <a:cubicBezTo>
                    <a:pt x="198" y="762"/>
                    <a:pt x="190" y="770"/>
                    <a:pt x="185" y="781"/>
                  </a:cubicBezTo>
                  <a:cubicBezTo>
                    <a:pt x="149" y="863"/>
                    <a:pt x="195" y="836"/>
                    <a:pt x="97" y="850"/>
                  </a:cubicBezTo>
                  <a:cubicBezTo>
                    <a:pt x="91" y="860"/>
                    <a:pt x="88" y="873"/>
                    <a:pt x="78" y="879"/>
                  </a:cubicBezTo>
                  <a:cubicBezTo>
                    <a:pt x="0" y="927"/>
                    <a:pt x="30" y="865"/>
                    <a:pt x="9" y="928"/>
                  </a:cubicBezTo>
                  <a:close/>
                </a:path>
              </a:pathLst>
            </a:custGeom>
            <a:solidFill>
              <a:srgbClr val="1C1C1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7" name="Freeform 535">
              <a:extLst>
                <a:ext uri="{FF2B5EF4-FFF2-40B4-BE49-F238E27FC236}">
                  <a16:creationId xmlns:a16="http://schemas.microsoft.com/office/drawing/2014/main" id="{61D13A0F-7EE8-4C1F-AE07-76A06DFBF039}"/>
                </a:ext>
              </a:extLst>
            </p:cNvPr>
            <p:cNvSpPr>
              <a:spLocks/>
            </p:cNvSpPr>
            <p:nvPr/>
          </p:nvSpPr>
          <p:spPr bwMode="auto">
            <a:xfrm rot="1113711">
              <a:off x="2582" y="2050"/>
              <a:ext cx="352" cy="1017"/>
            </a:xfrm>
            <a:custGeom>
              <a:avLst/>
              <a:gdLst>
                <a:gd name="T0" fmla="*/ 2 w 430"/>
                <a:gd name="T1" fmla="*/ 0 h 1149"/>
                <a:gd name="T2" fmla="*/ 2 w 430"/>
                <a:gd name="T3" fmla="*/ 5 h 1149"/>
                <a:gd name="T4" fmla="*/ 2 w 430"/>
                <a:gd name="T5" fmla="*/ 10 h 1149"/>
                <a:gd name="T6" fmla="*/ 2 w 430"/>
                <a:gd name="T7" fmla="*/ 15 h 1149"/>
                <a:gd name="T8" fmla="*/ 2 w 430"/>
                <a:gd name="T9" fmla="*/ 24 h 1149"/>
                <a:gd name="T10" fmla="*/ 2 w 430"/>
                <a:gd name="T11" fmla="*/ 36 h 1149"/>
                <a:gd name="T12" fmla="*/ 2 w 430"/>
                <a:gd name="T13" fmla="*/ 41 h 1149"/>
                <a:gd name="T14" fmla="*/ 2 w 430"/>
                <a:gd name="T15" fmla="*/ 45 h 1149"/>
                <a:gd name="T16" fmla="*/ 2 w 430"/>
                <a:gd name="T17" fmla="*/ 49 h 1149"/>
                <a:gd name="T18" fmla="*/ 2 w 430"/>
                <a:gd name="T19" fmla="*/ 57 h 1149"/>
                <a:gd name="T20" fmla="*/ 2 w 430"/>
                <a:gd name="T21" fmla="*/ 61 h 1149"/>
                <a:gd name="T22" fmla="*/ 2 w 430"/>
                <a:gd name="T23" fmla="*/ 61 h 1149"/>
                <a:gd name="T24" fmla="*/ 3 w 430"/>
                <a:gd name="T25" fmla="*/ 58 h 1149"/>
                <a:gd name="T26" fmla="*/ 2 w 430"/>
                <a:gd name="T27" fmla="*/ 54 h 1149"/>
                <a:gd name="T28" fmla="*/ 2 w 430"/>
                <a:gd name="T29" fmla="*/ 49 h 1149"/>
                <a:gd name="T30" fmla="*/ 2 w 430"/>
                <a:gd name="T31" fmla="*/ 44 h 1149"/>
                <a:gd name="T32" fmla="*/ 2 w 430"/>
                <a:gd name="T33" fmla="*/ 39 h 1149"/>
                <a:gd name="T34" fmla="*/ 2 w 430"/>
                <a:gd name="T35" fmla="*/ 31 h 1149"/>
                <a:gd name="T36" fmla="*/ 2 w 430"/>
                <a:gd name="T37" fmla="*/ 24 h 1149"/>
                <a:gd name="T38" fmla="*/ 3 w 430"/>
                <a:gd name="T39" fmla="*/ 19 h 1149"/>
                <a:gd name="T40" fmla="*/ 3 w 430"/>
                <a:gd name="T41" fmla="*/ 10 h 1149"/>
                <a:gd name="T42" fmla="*/ 3 w 430"/>
                <a:gd name="T43" fmla="*/ 5 h 1149"/>
                <a:gd name="T44" fmla="*/ 2 w 430"/>
                <a:gd name="T45" fmla="*/ 0 h 11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0" h="1149">
                  <a:moveTo>
                    <a:pt x="332" y="0"/>
                  </a:moveTo>
                  <a:cubicBezTo>
                    <a:pt x="309" y="0"/>
                    <a:pt x="317" y="61"/>
                    <a:pt x="287" y="91"/>
                  </a:cubicBezTo>
                  <a:cubicBezTo>
                    <a:pt x="257" y="121"/>
                    <a:pt x="181" y="152"/>
                    <a:pt x="151" y="182"/>
                  </a:cubicBezTo>
                  <a:cubicBezTo>
                    <a:pt x="121" y="212"/>
                    <a:pt x="113" y="227"/>
                    <a:pt x="106" y="272"/>
                  </a:cubicBezTo>
                  <a:cubicBezTo>
                    <a:pt x="99" y="317"/>
                    <a:pt x="114" y="386"/>
                    <a:pt x="106" y="454"/>
                  </a:cubicBezTo>
                  <a:cubicBezTo>
                    <a:pt x="98" y="522"/>
                    <a:pt x="75" y="628"/>
                    <a:pt x="60" y="681"/>
                  </a:cubicBezTo>
                  <a:cubicBezTo>
                    <a:pt x="45" y="734"/>
                    <a:pt x="22" y="741"/>
                    <a:pt x="15" y="771"/>
                  </a:cubicBezTo>
                  <a:cubicBezTo>
                    <a:pt x="8" y="801"/>
                    <a:pt x="0" y="839"/>
                    <a:pt x="15" y="862"/>
                  </a:cubicBezTo>
                  <a:cubicBezTo>
                    <a:pt x="30" y="885"/>
                    <a:pt x="91" y="877"/>
                    <a:pt x="106" y="907"/>
                  </a:cubicBezTo>
                  <a:cubicBezTo>
                    <a:pt x="121" y="937"/>
                    <a:pt x="99" y="1006"/>
                    <a:pt x="106" y="1044"/>
                  </a:cubicBezTo>
                  <a:cubicBezTo>
                    <a:pt x="113" y="1082"/>
                    <a:pt x="113" y="1119"/>
                    <a:pt x="151" y="1134"/>
                  </a:cubicBezTo>
                  <a:cubicBezTo>
                    <a:pt x="189" y="1149"/>
                    <a:pt x="294" y="1141"/>
                    <a:pt x="332" y="1134"/>
                  </a:cubicBezTo>
                  <a:cubicBezTo>
                    <a:pt x="370" y="1127"/>
                    <a:pt x="378" y="1112"/>
                    <a:pt x="378" y="1089"/>
                  </a:cubicBezTo>
                  <a:cubicBezTo>
                    <a:pt x="378" y="1066"/>
                    <a:pt x="347" y="1028"/>
                    <a:pt x="332" y="998"/>
                  </a:cubicBezTo>
                  <a:cubicBezTo>
                    <a:pt x="317" y="968"/>
                    <a:pt x="302" y="937"/>
                    <a:pt x="287" y="907"/>
                  </a:cubicBezTo>
                  <a:cubicBezTo>
                    <a:pt x="272" y="877"/>
                    <a:pt x="249" y="847"/>
                    <a:pt x="242" y="817"/>
                  </a:cubicBezTo>
                  <a:cubicBezTo>
                    <a:pt x="235" y="787"/>
                    <a:pt x="235" y="764"/>
                    <a:pt x="242" y="726"/>
                  </a:cubicBezTo>
                  <a:cubicBezTo>
                    <a:pt x="249" y="688"/>
                    <a:pt x="272" y="635"/>
                    <a:pt x="287" y="590"/>
                  </a:cubicBezTo>
                  <a:cubicBezTo>
                    <a:pt x="302" y="545"/>
                    <a:pt x="317" y="492"/>
                    <a:pt x="332" y="454"/>
                  </a:cubicBezTo>
                  <a:cubicBezTo>
                    <a:pt x="347" y="416"/>
                    <a:pt x="363" y="408"/>
                    <a:pt x="378" y="363"/>
                  </a:cubicBezTo>
                  <a:cubicBezTo>
                    <a:pt x="393" y="318"/>
                    <a:pt x="416" y="227"/>
                    <a:pt x="423" y="182"/>
                  </a:cubicBezTo>
                  <a:cubicBezTo>
                    <a:pt x="430" y="137"/>
                    <a:pt x="430" y="121"/>
                    <a:pt x="423" y="91"/>
                  </a:cubicBezTo>
                  <a:cubicBezTo>
                    <a:pt x="416" y="61"/>
                    <a:pt x="355" y="0"/>
                    <a:pt x="332" y="0"/>
                  </a:cubicBezTo>
                  <a:close/>
                </a:path>
              </a:pathLst>
            </a:custGeom>
            <a:gradFill rotWithShape="1">
              <a:gsLst>
                <a:gs pos="0">
                  <a:srgbClr val="5229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8" name="Freeform 536">
              <a:extLst>
                <a:ext uri="{FF2B5EF4-FFF2-40B4-BE49-F238E27FC236}">
                  <a16:creationId xmlns:a16="http://schemas.microsoft.com/office/drawing/2014/main" id="{716436FA-C3B8-4911-9A1E-2296A63F059C}"/>
                </a:ext>
              </a:extLst>
            </p:cNvPr>
            <p:cNvSpPr>
              <a:spLocks/>
            </p:cNvSpPr>
            <p:nvPr/>
          </p:nvSpPr>
          <p:spPr bwMode="auto">
            <a:xfrm rot="644561">
              <a:off x="2513" y="2936"/>
              <a:ext cx="249" cy="127"/>
            </a:xfrm>
            <a:custGeom>
              <a:avLst/>
              <a:gdLst>
                <a:gd name="T0" fmla="*/ 2 w 302"/>
                <a:gd name="T1" fmla="*/ 1 h 197"/>
                <a:gd name="T2" fmla="*/ 2 w 302"/>
                <a:gd name="T3" fmla="*/ 1 h 197"/>
                <a:gd name="T4" fmla="*/ 3 w 302"/>
                <a:gd name="T5" fmla="*/ 1 h 197"/>
                <a:gd name="T6" fmla="*/ 2 w 302"/>
                <a:gd name="T7" fmla="*/ 1 h 197"/>
                <a:gd name="T8" fmla="*/ 2 w 302"/>
                <a:gd name="T9" fmla="*/ 1 h 197"/>
                <a:gd name="T10" fmla="*/ 2 w 302"/>
                <a:gd name="T11" fmla="*/ 1 h 1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2" h="197">
                  <a:moveTo>
                    <a:pt x="30" y="61"/>
                  </a:moveTo>
                  <a:cubicBezTo>
                    <a:pt x="60" y="38"/>
                    <a:pt x="212" y="0"/>
                    <a:pt x="257" y="15"/>
                  </a:cubicBezTo>
                  <a:cubicBezTo>
                    <a:pt x="302" y="30"/>
                    <a:pt x="302" y="121"/>
                    <a:pt x="302" y="151"/>
                  </a:cubicBezTo>
                  <a:cubicBezTo>
                    <a:pt x="302" y="181"/>
                    <a:pt x="295" y="197"/>
                    <a:pt x="257" y="197"/>
                  </a:cubicBezTo>
                  <a:cubicBezTo>
                    <a:pt x="219" y="197"/>
                    <a:pt x="113" y="174"/>
                    <a:pt x="75" y="151"/>
                  </a:cubicBezTo>
                  <a:cubicBezTo>
                    <a:pt x="37" y="128"/>
                    <a:pt x="0" y="84"/>
                    <a:pt x="30" y="61"/>
                  </a:cubicBezTo>
                  <a:close/>
                </a:path>
              </a:pathLst>
            </a:cu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69" name="Group 537">
              <a:extLst>
                <a:ext uri="{FF2B5EF4-FFF2-40B4-BE49-F238E27FC236}">
                  <a16:creationId xmlns:a16="http://schemas.microsoft.com/office/drawing/2014/main" id="{AD65E124-C18E-4DB8-95AE-D8C3F4DC1C7F}"/>
                </a:ext>
              </a:extLst>
            </p:cNvPr>
            <p:cNvGrpSpPr>
              <a:grpSpLocks/>
            </p:cNvGrpSpPr>
            <p:nvPr/>
          </p:nvGrpSpPr>
          <p:grpSpPr bwMode="auto">
            <a:xfrm rot="358743">
              <a:off x="2768" y="812"/>
              <a:ext cx="2424" cy="2482"/>
              <a:chOff x="1199" y="497"/>
              <a:chExt cx="2952" cy="2804"/>
            </a:xfrm>
          </p:grpSpPr>
          <p:grpSp>
            <p:nvGrpSpPr>
              <p:cNvPr id="27860" name="Group 538">
                <a:extLst>
                  <a:ext uri="{FF2B5EF4-FFF2-40B4-BE49-F238E27FC236}">
                    <a16:creationId xmlns:a16="http://schemas.microsoft.com/office/drawing/2014/main" id="{CF44C5E2-2BF4-4FBA-B0CB-55CC9DE5390B}"/>
                  </a:ext>
                </a:extLst>
              </p:cNvPr>
              <p:cNvGrpSpPr>
                <a:grpSpLocks/>
              </p:cNvGrpSpPr>
              <p:nvPr/>
            </p:nvGrpSpPr>
            <p:grpSpPr bwMode="auto">
              <a:xfrm>
                <a:off x="1199" y="497"/>
                <a:ext cx="2952" cy="2804"/>
                <a:chOff x="1199" y="497"/>
                <a:chExt cx="2952" cy="2804"/>
              </a:xfrm>
            </p:grpSpPr>
            <p:grpSp>
              <p:nvGrpSpPr>
                <p:cNvPr id="27862" name="Group 539">
                  <a:extLst>
                    <a:ext uri="{FF2B5EF4-FFF2-40B4-BE49-F238E27FC236}">
                      <a16:creationId xmlns:a16="http://schemas.microsoft.com/office/drawing/2014/main" id="{8A3C3BDB-A2C5-4F82-AD79-2A53F3DAD4F2}"/>
                    </a:ext>
                  </a:extLst>
                </p:cNvPr>
                <p:cNvGrpSpPr>
                  <a:grpSpLocks/>
                </p:cNvGrpSpPr>
                <p:nvPr/>
              </p:nvGrpSpPr>
              <p:grpSpPr bwMode="auto">
                <a:xfrm>
                  <a:off x="1199" y="497"/>
                  <a:ext cx="2952" cy="2804"/>
                  <a:chOff x="1199" y="497"/>
                  <a:chExt cx="2952" cy="2804"/>
                </a:xfrm>
              </p:grpSpPr>
              <p:grpSp>
                <p:nvGrpSpPr>
                  <p:cNvPr id="27864" name="Group 540">
                    <a:extLst>
                      <a:ext uri="{FF2B5EF4-FFF2-40B4-BE49-F238E27FC236}">
                        <a16:creationId xmlns:a16="http://schemas.microsoft.com/office/drawing/2014/main" id="{DC0B4DD9-9338-46E2-B395-3867F0D094F1}"/>
                      </a:ext>
                    </a:extLst>
                  </p:cNvPr>
                  <p:cNvGrpSpPr>
                    <a:grpSpLocks/>
                  </p:cNvGrpSpPr>
                  <p:nvPr/>
                </p:nvGrpSpPr>
                <p:grpSpPr bwMode="auto">
                  <a:xfrm>
                    <a:off x="1199" y="497"/>
                    <a:ext cx="2952" cy="2804"/>
                    <a:chOff x="1199" y="497"/>
                    <a:chExt cx="2952" cy="2804"/>
                  </a:xfrm>
                </p:grpSpPr>
                <p:grpSp>
                  <p:nvGrpSpPr>
                    <p:cNvPr id="27866" name="Group 541">
                      <a:extLst>
                        <a:ext uri="{FF2B5EF4-FFF2-40B4-BE49-F238E27FC236}">
                          <a16:creationId xmlns:a16="http://schemas.microsoft.com/office/drawing/2014/main" id="{0AE6B27A-D777-4344-82FB-344E5D1145A5}"/>
                        </a:ext>
                      </a:extLst>
                    </p:cNvPr>
                    <p:cNvGrpSpPr>
                      <a:grpSpLocks/>
                    </p:cNvGrpSpPr>
                    <p:nvPr/>
                  </p:nvGrpSpPr>
                  <p:grpSpPr bwMode="auto">
                    <a:xfrm>
                      <a:off x="1293" y="497"/>
                      <a:ext cx="2858" cy="2804"/>
                      <a:chOff x="1293" y="497"/>
                      <a:chExt cx="2858" cy="2804"/>
                    </a:xfrm>
                  </p:grpSpPr>
                  <p:sp>
                    <p:nvSpPr>
                      <p:cNvPr id="27868" name="Freeform 542">
                        <a:extLst>
                          <a:ext uri="{FF2B5EF4-FFF2-40B4-BE49-F238E27FC236}">
                            <a16:creationId xmlns:a16="http://schemas.microsoft.com/office/drawing/2014/main" id="{2E0C1A73-A26D-4CC2-8117-162E77224FDD}"/>
                          </a:ext>
                        </a:extLst>
                      </p:cNvPr>
                      <p:cNvSpPr>
                        <a:spLocks/>
                      </p:cNvSpPr>
                      <p:nvPr/>
                    </p:nvSpPr>
                    <p:spPr bwMode="auto">
                      <a:xfrm>
                        <a:off x="1293" y="497"/>
                        <a:ext cx="2858" cy="2797"/>
                      </a:xfrm>
                      <a:custGeom>
                        <a:avLst/>
                        <a:gdLst>
                          <a:gd name="T0" fmla="*/ 5750 w 2592"/>
                          <a:gd name="T1" fmla="*/ 2744 h 2797"/>
                          <a:gd name="T2" fmla="*/ 5282 w 2592"/>
                          <a:gd name="T3" fmla="*/ 2563 h 2797"/>
                          <a:gd name="T4" fmla="*/ 4333 w 2592"/>
                          <a:gd name="T5" fmla="*/ 2517 h 2797"/>
                          <a:gd name="T6" fmla="*/ 3857 w 2592"/>
                          <a:gd name="T7" fmla="*/ 2381 h 2797"/>
                          <a:gd name="T8" fmla="*/ 3377 w 2592"/>
                          <a:gd name="T9" fmla="*/ 2200 h 2797"/>
                          <a:gd name="T10" fmla="*/ 3377 w 2592"/>
                          <a:gd name="T11" fmla="*/ 2018 h 2797"/>
                          <a:gd name="T12" fmla="*/ 4793 w 2592"/>
                          <a:gd name="T13" fmla="*/ 1837 h 2797"/>
                          <a:gd name="T14" fmla="*/ 5750 w 2592"/>
                          <a:gd name="T15" fmla="*/ 1746 h 2797"/>
                          <a:gd name="T16" fmla="*/ 6212 w 2592"/>
                          <a:gd name="T17" fmla="*/ 1656 h 2797"/>
                          <a:gd name="T18" fmla="*/ 6692 w 2592"/>
                          <a:gd name="T19" fmla="*/ 1474 h 2797"/>
                          <a:gd name="T20" fmla="*/ 7173 w 2592"/>
                          <a:gd name="T21" fmla="*/ 1520 h 2797"/>
                          <a:gd name="T22" fmla="*/ 8109 w 2592"/>
                          <a:gd name="T23" fmla="*/ 1520 h 2797"/>
                          <a:gd name="T24" fmla="*/ 9996 w 2592"/>
                          <a:gd name="T25" fmla="*/ 1565 h 2797"/>
                          <a:gd name="T26" fmla="*/ 12836 w 2592"/>
                          <a:gd name="T27" fmla="*/ 1610 h 2797"/>
                          <a:gd name="T28" fmla="*/ 16623 w 2592"/>
                          <a:gd name="T29" fmla="*/ 1565 h 2797"/>
                          <a:gd name="T30" fmla="*/ 17114 w 2592"/>
                          <a:gd name="T31" fmla="*/ 1520 h 2797"/>
                          <a:gd name="T32" fmla="*/ 18055 w 2592"/>
                          <a:gd name="T33" fmla="*/ 1474 h 2797"/>
                          <a:gd name="T34" fmla="*/ 19945 w 2592"/>
                          <a:gd name="T35" fmla="*/ 1565 h 2797"/>
                          <a:gd name="T36" fmla="*/ 20404 w 2592"/>
                          <a:gd name="T37" fmla="*/ 1520 h 2797"/>
                          <a:gd name="T38" fmla="*/ 21836 w 2592"/>
                          <a:gd name="T39" fmla="*/ 1429 h 2797"/>
                          <a:gd name="T40" fmla="*/ 22309 w 2592"/>
                          <a:gd name="T41" fmla="*/ 1202 h 2797"/>
                          <a:gd name="T42" fmla="*/ 21836 w 2592"/>
                          <a:gd name="T43" fmla="*/ 1021 h 2797"/>
                          <a:gd name="T44" fmla="*/ 22309 w 2592"/>
                          <a:gd name="T45" fmla="*/ 1111 h 2797"/>
                          <a:gd name="T46" fmla="*/ 22309 w 2592"/>
                          <a:gd name="T47" fmla="*/ 1021 h 2797"/>
                          <a:gd name="T48" fmla="*/ 23713 w 2592"/>
                          <a:gd name="T49" fmla="*/ 794 h 2797"/>
                          <a:gd name="T50" fmla="*/ 24670 w 2592"/>
                          <a:gd name="T51" fmla="*/ 612 h 2797"/>
                          <a:gd name="T52" fmla="*/ 26083 w 2592"/>
                          <a:gd name="T53" fmla="*/ 431 h 2797"/>
                          <a:gd name="T54" fmla="*/ 27025 w 2592"/>
                          <a:gd name="T55" fmla="*/ 249 h 2797"/>
                          <a:gd name="T56" fmla="*/ 26083 w 2592"/>
                          <a:gd name="T57" fmla="*/ 23 h 2797"/>
                          <a:gd name="T58" fmla="*/ 24670 w 2592"/>
                          <a:gd name="T59" fmla="*/ 113 h 2797"/>
                          <a:gd name="T60" fmla="*/ 22309 w 2592"/>
                          <a:gd name="T61" fmla="*/ 159 h 2797"/>
                          <a:gd name="T62" fmla="*/ 19456 w 2592"/>
                          <a:gd name="T63" fmla="*/ 386 h 2797"/>
                          <a:gd name="T64" fmla="*/ 18517 w 2592"/>
                          <a:gd name="T65" fmla="*/ 522 h 2797"/>
                          <a:gd name="T66" fmla="*/ 16152 w 2592"/>
                          <a:gd name="T67" fmla="*/ 612 h 2797"/>
                          <a:gd name="T68" fmla="*/ 14726 w 2592"/>
                          <a:gd name="T69" fmla="*/ 658 h 2797"/>
                          <a:gd name="T70" fmla="*/ 12836 w 2592"/>
                          <a:gd name="T71" fmla="*/ 703 h 2797"/>
                          <a:gd name="T72" fmla="*/ 10473 w 2592"/>
                          <a:gd name="T73" fmla="*/ 748 h 2797"/>
                          <a:gd name="T74" fmla="*/ 7638 w 2592"/>
                          <a:gd name="T75" fmla="*/ 748 h 2797"/>
                          <a:gd name="T76" fmla="*/ 6212 w 2592"/>
                          <a:gd name="T77" fmla="*/ 703 h 2797"/>
                          <a:gd name="T78" fmla="*/ 4333 w 2592"/>
                          <a:gd name="T79" fmla="*/ 703 h 2797"/>
                          <a:gd name="T80" fmla="*/ 2918 w 2592"/>
                          <a:gd name="T81" fmla="*/ 748 h 2797"/>
                          <a:gd name="T82" fmla="*/ 1946 w 2592"/>
                          <a:gd name="T83" fmla="*/ 794 h 2797"/>
                          <a:gd name="T84" fmla="*/ 1009 w 2592"/>
                          <a:gd name="T85" fmla="*/ 884 h 2797"/>
                          <a:gd name="T86" fmla="*/ 545 w 2592"/>
                          <a:gd name="T87" fmla="*/ 975 h 2797"/>
                          <a:gd name="T88" fmla="*/ 74 w 2592"/>
                          <a:gd name="T89" fmla="*/ 1111 h 2797"/>
                          <a:gd name="T90" fmla="*/ 74 w 2592"/>
                          <a:gd name="T91" fmla="*/ 1247 h 2797"/>
                          <a:gd name="T92" fmla="*/ 545 w 2592"/>
                          <a:gd name="T93" fmla="*/ 1338 h 2797"/>
                          <a:gd name="T94" fmla="*/ 545 w 2592"/>
                          <a:gd name="T95" fmla="*/ 1474 h 2797"/>
                          <a:gd name="T96" fmla="*/ 1946 w 2592"/>
                          <a:gd name="T97" fmla="*/ 1701 h 2797"/>
                          <a:gd name="T98" fmla="*/ 2425 w 2592"/>
                          <a:gd name="T99" fmla="*/ 1746 h 2797"/>
                          <a:gd name="T100" fmla="*/ 1492 w 2592"/>
                          <a:gd name="T101" fmla="*/ 1882 h 2797"/>
                          <a:gd name="T102" fmla="*/ 1009 w 2592"/>
                          <a:gd name="T103" fmla="*/ 1973 h 2797"/>
                          <a:gd name="T104" fmla="*/ 1492 w 2592"/>
                          <a:gd name="T105" fmla="*/ 2064 h 2797"/>
                          <a:gd name="T106" fmla="*/ 1492 w 2592"/>
                          <a:gd name="T107" fmla="*/ 2155 h 2797"/>
                          <a:gd name="T108" fmla="*/ 1492 w 2592"/>
                          <a:gd name="T109" fmla="*/ 2472 h 2797"/>
                          <a:gd name="T110" fmla="*/ 1946 w 2592"/>
                          <a:gd name="T111" fmla="*/ 2517 h 2797"/>
                          <a:gd name="T112" fmla="*/ 2918 w 2592"/>
                          <a:gd name="T113" fmla="*/ 2517 h 2797"/>
                          <a:gd name="T114" fmla="*/ 2918 w 2592"/>
                          <a:gd name="T115" fmla="*/ 2654 h 2797"/>
                          <a:gd name="T116" fmla="*/ 3377 w 2592"/>
                          <a:gd name="T117" fmla="*/ 2699 h 2797"/>
                          <a:gd name="T118" fmla="*/ 4333 w 2592"/>
                          <a:gd name="T119" fmla="*/ 2790 h 2797"/>
                          <a:gd name="T120" fmla="*/ 5750 w 2592"/>
                          <a:gd name="T121" fmla="*/ 2744 h 279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592" h="2797">
                            <a:moveTo>
                              <a:pt x="551" y="2744"/>
                            </a:moveTo>
                            <a:cubicBezTo>
                              <a:pt x="566" y="2706"/>
                              <a:pt x="529" y="2601"/>
                              <a:pt x="506" y="2563"/>
                            </a:cubicBezTo>
                            <a:cubicBezTo>
                              <a:pt x="483" y="2525"/>
                              <a:pt x="438" y="2547"/>
                              <a:pt x="415" y="2517"/>
                            </a:cubicBezTo>
                            <a:cubicBezTo>
                              <a:pt x="392" y="2487"/>
                              <a:pt x="385" y="2434"/>
                              <a:pt x="370" y="2381"/>
                            </a:cubicBezTo>
                            <a:cubicBezTo>
                              <a:pt x="355" y="2328"/>
                              <a:pt x="332" y="2260"/>
                              <a:pt x="324" y="2200"/>
                            </a:cubicBezTo>
                            <a:cubicBezTo>
                              <a:pt x="316" y="2140"/>
                              <a:pt x="301" y="2078"/>
                              <a:pt x="324" y="2018"/>
                            </a:cubicBezTo>
                            <a:cubicBezTo>
                              <a:pt x="347" y="1958"/>
                              <a:pt x="422" y="1882"/>
                              <a:pt x="460" y="1837"/>
                            </a:cubicBezTo>
                            <a:cubicBezTo>
                              <a:pt x="498" y="1792"/>
                              <a:pt x="528" y="1776"/>
                              <a:pt x="551" y="1746"/>
                            </a:cubicBezTo>
                            <a:cubicBezTo>
                              <a:pt x="574" y="1716"/>
                              <a:pt x="581" y="1701"/>
                              <a:pt x="596" y="1656"/>
                            </a:cubicBezTo>
                            <a:cubicBezTo>
                              <a:pt x="611" y="1611"/>
                              <a:pt x="627" y="1497"/>
                              <a:pt x="642" y="1474"/>
                            </a:cubicBezTo>
                            <a:cubicBezTo>
                              <a:pt x="657" y="1451"/>
                              <a:pt x="664" y="1512"/>
                              <a:pt x="687" y="1520"/>
                            </a:cubicBezTo>
                            <a:cubicBezTo>
                              <a:pt x="710" y="1528"/>
                              <a:pt x="733" y="1513"/>
                              <a:pt x="778" y="1520"/>
                            </a:cubicBezTo>
                            <a:cubicBezTo>
                              <a:pt x="823" y="1527"/>
                              <a:pt x="884" y="1550"/>
                              <a:pt x="959" y="1565"/>
                            </a:cubicBezTo>
                            <a:cubicBezTo>
                              <a:pt x="1034" y="1580"/>
                              <a:pt x="1125" y="1610"/>
                              <a:pt x="1231" y="1610"/>
                            </a:cubicBezTo>
                            <a:cubicBezTo>
                              <a:pt x="1337" y="1610"/>
                              <a:pt x="1526" y="1580"/>
                              <a:pt x="1594" y="1565"/>
                            </a:cubicBezTo>
                            <a:cubicBezTo>
                              <a:pt x="1662" y="1550"/>
                              <a:pt x="1617" y="1535"/>
                              <a:pt x="1640" y="1520"/>
                            </a:cubicBezTo>
                            <a:cubicBezTo>
                              <a:pt x="1663" y="1505"/>
                              <a:pt x="1685" y="1467"/>
                              <a:pt x="1730" y="1474"/>
                            </a:cubicBezTo>
                            <a:cubicBezTo>
                              <a:pt x="1775" y="1481"/>
                              <a:pt x="1874" y="1557"/>
                              <a:pt x="1912" y="1565"/>
                            </a:cubicBezTo>
                            <a:cubicBezTo>
                              <a:pt x="1950" y="1573"/>
                              <a:pt x="1927" y="1543"/>
                              <a:pt x="1957" y="1520"/>
                            </a:cubicBezTo>
                            <a:cubicBezTo>
                              <a:pt x="1987" y="1497"/>
                              <a:pt x="2063" y="1482"/>
                              <a:pt x="2093" y="1429"/>
                            </a:cubicBezTo>
                            <a:cubicBezTo>
                              <a:pt x="2123" y="1376"/>
                              <a:pt x="2139" y="1270"/>
                              <a:pt x="2139" y="1202"/>
                            </a:cubicBezTo>
                            <a:cubicBezTo>
                              <a:pt x="2139" y="1134"/>
                              <a:pt x="2093" y="1036"/>
                              <a:pt x="2093" y="1021"/>
                            </a:cubicBezTo>
                            <a:cubicBezTo>
                              <a:pt x="2093" y="1006"/>
                              <a:pt x="2131" y="1111"/>
                              <a:pt x="2139" y="1111"/>
                            </a:cubicBezTo>
                            <a:cubicBezTo>
                              <a:pt x="2147" y="1111"/>
                              <a:pt x="2116" y="1074"/>
                              <a:pt x="2139" y="1021"/>
                            </a:cubicBezTo>
                            <a:cubicBezTo>
                              <a:pt x="2162" y="968"/>
                              <a:pt x="2237" y="862"/>
                              <a:pt x="2275" y="794"/>
                            </a:cubicBezTo>
                            <a:cubicBezTo>
                              <a:pt x="2313" y="726"/>
                              <a:pt x="2327" y="672"/>
                              <a:pt x="2365" y="612"/>
                            </a:cubicBezTo>
                            <a:cubicBezTo>
                              <a:pt x="2403" y="552"/>
                              <a:pt x="2463" y="491"/>
                              <a:pt x="2501" y="431"/>
                            </a:cubicBezTo>
                            <a:cubicBezTo>
                              <a:pt x="2539" y="371"/>
                              <a:pt x="2592" y="317"/>
                              <a:pt x="2592" y="249"/>
                            </a:cubicBezTo>
                            <a:cubicBezTo>
                              <a:pt x="2592" y="181"/>
                              <a:pt x="2539" y="46"/>
                              <a:pt x="2501" y="23"/>
                            </a:cubicBezTo>
                            <a:cubicBezTo>
                              <a:pt x="2463" y="0"/>
                              <a:pt x="2425" y="90"/>
                              <a:pt x="2365" y="113"/>
                            </a:cubicBezTo>
                            <a:cubicBezTo>
                              <a:pt x="2305" y="136"/>
                              <a:pt x="2222" y="114"/>
                              <a:pt x="2139" y="159"/>
                            </a:cubicBezTo>
                            <a:cubicBezTo>
                              <a:pt x="2056" y="204"/>
                              <a:pt x="1926" y="326"/>
                              <a:pt x="1866" y="386"/>
                            </a:cubicBezTo>
                            <a:cubicBezTo>
                              <a:pt x="1806" y="446"/>
                              <a:pt x="1829" y="484"/>
                              <a:pt x="1776" y="522"/>
                            </a:cubicBezTo>
                            <a:cubicBezTo>
                              <a:pt x="1723" y="560"/>
                              <a:pt x="1609" y="589"/>
                              <a:pt x="1549" y="612"/>
                            </a:cubicBezTo>
                            <a:cubicBezTo>
                              <a:pt x="1489" y="635"/>
                              <a:pt x="1466" y="643"/>
                              <a:pt x="1413" y="658"/>
                            </a:cubicBezTo>
                            <a:cubicBezTo>
                              <a:pt x="1360" y="673"/>
                              <a:pt x="1299" y="688"/>
                              <a:pt x="1231" y="703"/>
                            </a:cubicBezTo>
                            <a:cubicBezTo>
                              <a:pt x="1163" y="718"/>
                              <a:pt x="1088" y="741"/>
                              <a:pt x="1005" y="748"/>
                            </a:cubicBezTo>
                            <a:cubicBezTo>
                              <a:pt x="922" y="755"/>
                              <a:pt x="800" y="755"/>
                              <a:pt x="732" y="748"/>
                            </a:cubicBezTo>
                            <a:cubicBezTo>
                              <a:pt x="664" y="741"/>
                              <a:pt x="649" y="710"/>
                              <a:pt x="596" y="703"/>
                            </a:cubicBezTo>
                            <a:cubicBezTo>
                              <a:pt x="543" y="696"/>
                              <a:pt x="468" y="696"/>
                              <a:pt x="415" y="703"/>
                            </a:cubicBezTo>
                            <a:cubicBezTo>
                              <a:pt x="362" y="710"/>
                              <a:pt x="317" y="733"/>
                              <a:pt x="279" y="748"/>
                            </a:cubicBezTo>
                            <a:cubicBezTo>
                              <a:pt x="241" y="763"/>
                              <a:pt x="218" y="771"/>
                              <a:pt x="188" y="794"/>
                            </a:cubicBezTo>
                            <a:cubicBezTo>
                              <a:pt x="158" y="817"/>
                              <a:pt x="120" y="854"/>
                              <a:pt x="97" y="884"/>
                            </a:cubicBezTo>
                            <a:cubicBezTo>
                              <a:pt x="74" y="914"/>
                              <a:pt x="67" y="937"/>
                              <a:pt x="52" y="975"/>
                            </a:cubicBezTo>
                            <a:cubicBezTo>
                              <a:pt x="37" y="1013"/>
                              <a:pt x="14" y="1066"/>
                              <a:pt x="7" y="1111"/>
                            </a:cubicBezTo>
                            <a:cubicBezTo>
                              <a:pt x="0" y="1156"/>
                              <a:pt x="0" y="1209"/>
                              <a:pt x="7" y="1247"/>
                            </a:cubicBezTo>
                            <a:cubicBezTo>
                              <a:pt x="14" y="1285"/>
                              <a:pt x="45" y="1300"/>
                              <a:pt x="52" y="1338"/>
                            </a:cubicBezTo>
                            <a:cubicBezTo>
                              <a:pt x="59" y="1376"/>
                              <a:pt x="29" y="1414"/>
                              <a:pt x="52" y="1474"/>
                            </a:cubicBezTo>
                            <a:cubicBezTo>
                              <a:pt x="75" y="1534"/>
                              <a:pt x="158" y="1656"/>
                              <a:pt x="188" y="1701"/>
                            </a:cubicBezTo>
                            <a:cubicBezTo>
                              <a:pt x="218" y="1746"/>
                              <a:pt x="240" y="1716"/>
                              <a:pt x="233" y="1746"/>
                            </a:cubicBezTo>
                            <a:cubicBezTo>
                              <a:pt x="226" y="1776"/>
                              <a:pt x="166" y="1844"/>
                              <a:pt x="143" y="1882"/>
                            </a:cubicBezTo>
                            <a:cubicBezTo>
                              <a:pt x="120" y="1920"/>
                              <a:pt x="97" y="1943"/>
                              <a:pt x="97" y="1973"/>
                            </a:cubicBezTo>
                            <a:cubicBezTo>
                              <a:pt x="97" y="2003"/>
                              <a:pt x="135" y="2034"/>
                              <a:pt x="143" y="2064"/>
                            </a:cubicBezTo>
                            <a:cubicBezTo>
                              <a:pt x="151" y="2094"/>
                              <a:pt x="143" y="2087"/>
                              <a:pt x="143" y="2155"/>
                            </a:cubicBezTo>
                            <a:cubicBezTo>
                              <a:pt x="143" y="2223"/>
                              <a:pt x="135" y="2412"/>
                              <a:pt x="143" y="2472"/>
                            </a:cubicBezTo>
                            <a:cubicBezTo>
                              <a:pt x="151" y="2532"/>
                              <a:pt x="165" y="2510"/>
                              <a:pt x="188" y="2517"/>
                            </a:cubicBezTo>
                            <a:cubicBezTo>
                              <a:pt x="211" y="2524"/>
                              <a:pt x="264" y="2494"/>
                              <a:pt x="279" y="2517"/>
                            </a:cubicBezTo>
                            <a:cubicBezTo>
                              <a:pt x="294" y="2540"/>
                              <a:pt x="272" y="2624"/>
                              <a:pt x="279" y="2654"/>
                            </a:cubicBezTo>
                            <a:cubicBezTo>
                              <a:pt x="286" y="2684"/>
                              <a:pt x="301" y="2676"/>
                              <a:pt x="324" y="2699"/>
                            </a:cubicBezTo>
                            <a:cubicBezTo>
                              <a:pt x="347" y="2722"/>
                              <a:pt x="377" y="2783"/>
                              <a:pt x="415" y="2790"/>
                            </a:cubicBezTo>
                            <a:cubicBezTo>
                              <a:pt x="453" y="2797"/>
                              <a:pt x="536" y="2782"/>
                              <a:pt x="551" y="2744"/>
                            </a:cubicBezTo>
                            <a:close/>
                          </a:path>
                        </a:pathLst>
                      </a:custGeom>
                      <a:gradFill rotWithShape="1">
                        <a:gsLst>
                          <a:gs pos="0">
                            <a:srgbClr val="663300"/>
                          </a:gs>
                          <a:gs pos="100000">
                            <a:srgbClr val="2F18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69" name="Freeform 543">
                        <a:extLst>
                          <a:ext uri="{FF2B5EF4-FFF2-40B4-BE49-F238E27FC236}">
                            <a16:creationId xmlns:a16="http://schemas.microsoft.com/office/drawing/2014/main" id="{39D9A656-1D89-4C51-9EB9-BDB32E0A3358}"/>
                          </a:ext>
                        </a:extLst>
                      </p:cNvPr>
                      <p:cNvSpPr>
                        <a:spLocks/>
                      </p:cNvSpPr>
                      <p:nvPr/>
                    </p:nvSpPr>
                    <p:spPr bwMode="auto">
                      <a:xfrm rot="285818">
                        <a:off x="1611" y="3158"/>
                        <a:ext cx="302" cy="143"/>
                      </a:xfrm>
                      <a:custGeom>
                        <a:avLst/>
                        <a:gdLst>
                          <a:gd name="T0" fmla="*/ 30 w 302"/>
                          <a:gd name="T1" fmla="*/ 1 h 197"/>
                          <a:gd name="T2" fmla="*/ 257 w 302"/>
                          <a:gd name="T3" fmla="*/ 1 h 197"/>
                          <a:gd name="T4" fmla="*/ 302 w 302"/>
                          <a:gd name="T5" fmla="*/ 1 h 197"/>
                          <a:gd name="T6" fmla="*/ 257 w 302"/>
                          <a:gd name="T7" fmla="*/ 1 h 197"/>
                          <a:gd name="T8" fmla="*/ 75 w 302"/>
                          <a:gd name="T9" fmla="*/ 1 h 197"/>
                          <a:gd name="T10" fmla="*/ 30 w 302"/>
                          <a:gd name="T11" fmla="*/ 1 h 1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2" h="197">
                            <a:moveTo>
                              <a:pt x="30" y="61"/>
                            </a:moveTo>
                            <a:cubicBezTo>
                              <a:pt x="60" y="38"/>
                              <a:pt x="212" y="0"/>
                              <a:pt x="257" y="15"/>
                            </a:cubicBezTo>
                            <a:cubicBezTo>
                              <a:pt x="302" y="30"/>
                              <a:pt x="302" y="121"/>
                              <a:pt x="302" y="151"/>
                            </a:cubicBezTo>
                            <a:cubicBezTo>
                              <a:pt x="302" y="181"/>
                              <a:pt x="295" y="197"/>
                              <a:pt x="257" y="197"/>
                            </a:cubicBezTo>
                            <a:cubicBezTo>
                              <a:pt x="219" y="197"/>
                              <a:pt x="113" y="174"/>
                              <a:pt x="75" y="151"/>
                            </a:cubicBezTo>
                            <a:cubicBezTo>
                              <a:pt x="37" y="128"/>
                              <a:pt x="0" y="84"/>
                              <a:pt x="30" y="61"/>
                            </a:cubicBez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867" name="Freeform 544">
                      <a:extLst>
                        <a:ext uri="{FF2B5EF4-FFF2-40B4-BE49-F238E27FC236}">
                          <a16:creationId xmlns:a16="http://schemas.microsoft.com/office/drawing/2014/main" id="{834D0006-CF42-4FE3-82DA-BBBB4130DA14}"/>
                        </a:ext>
                      </a:extLst>
                    </p:cNvPr>
                    <p:cNvSpPr>
                      <a:spLocks/>
                    </p:cNvSpPr>
                    <p:nvPr/>
                  </p:nvSpPr>
                  <p:spPr bwMode="auto">
                    <a:xfrm rot="1877510">
                      <a:off x="1199" y="1567"/>
                      <a:ext cx="418" cy="475"/>
                    </a:xfrm>
                    <a:custGeom>
                      <a:avLst/>
                      <a:gdLst>
                        <a:gd name="T0" fmla="*/ 0 w 136"/>
                        <a:gd name="T1" fmla="*/ 0 h 136"/>
                        <a:gd name="T2" fmla="*/ 2147483647 w 136"/>
                        <a:gd name="T3" fmla="*/ 2147483647 h 136"/>
                        <a:gd name="T4" fmla="*/ 2147483647 w 136"/>
                        <a:gd name="T5" fmla="*/ 2147483647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solidFill>
                      <a:srgbClr val="321900"/>
                    </a:soli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865" name="Oval 545">
                    <a:extLst>
                      <a:ext uri="{FF2B5EF4-FFF2-40B4-BE49-F238E27FC236}">
                        <a16:creationId xmlns:a16="http://schemas.microsoft.com/office/drawing/2014/main" id="{7CC36635-7DC6-4447-9C57-B0B500DFAC85}"/>
                      </a:ext>
                    </a:extLst>
                  </p:cNvPr>
                  <p:cNvSpPr>
                    <a:spLocks noChangeArrowheads="1"/>
                  </p:cNvSpPr>
                  <p:nvPr/>
                </p:nvSpPr>
                <p:spPr bwMode="auto">
                  <a:xfrm rot="5920589">
                    <a:off x="2275" y="1629"/>
                    <a:ext cx="155" cy="764"/>
                  </a:xfrm>
                  <a:prstGeom prst="ellipse">
                    <a:avLst/>
                  </a:prstGeom>
                  <a:gradFill rotWithShape="1">
                    <a:gsLst>
                      <a:gs pos="0">
                        <a:srgbClr val="663300"/>
                      </a:gs>
                      <a:gs pos="100000">
                        <a:srgbClr val="2F18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63" name="Oval 546">
                  <a:extLst>
                    <a:ext uri="{FF2B5EF4-FFF2-40B4-BE49-F238E27FC236}">
                      <a16:creationId xmlns:a16="http://schemas.microsoft.com/office/drawing/2014/main" id="{5AC9EADA-D5A4-4BE1-854E-BB0C6888453C}"/>
                    </a:ext>
                  </a:extLst>
                </p:cNvPr>
                <p:cNvSpPr>
                  <a:spLocks noChangeArrowheads="1"/>
                </p:cNvSpPr>
                <p:nvPr/>
              </p:nvSpPr>
              <p:spPr bwMode="auto">
                <a:xfrm rot="412200">
                  <a:off x="3463" y="1434"/>
                  <a:ext cx="234" cy="499"/>
                </a:xfrm>
                <a:prstGeom prst="ellipse">
                  <a:avLst/>
                </a:prstGeom>
                <a:solidFill>
                  <a:srgbClr val="462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61" name="Freeform 547">
                <a:extLst>
                  <a:ext uri="{FF2B5EF4-FFF2-40B4-BE49-F238E27FC236}">
                    <a16:creationId xmlns:a16="http://schemas.microsoft.com/office/drawing/2014/main" id="{A8274C64-2723-4339-8ACB-7D229D9128E6}"/>
                  </a:ext>
                </a:extLst>
              </p:cNvPr>
              <p:cNvSpPr>
                <a:spLocks/>
              </p:cNvSpPr>
              <p:nvPr/>
            </p:nvSpPr>
            <p:spPr bwMode="auto">
              <a:xfrm rot="-8577846">
                <a:off x="1500" y="3009"/>
                <a:ext cx="250" cy="161"/>
              </a:xfrm>
              <a:custGeom>
                <a:avLst/>
                <a:gdLst>
                  <a:gd name="T0" fmla="*/ 3624152 w 158"/>
                  <a:gd name="T1" fmla="*/ 0 h 106"/>
                  <a:gd name="T2" fmla="*/ 9153839 w 158"/>
                  <a:gd name="T3" fmla="*/ 2071742 h 106"/>
                  <a:gd name="T4" fmla="*/ 914866 w 158"/>
                  <a:gd name="T5" fmla="*/ 2071742 h 106"/>
                  <a:gd name="T6" fmla="*/ 3624152 w 158"/>
                  <a:gd name="T7" fmla="*/ 0 h 1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8" h="106">
                    <a:moveTo>
                      <a:pt x="60" y="0"/>
                    </a:moveTo>
                    <a:cubicBezTo>
                      <a:pt x="83" y="0"/>
                      <a:pt x="158" y="76"/>
                      <a:pt x="151" y="91"/>
                    </a:cubicBezTo>
                    <a:cubicBezTo>
                      <a:pt x="144" y="106"/>
                      <a:pt x="30" y="106"/>
                      <a:pt x="15" y="91"/>
                    </a:cubicBezTo>
                    <a:cubicBezTo>
                      <a:pt x="0" y="76"/>
                      <a:pt x="37" y="0"/>
                      <a:pt x="60" y="0"/>
                    </a:cubicBezTo>
                    <a:close/>
                  </a:path>
                </a:pathLst>
              </a:custGeom>
              <a:solidFill>
                <a:srgbClr val="321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70" name="Rectangle 548">
              <a:extLst>
                <a:ext uri="{FF2B5EF4-FFF2-40B4-BE49-F238E27FC236}">
                  <a16:creationId xmlns:a16="http://schemas.microsoft.com/office/drawing/2014/main" id="{C4AA270F-F4D2-437D-B29D-1EB1616B891F}"/>
                </a:ext>
              </a:extLst>
            </p:cNvPr>
            <p:cNvSpPr>
              <a:spLocks noChangeArrowheads="1"/>
            </p:cNvSpPr>
            <p:nvPr/>
          </p:nvSpPr>
          <p:spPr bwMode="auto">
            <a:xfrm rot="1572442">
              <a:off x="3422" y="2100"/>
              <a:ext cx="74" cy="41"/>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671" name="Freeform 549">
              <a:extLst>
                <a:ext uri="{FF2B5EF4-FFF2-40B4-BE49-F238E27FC236}">
                  <a16:creationId xmlns:a16="http://schemas.microsoft.com/office/drawing/2014/main" id="{668F4C11-4D6A-459A-9C5E-F810AA989A1F}"/>
                </a:ext>
              </a:extLst>
            </p:cNvPr>
            <p:cNvSpPr>
              <a:spLocks/>
            </p:cNvSpPr>
            <p:nvPr/>
          </p:nvSpPr>
          <p:spPr bwMode="auto">
            <a:xfrm rot="1576641" flipH="1">
              <a:off x="5378" y="878"/>
              <a:ext cx="74" cy="201"/>
            </a:xfrm>
            <a:custGeom>
              <a:avLst/>
              <a:gdLst>
                <a:gd name="T0" fmla="*/ 1 w 131"/>
                <a:gd name="T1" fmla="*/ 103 h 207"/>
                <a:gd name="T2" fmla="*/ 1 w 131"/>
                <a:gd name="T3" fmla="*/ 41 h 207"/>
                <a:gd name="T4" fmla="*/ 1 w 131"/>
                <a:gd name="T5" fmla="*/ 17 h 207"/>
                <a:gd name="T6" fmla="*/ 1 w 131"/>
                <a:gd name="T7" fmla="*/ 41 h 207"/>
                <a:gd name="T8" fmla="*/ 0 w 131"/>
                <a:gd name="T9" fmla="*/ 70 h 207"/>
                <a:gd name="T10" fmla="*/ 1 w 131"/>
                <a:gd name="T11" fmla="*/ 103 h 207"/>
                <a:gd name="T12" fmla="*/ 1 w 131"/>
                <a:gd name="T13" fmla="*/ 103 h 2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1" h="207">
                  <a:moveTo>
                    <a:pt x="98" y="207"/>
                  </a:moveTo>
                  <a:cubicBezTo>
                    <a:pt x="131" y="157"/>
                    <a:pt x="108" y="125"/>
                    <a:pt x="78" y="80"/>
                  </a:cubicBezTo>
                  <a:cubicBezTo>
                    <a:pt x="72" y="61"/>
                    <a:pt x="65" y="41"/>
                    <a:pt x="59" y="22"/>
                  </a:cubicBezTo>
                  <a:cubicBezTo>
                    <a:pt x="52" y="0"/>
                    <a:pt x="33" y="61"/>
                    <a:pt x="20" y="80"/>
                  </a:cubicBezTo>
                  <a:cubicBezTo>
                    <a:pt x="8" y="97"/>
                    <a:pt x="0" y="139"/>
                    <a:pt x="0" y="139"/>
                  </a:cubicBezTo>
                  <a:cubicBezTo>
                    <a:pt x="26" y="177"/>
                    <a:pt x="15" y="192"/>
                    <a:pt x="59" y="207"/>
                  </a:cubicBezTo>
                  <a:cubicBezTo>
                    <a:pt x="101" y="196"/>
                    <a:pt x="98" y="184"/>
                    <a:pt x="98" y="207"/>
                  </a:cubicBezTo>
                  <a:close/>
                </a:path>
              </a:pathLst>
            </a:custGeom>
            <a:gradFill rotWithShape="1">
              <a:gsLst>
                <a:gs pos="0">
                  <a:srgbClr val="7A3D00"/>
                </a:gs>
                <a:gs pos="100000">
                  <a:schemeClr val="tx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72" name="Group 550">
              <a:extLst>
                <a:ext uri="{FF2B5EF4-FFF2-40B4-BE49-F238E27FC236}">
                  <a16:creationId xmlns:a16="http://schemas.microsoft.com/office/drawing/2014/main" id="{DB5C7805-6A26-46EF-AFD1-83291D0211A9}"/>
                </a:ext>
              </a:extLst>
            </p:cNvPr>
            <p:cNvGrpSpPr>
              <a:grpSpLocks/>
            </p:cNvGrpSpPr>
            <p:nvPr/>
          </p:nvGrpSpPr>
          <p:grpSpPr bwMode="auto">
            <a:xfrm rot="358743">
              <a:off x="5113" y="1069"/>
              <a:ext cx="670" cy="797"/>
              <a:chOff x="3972" y="618"/>
              <a:chExt cx="816" cy="900"/>
            </a:xfrm>
          </p:grpSpPr>
          <p:sp>
            <p:nvSpPr>
              <p:cNvPr id="27847" name="Freeform 551">
                <a:extLst>
                  <a:ext uri="{FF2B5EF4-FFF2-40B4-BE49-F238E27FC236}">
                    <a16:creationId xmlns:a16="http://schemas.microsoft.com/office/drawing/2014/main" id="{CC24DEB7-A9D3-433B-AB40-E38E23A926AD}"/>
                  </a:ext>
                </a:extLst>
              </p:cNvPr>
              <p:cNvSpPr>
                <a:spLocks/>
              </p:cNvSpPr>
              <p:nvPr/>
            </p:nvSpPr>
            <p:spPr bwMode="auto">
              <a:xfrm rot="1288242" flipH="1" flipV="1">
                <a:off x="4168" y="670"/>
                <a:ext cx="459" cy="483"/>
              </a:xfrm>
              <a:custGeom>
                <a:avLst/>
                <a:gdLst>
                  <a:gd name="T0" fmla="*/ 0 w 136"/>
                  <a:gd name="T1" fmla="*/ 0 h 136"/>
                  <a:gd name="T2" fmla="*/ 2147483647 w 136"/>
                  <a:gd name="T3" fmla="*/ 2147483647 h 136"/>
                  <a:gd name="T4" fmla="*/ 2147483647 w 136"/>
                  <a:gd name="T5" fmla="*/ 2147483647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48" name="Freeform 552">
                <a:extLst>
                  <a:ext uri="{FF2B5EF4-FFF2-40B4-BE49-F238E27FC236}">
                    <a16:creationId xmlns:a16="http://schemas.microsoft.com/office/drawing/2014/main" id="{74D7D190-F116-44AB-A8FE-0D9568DA4AFD}"/>
                  </a:ext>
                </a:extLst>
              </p:cNvPr>
              <p:cNvSpPr>
                <a:spLocks/>
              </p:cNvSpPr>
              <p:nvPr/>
            </p:nvSpPr>
            <p:spPr bwMode="auto">
              <a:xfrm rot="820907" flipH="1">
                <a:off x="3972" y="618"/>
                <a:ext cx="816" cy="839"/>
              </a:xfrm>
              <a:custGeom>
                <a:avLst/>
                <a:gdLst>
                  <a:gd name="T0" fmla="*/ 1 w 1262"/>
                  <a:gd name="T1" fmla="*/ 1 h 1293"/>
                  <a:gd name="T2" fmla="*/ 1 w 1262"/>
                  <a:gd name="T3" fmla="*/ 1 h 1293"/>
                  <a:gd name="T4" fmla="*/ 1 w 1262"/>
                  <a:gd name="T5" fmla="*/ 1 h 1293"/>
                  <a:gd name="T6" fmla="*/ 1 w 1262"/>
                  <a:gd name="T7" fmla="*/ 1 h 1293"/>
                  <a:gd name="T8" fmla="*/ 1 w 1262"/>
                  <a:gd name="T9" fmla="*/ 1 h 1293"/>
                  <a:gd name="T10" fmla="*/ 1 w 1262"/>
                  <a:gd name="T11" fmla="*/ 1 h 1293"/>
                  <a:gd name="T12" fmla="*/ 1 w 1262"/>
                  <a:gd name="T13" fmla="*/ 1 h 1293"/>
                  <a:gd name="T14" fmla="*/ 1 w 1262"/>
                  <a:gd name="T15" fmla="*/ 1 h 1293"/>
                  <a:gd name="T16" fmla="*/ 1 w 1262"/>
                  <a:gd name="T17" fmla="*/ 1 h 1293"/>
                  <a:gd name="T18" fmla="*/ 1 w 1262"/>
                  <a:gd name="T19" fmla="*/ 1 h 1293"/>
                  <a:gd name="T20" fmla="*/ 1 w 1262"/>
                  <a:gd name="T21" fmla="*/ 1 h 1293"/>
                  <a:gd name="T22" fmla="*/ 1 w 1262"/>
                  <a:gd name="T23" fmla="*/ 1 h 1293"/>
                  <a:gd name="T24" fmla="*/ 1 w 1262"/>
                  <a:gd name="T25" fmla="*/ 1 h 1293"/>
                  <a:gd name="T26" fmla="*/ 1 w 1262"/>
                  <a:gd name="T27" fmla="*/ 1 h 1293"/>
                  <a:gd name="T28" fmla="*/ 1 w 1262"/>
                  <a:gd name="T29" fmla="*/ 1 h 1293"/>
                  <a:gd name="T30" fmla="*/ 1 w 1262"/>
                  <a:gd name="T31" fmla="*/ 1 h 1293"/>
                  <a:gd name="T32" fmla="*/ 1 w 1262"/>
                  <a:gd name="T33" fmla="*/ 1 h 1293"/>
                  <a:gd name="T34" fmla="*/ 1 w 1262"/>
                  <a:gd name="T35" fmla="*/ 1 h 1293"/>
                  <a:gd name="T36" fmla="*/ 1 w 1262"/>
                  <a:gd name="T37" fmla="*/ 1 h 1293"/>
                  <a:gd name="T38" fmla="*/ 1 w 1262"/>
                  <a:gd name="T39" fmla="*/ 1 h 1293"/>
                  <a:gd name="T40" fmla="*/ 1 w 1262"/>
                  <a:gd name="T41" fmla="*/ 1 h 1293"/>
                  <a:gd name="T42" fmla="*/ 1 w 1262"/>
                  <a:gd name="T43" fmla="*/ 1 h 1293"/>
                  <a:gd name="T44" fmla="*/ 1 w 1262"/>
                  <a:gd name="T45" fmla="*/ 1 h 1293"/>
                  <a:gd name="T46" fmla="*/ 1 w 1262"/>
                  <a:gd name="T47" fmla="*/ 1 h 12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262" h="1293">
                    <a:moveTo>
                      <a:pt x="204" y="1248"/>
                    </a:moveTo>
                    <a:cubicBezTo>
                      <a:pt x="181" y="1241"/>
                      <a:pt x="136" y="1255"/>
                      <a:pt x="113" y="1248"/>
                    </a:cubicBezTo>
                    <a:cubicBezTo>
                      <a:pt x="90" y="1241"/>
                      <a:pt x="83" y="1226"/>
                      <a:pt x="68" y="1203"/>
                    </a:cubicBezTo>
                    <a:cubicBezTo>
                      <a:pt x="53" y="1180"/>
                      <a:pt x="30" y="1142"/>
                      <a:pt x="23" y="1112"/>
                    </a:cubicBezTo>
                    <a:cubicBezTo>
                      <a:pt x="16" y="1082"/>
                      <a:pt x="16" y="1059"/>
                      <a:pt x="23" y="1021"/>
                    </a:cubicBezTo>
                    <a:cubicBezTo>
                      <a:pt x="30" y="983"/>
                      <a:pt x="0" y="976"/>
                      <a:pt x="68" y="885"/>
                    </a:cubicBezTo>
                    <a:cubicBezTo>
                      <a:pt x="136" y="794"/>
                      <a:pt x="348" y="560"/>
                      <a:pt x="431" y="477"/>
                    </a:cubicBezTo>
                    <a:cubicBezTo>
                      <a:pt x="514" y="394"/>
                      <a:pt x="522" y="431"/>
                      <a:pt x="567" y="386"/>
                    </a:cubicBezTo>
                    <a:cubicBezTo>
                      <a:pt x="612" y="341"/>
                      <a:pt x="635" y="266"/>
                      <a:pt x="703" y="205"/>
                    </a:cubicBezTo>
                    <a:cubicBezTo>
                      <a:pt x="771" y="144"/>
                      <a:pt x="899" y="46"/>
                      <a:pt x="975" y="23"/>
                    </a:cubicBezTo>
                    <a:cubicBezTo>
                      <a:pt x="1051" y="0"/>
                      <a:pt x="1112" y="39"/>
                      <a:pt x="1157" y="69"/>
                    </a:cubicBezTo>
                    <a:cubicBezTo>
                      <a:pt x="1202" y="99"/>
                      <a:pt x="1232" y="160"/>
                      <a:pt x="1247" y="205"/>
                    </a:cubicBezTo>
                    <a:cubicBezTo>
                      <a:pt x="1262" y="250"/>
                      <a:pt x="1247" y="296"/>
                      <a:pt x="1247" y="341"/>
                    </a:cubicBezTo>
                    <a:cubicBezTo>
                      <a:pt x="1247" y="386"/>
                      <a:pt x="1247" y="424"/>
                      <a:pt x="1247" y="477"/>
                    </a:cubicBezTo>
                    <a:cubicBezTo>
                      <a:pt x="1247" y="530"/>
                      <a:pt x="1255" y="598"/>
                      <a:pt x="1247" y="658"/>
                    </a:cubicBezTo>
                    <a:cubicBezTo>
                      <a:pt x="1239" y="718"/>
                      <a:pt x="1240" y="787"/>
                      <a:pt x="1202" y="840"/>
                    </a:cubicBezTo>
                    <a:cubicBezTo>
                      <a:pt x="1164" y="893"/>
                      <a:pt x="1074" y="946"/>
                      <a:pt x="1021" y="976"/>
                    </a:cubicBezTo>
                    <a:cubicBezTo>
                      <a:pt x="968" y="1006"/>
                      <a:pt x="937" y="1006"/>
                      <a:pt x="884" y="1021"/>
                    </a:cubicBezTo>
                    <a:cubicBezTo>
                      <a:pt x="831" y="1036"/>
                      <a:pt x="763" y="1051"/>
                      <a:pt x="703" y="1066"/>
                    </a:cubicBezTo>
                    <a:cubicBezTo>
                      <a:pt x="643" y="1081"/>
                      <a:pt x="575" y="1097"/>
                      <a:pt x="522" y="1112"/>
                    </a:cubicBezTo>
                    <a:cubicBezTo>
                      <a:pt x="469" y="1127"/>
                      <a:pt x="409" y="1134"/>
                      <a:pt x="386" y="1157"/>
                    </a:cubicBezTo>
                    <a:cubicBezTo>
                      <a:pt x="363" y="1180"/>
                      <a:pt x="409" y="1225"/>
                      <a:pt x="386" y="1248"/>
                    </a:cubicBezTo>
                    <a:cubicBezTo>
                      <a:pt x="363" y="1271"/>
                      <a:pt x="279" y="1293"/>
                      <a:pt x="249" y="1293"/>
                    </a:cubicBezTo>
                    <a:cubicBezTo>
                      <a:pt x="219" y="1293"/>
                      <a:pt x="227" y="1255"/>
                      <a:pt x="204" y="1248"/>
                    </a:cubicBezTo>
                    <a:close/>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49" name="Freeform 553">
                <a:extLst>
                  <a:ext uri="{FF2B5EF4-FFF2-40B4-BE49-F238E27FC236}">
                    <a16:creationId xmlns:a16="http://schemas.microsoft.com/office/drawing/2014/main" id="{6E6C6DB2-0DDF-4A3D-AAF4-4F6FD1034AE0}"/>
                  </a:ext>
                </a:extLst>
              </p:cNvPr>
              <p:cNvSpPr>
                <a:spLocks/>
              </p:cNvSpPr>
              <p:nvPr/>
            </p:nvSpPr>
            <p:spPr bwMode="auto">
              <a:xfrm rot="-9272834" flipH="1" flipV="1">
                <a:off x="4406" y="1354"/>
                <a:ext cx="133" cy="129"/>
              </a:xfrm>
              <a:custGeom>
                <a:avLst/>
                <a:gdLst>
                  <a:gd name="T0" fmla="*/ 0 w 136"/>
                  <a:gd name="T1" fmla="*/ 0 h 136"/>
                  <a:gd name="T2" fmla="*/ 22 w 136"/>
                  <a:gd name="T3" fmla="*/ 26 h 136"/>
                  <a:gd name="T4" fmla="*/ 80 w 136"/>
                  <a:gd name="T5" fmla="*/ 39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50" name="Freeform 554">
                <a:extLst>
                  <a:ext uri="{FF2B5EF4-FFF2-40B4-BE49-F238E27FC236}">
                    <a16:creationId xmlns:a16="http://schemas.microsoft.com/office/drawing/2014/main" id="{4FB1EF29-09E3-4A98-8669-3210DDD0D6F8}"/>
                  </a:ext>
                </a:extLst>
              </p:cNvPr>
              <p:cNvSpPr>
                <a:spLocks/>
              </p:cNvSpPr>
              <p:nvPr/>
            </p:nvSpPr>
            <p:spPr bwMode="auto">
              <a:xfrm rot="9256194" flipH="1" flipV="1">
                <a:off x="4464" y="1450"/>
                <a:ext cx="49" cy="68"/>
              </a:xfrm>
              <a:custGeom>
                <a:avLst/>
                <a:gdLst>
                  <a:gd name="T0" fmla="*/ 0 w 136"/>
                  <a:gd name="T1" fmla="*/ 0 h 136"/>
                  <a:gd name="T2" fmla="*/ 0 w 136"/>
                  <a:gd name="T3" fmla="*/ 1 h 136"/>
                  <a:gd name="T4" fmla="*/ 0 w 136"/>
                  <a:gd name="T5" fmla="*/ 1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851" name="Group 555">
                <a:extLst>
                  <a:ext uri="{FF2B5EF4-FFF2-40B4-BE49-F238E27FC236}">
                    <a16:creationId xmlns:a16="http://schemas.microsoft.com/office/drawing/2014/main" id="{8B51388F-3E83-49CC-8854-2536F46719D7}"/>
                  </a:ext>
                </a:extLst>
              </p:cNvPr>
              <p:cNvGrpSpPr>
                <a:grpSpLocks/>
              </p:cNvGrpSpPr>
              <p:nvPr/>
            </p:nvGrpSpPr>
            <p:grpSpPr bwMode="auto">
              <a:xfrm rot="-3119659" flipH="1" flipV="1">
                <a:off x="4619" y="1251"/>
                <a:ext cx="67" cy="112"/>
                <a:chOff x="1521" y="2757"/>
                <a:chExt cx="100" cy="177"/>
              </a:xfrm>
            </p:grpSpPr>
            <p:sp>
              <p:nvSpPr>
                <p:cNvPr id="27858" name="Oval 556">
                  <a:extLst>
                    <a:ext uri="{FF2B5EF4-FFF2-40B4-BE49-F238E27FC236}">
                      <a16:creationId xmlns:a16="http://schemas.microsoft.com/office/drawing/2014/main" id="{8A330189-4C60-4DF8-A165-D10523D01026}"/>
                    </a:ext>
                  </a:extLst>
                </p:cNvPr>
                <p:cNvSpPr>
                  <a:spLocks noChangeArrowheads="1"/>
                </p:cNvSpPr>
                <p:nvPr/>
              </p:nvSpPr>
              <p:spPr bwMode="auto">
                <a:xfrm rot="6479305">
                  <a:off x="1508" y="2773"/>
                  <a:ext cx="129" cy="9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59" name="Oval 557">
                  <a:extLst>
                    <a:ext uri="{FF2B5EF4-FFF2-40B4-BE49-F238E27FC236}">
                      <a16:creationId xmlns:a16="http://schemas.microsoft.com/office/drawing/2014/main" id="{B5C21D4D-B4D3-493C-8F81-AE75353A0ADB}"/>
                    </a:ext>
                  </a:extLst>
                </p:cNvPr>
                <p:cNvSpPr>
                  <a:spLocks noChangeArrowheads="1"/>
                </p:cNvSpPr>
                <p:nvPr/>
              </p:nvSpPr>
              <p:spPr bwMode="auto">
                <a:xfrm rot="12103801" flipH="1">
                  <a:off x="1521" y="2759"/>
                  <a:ext cx="89" cy="175"/>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52" name="Freeform 558">
                <a:extLst>
                  <a:ext uri="{FF2B5EF4-FFF2-40B4-BE49-F238E27FC236}">
                    <a16:creationId xmlns:a16="http://schemas.microsoft.com/office/drawing/2014/main" id="{2168D141-762A-4733-B14F-F3EAAF0EE5FB}"/>
                  </a:ext>
                </a:extLst>
              </p:cNvPr>
              <p:cNvSpPr>
                <a:spLocks/>
              </p:cNvSpPr>
              <p:nvPr/>
            </p:nvSpPr>
            <p:spPr bwMode="auto">
              <a:xfrm rot="-975052">
                <a:off x="4497" y="1335"/>
                <a:ext cx="171" cy="172"/>
              </a:xfrm>
              <a:custGeom>
                <a:avLst/>
                <a:gdLst>
                  <a:gd name="T0" fmla="*/ 0 w 136"/>
                  <a:gd name="T1" fmla="*/ 0 h 106"/>
                  <a:gd name="T2" fmla="*/ 11089 w 136"/>
                  <a:gd name="T3" fmla="*/ 10107462 h 106"/>
                  <a:gd name="T4" fmla="*/ 33052 w 136"/>
                  <a:gd name="T5" fmla="*/ 10107462 h 106"/>
                  <a:gd name="T6" fmla="*/ 0 60000 65536"/>
                  <a:gd name="T7" fmla="*/ 0 60000 65536"/>
                  <a:gd name="T8" fmla="*/ 0 60000 65536"/>
                </a:gdLst>
                <a:ahLst/>
                <a:cxnLst>
                  <a:cxn ang="T6">
                    <a:pos x="T0" y="T1"/>
                  </a:cxn>
                  <a:cxn ang="T7">
                    <a:pos x="T2" y="T3"/>
                  </a:cxn>
                  <a:cxn ang="T8">
                    <a:pos x="T4" y="T5"/>
                  </a:cxn>
                </a:cxnLst>
                <a:rect l="0" t="0" r="r" b="b"/>
                <a:pathLst>
                  <a:path w="136" h="106">
                    <a:moveTo>
                      <a:pt x="0" y="0"/>
                    </a:moveTo>
                    <a:cubicBezTo>
                      <a:pt x="11" y="38"/>
                      <a:pt x="22" y="76"/>
                      <a:pt x="45" y="91"/>
                    </a:cubicBezTo>
                    <a:cubicBezTo>
                      <a:pt x="68" y="106"/>
                      <a:pt x="102" y="98"/>
                      <a:pt x="136" y="91"/>
                    </a:cubicBezTo>
                  </a:path>
                </a:pathLst>
              </a:custGeom>
              <a:solidFill>
                <a:srgbClr val="321900"/>
              </a:solidFill>
              <a:ln w="1905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853" name="Group 559">
                <a:extLst>
                  <a:ext uri="{FF2B5EF4-FFF2-40B4-BE49-F238E27FC236}">
                    <a16:creationId xmlns:a16="http://schemas.microsoft.com/office/drawing/2014/main" id="{08734A55-DF65-4E4F-B2D3-34C1BEA8010A}"/>
                  </a:ext>
                </a:extLst>
              </p:cNvPr>
              <p:cNvGrpSpPr>
                <a:grpSpLocks/>
              </p:cNvGrpSpPr>
              <p:nvPr/>
            </p:nvGrpSpPr>
            <p:grpSpPr bwMode="auto">
              <a:xfrm>
                <a:off x="4271" y="835"/>
                <a:ext cx="201" cy="58"/>
                <a:chOff x="4811" y="981"/>
                <a:chExt cx="201" cy="58"/>
              </a:xfrm>
            </p:grpSpPr>
            <p:sp>
              <p:nvSpPr>
                <p:cNvPr id="27855" name="Oval 560">
                  <a:extLst>
                    <a:ext uri="{FF2B5EF4-FFF2-40B4-BE49-F238E27FC236}">
                      <a16:creationId xmlns:a16="http://schemas.microsoft.com/office/drawing/2014/main" id="{A228CF5F-5796-4240-BD1F-D44A9B32BFED}"/>
                    </a:ext>
                  </a:extLst>
                </p:cNvPr>
                <p:cNvSpPr>
                  <a:spLocks noChangeArrowheads="1"/>
                </p:cNvSpPr>
                <p:nvPr/>
              </p:nvSpPr>
              <p:spPr bwMode="auto">
                <a:xfrm rot="1617020">
                  <a:off x="4876" y="981"/>
                  <a:ext cx="69" cy="58"/>
                </a:xfrm>
                <a:prstGeom prst="ellipse">
                  <a:avLst/>
                </a:prstGeom>
                <a:solidFill>
                  <a:schemeClr val="tx1"/>
                </a:solidFill>
                <a:ln w="28575">
                  <a:solidFill>
                    <a:srgbClr val="99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56" name="Freeform 561">
                  <a:extLst>
                    <a:ext uri="{FF2B5EF4-FFF2-40B4-BE49-F238E27FC236}">
                      <a16:creationId xmlns:a16="http://schemas.microsoft.com/office/drawing/2014/main" id="{2B32E845-5917-4054-9A12-7D7B65E98345}"/>
                    </a:ext>
                  </a:extLst>
                </p:cNvPr>
                <p:cNvSpPr>
                  <a:spLocks/>
                </p:cNvSpPr>
                <p:nvPr/>
              </p:nvSpPr>
              <p:spPr bwMode="auto">
                <a:xfrm rot="1617020">
                  <a:off x="4837" y="981"/>
                  <a:ext cx="175" cy="33"/>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11111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57" name="Freeform 562">
                  <a:extLst>
                    <a:ext uri="{FF2B5EF4-FFF2-40B4-BE49-F238E27FC236}">
                      <a16:creationId xmlns:a16="http://schemas.microsoft.com/office/drawing/2014/main" id="{2DA3712B-F495-4E15-AF3A-EF2590999A63}"/>
                    </a:ext>
                  </a:extLst>
                </p:cNvPr>
                <p:cNvSpPr>
                  <a:spLocks/>
                </p:cNvSpPr>
                <p:nvPr/>
              </p:nvSpPr>
              <p:spPr bwMode="auto">
                <a:xfrm rot="1617020" flipV="1">
                  <a:off x="4811" y="1004"/>
                  <a:ext cx="175" cy="3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11111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854" name="Rectangle 563">
                <a:extLst>
                  <a:ext uri="{FF2B5EF4-FFF2-40B4-BE49-F238E27FC236}">
                    <a16:creationId xmlns:a16="http://schemas.microsoft.com/office/drawing/2014/main" id="{A77556F6-C464-45B2-AF35-87D2E7EB6556}"/>
                  </a:ext>
                </a:extLst>
              </p:cNvPr>
              <p:cNvSpPr>
                <a:spLocks noChangeArrowheads="1"/>
              </p:cNvSpPr>
              <p:nvPr/>
            </p:nvSpPr>
            <p:spPr bwMode="auto">
              <a:xfrm rot="-2105391">
                <a:off x="4604" y="1460"/>
                <a:ext cx="136" cy="4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673" name="Freeform 564">
              <a:extLst>
                <a:ext uri="{FF2B5EF4-FFF2-40B4-BE49-F238E27FC236}">
                  <a16:creationId xmlns:a16="http://schemas.microsoft.com/office/drawing/2014/main" id="{4C869605-509F-45D9-B65C-5F12729197E6}"/>
                </a:ext>
              </a:extLst>
            </p:cNvPr>
            <p:cNvSpPr>
              <a:spLocks/>
            </p:cNvSpPr>
            <p:nvPr/>
          </p:nvSpPr>
          <p:spPr bwMode="auto">
            <a:xfrm rot="1745905">
              <a:off x="4003" y="2725"/>
              <a:ext cx="167" cy="219"/>
            </a:xfrm>
            <a:custGeom>
              <a:avLst/>
              <a:gdLst>
                <a:gd name="T0" fmla="*/ 678 w 150"/>
                <a:gd name="T1" fmla="*/ 39 h 211"/>
                <a:gd name="T2" fmla="*/ 87 w 150"/>
                <a:gd name="T3" fmla="*/ 255 h 211"/>
                <a:gd name="T4" fmla="*/ 1275 w 150"/>
                <a:gd name="T5" fmla="*/ 255 h 211"/>
                <a:gd name="T6" fmla="*/ 1877 w 150"/>
                <a:gd name="T7" fmla="*/ 480 h 211"/>
                <a:gd name="T8" fmla="*/ 678 w 150"/>
                <a:gd name="T9" fmla="*/ 39 h 2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 h="211">
                  <a:moveTo>
                    <a:pt x="52" y="15"/>
                  </a:moveTo>
                  <a:cubicBezTo>
                    <a:pt x="29" y="0"/>
                    <a:pt x="0" y="90"/>
                    <a:pt x="7" y="105"/>
                  </a:cubicBezTo>
                  <a:cubicBezTo>
                    <a:pt x="14" y="120"/>
                    <a:pt x="74" y="90"/>
                    <a:pt x="97" y="105"/>
                  </a:cubicBezTo>
                  <a:cubicBezTo>
                    <a:pt x="120" y="120"/>
                    <a:pt x="150" y="211"/>
                    <a:pt x="143" y="196"/>
                  </a:cubicBezTo>
                  <a:cubicBezTo>
                    <a:pt x="136" y="181"/>
                    <a:pt x="75" y="30"/>
                    <a:pt x="52" y="15"/>
                  </a:cubicBezTo>
                  <a:close/>
                </a:path>
              </a:pathLst>
            </a:custGeom>
            <a:solidFill>
              <a:srgbClr val="1C0E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74" name="Group 565">
              <a:extLst>
                <a:ext uri="{FF2B5EF4-FFF2-40B4-BE49-F238E27FC236}">
                  <a16:creationId xmlns:a16="http://schemas.microsoft.com/office/drawing/2014/main" id="{35801149-DB7E-4045-8AC6-E550E537FE90}"/>
                </a:ext>
              </a:extLst>
            </p:cNvPr>
            <p:cNvGrpSpPr>
              <a:grpSpLocks/>
            </p:cNvGrpSpPr>
            <p:nvPr/>
          </p:nvGrpSpPr>
          <p:grpSpPr bwMode="auto">
            <a:xfrm rot="748265">
              <a:off x="4109" y="2023"/>
              <a:ext cx="374" cy="1110"/>
              <a:chOff x="2926" y="1842"/>
              <a:chExt cx="455" cy="1254"/>
            </a:xfrm>
          </p:grpSpPr>
          <p:sp>
            <p:nvSpPr>
              <p:cNvPr id="27843" name="Freeform 566">
                <a:extLst>
                  <a:ext uri="{FF2B5EF4-FFF2-40B4-BE49-F238E27FC236}">
                    <a16:creationId xmlns:a16="http://schemas.microsoft.com/office/drawing/2014/main" id="{359B64A1-6B92-4F26-8DC8-9B15BAD493C5}"/>
                  </a:ext>
                </a:extLst>
              </p:cNvPr>
              <p:cNvSpPr>
                <a:spLocks/>
              </p:cNvSpPr>
              <p:nvPr/>
            </p:nvSpPr>
            <p:spPr bwMode="auto">
              <a:xfrm>
                <a:off x="2926" y="1842"/>
                <a:ext cx="454" cy="1248"/>
              </a:xfrm>
              <a:custGeom>
                <a:avLst/>
                <a:gdLst>
                  <a:gd name="T0" fmla="*/ 1347 w 432"/>
                  <a:gd name="T1" fmla="*/ 1225 h 1248"/>
                  <a:gd name="T2" fmla="*/ 1191 w 432"/>
                  <a:gd name="T3" fmla="*/ 1089 h 1248"/>
                  <a:gd name="T4" fmla="*/ 903 w 432"/>
                  <a:gd name="T5" fmla="*/ 998 h 1248"/>
                  <a:gd name="T6" fmla="*/ 747 w 432"/>
                  <a:gd name="T7" fmla="*/ 908 h 1248"/>
                  <a:gd name="T8" fmla="*/ 903 w 432"/>
                  <a:gd name="T9" fmla="*/ 681 h 1248"/>
                  <a:gd name="T10" fmla="*/ 1049 w 432"/>
                  <a:gd name="T11" fmla="*/ 409 h 1248"/>
                  <a:gd name="T12" fmla="*/ 1347 w 432"/>
                  <a:gd name="T13" fmla="*/ 318 h 1248"/>
                  <a:gd name="T14" fmla="*/ 1347 w 432"/>
                  <a:gd name="T15" fmla="*/ 91 h 1248"/>
                  <a:gd name="T16" fmla="*/ 903 w 432"/>
                  <a:gd name="T17" fmla="*/ 0 h 1248"/>
                  <a:gd name="T18" fmla="*/ 451 w 432"/>
                  <a:gd name="T19" fmla="*/ 91 h 1248"/>
                  <a:gd name="T20" fmla="*/ 301 w 432"/>
                  <a:gd name="T21" fmla="*/ 182 h 1248"/>
                  <a:gd name="T22" fmla="*/ 301 w 432"/>
                  <a:gd name="T23" fmla="*/ 318 h 1248"/>
                  <a:gd name="T24" fmla="*/ 301 w 432"/>
                  <a:gd name="T25" fmla="*/ 454 h 1248"/>
                  <a:gd name="T26" fmla="*/ 150 w 432"/>
                  <a:gd name="T27" fmla="*/ 545 h 1248"/>
                  <a:gd name="T28" fmla="*/ 301 w 432"/>
                  <a:gd name="T29" fmla="*/ 635 h 1248"/>
                  <a:gd name="T30" fmla="*/ 150 w 432"/>
                  <a:gd name="T31" fmla="*/ 817 h 1248"/>
                  <a:gd name="T32" fmla="*/ 0 w 432"/>
                  <a:gd name="T33" fmla="*/ 908 h 1248"/>
                  <a:gd name="T34" fmla="*/ 150 w 432"/>
                  <a:gd name="T35" fmla="*/ 998 h 1248"/>
                  <a:gd name="T36" fmla="*/ 301 w 432"/>
                  <a:gd name="T37" fmla="*/ 1044 h 1248"/>
                  <a:gd name="T38" fmla="*/ 451 w 432"/>
                  <a:gd name="T39" fmla="*/ 1134 h 1248"/>
                  <a:gd name="T40" fmla="*/ 601 w 432"/>
                  <a:gd name="T41" fmla="*/ 1180 h 1248"/>
                  <a:gd name="T42" fmla="*/ 747 w 432"/>
                  <a:gd name="T43" fmla="*/ 1225 h 1248"/>
                  <a:gd name="T44" fmla="*/ 1347 w 432"/>
                  <a:gd name="T45" fmla="*/ 1225 h 1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2" h="1248">
                    <a:moveTo>
                      <a:pt x="409" y="1225"/>
                    </a:moveTo>
                    <a:cubicBezTo>
                      <a:pt x="432" y="1202"/>
                      <a:pt x="386" y="1127"/>
                      <a:pt x="363" y="1089"/>
                    </a:cubicBezTo>
                    <a:cubicBezTo>
                      <a:pt x="340" y="1051"/>
                      <a:pt x="296" y="1028"/>
                      <a:pt x="273" y="998"/>
                    </a:cubicBezTo>
                    <a:cubicBezTo>
                      <a:pt x="250" y="968"/>
                      <a:pt x="227" y="961"/>
                      <a:pt x="227" y="908"/>
                    </a:cubicBezTo>
                    <a:cubicBezTo>
                      <a:pt x="227" y="855"/>
                      <a:pt x="258" y="764"/>
                      <a:pt x="273" y="681"/>
                    </a:cubicBezTo>
                    <a:cubicBezTo>
                      <a:pt x="288" y="598"/>
                      <a:pt x="295" y="469"/>
                      <a:pt x="318" y="409"/>
                    </a:cubicBezTo>
                    <a:cubicBezTo>
                      <a:pt x="341" y="349"/>
                      <a:pt x="394" y="371"/>
                      <a:pt x="409" y="318"/>
                    </a:cubicBezTo>
                    <a:cubicBezTo>
                      <a:pt x="424" y="265"/>
                      <a:pt x="432" y="144"/>
                      <a:pt x="409" y="91"/>
                    </a:cubicBezTo>
                    <a:cubicBezTo>
                      <a:pt x="386" y="38"/>
                      <a:pt x="318" y="0"/>
                      <a:pt x="273" y="0"/>
                    </a:cubicBezTo>
                    <a:cubicBezTo>
                      <a:pt x="228" y="0"/>
                      <a:pt x="167" y="61"/>
                      <a:pt x="137" y="91"/>
                    </a:cubicBezTo>
                    <a:cubicBezTo>
                      <a:pt x="107" y="121"/>
                      <a:pt x="99" y="144"/>
                      <a:pt x="91" y="182"/>
                    </a:cubicBezTo>
                    <a:cubicBezTo>
                      <a:pt x="83" y="220"/>
                      <a:pt x="91" y="273"/>
                      <a:pt x="91" y="318"/>
                    </a:cubicBezTo>
                    <a:cubicBezTo>
                      <a:pt x="91" y="363"/>
                      <a:pt x="98" y="416"/>
                      <a:pt x="91" y="454"/>
                    </a:cubicBezTo>
                    <a:cubicBezTo>
                      <a:pt x="84" y="492"/>
                      <a:pt x="46" y="515"/>
                      <a:pt x="46" y="545"/>
                    </a:cubicBezTo>
                    <a:cubicBezTo>
                      <a:pt x="46" y="575"/>
                      <a:pt x="91" y="590"/>
                      <a:pt x="91" y="635"/>
                    </a:cubicBezTo>
                    <a:cubicBezTo>
                      <a:pt x="91" y="680"/>
                      <a:pt x="61" y="772"/>
                      <a:pt x="46" y="817"/>
                    </a:cubicBezTo>
                    <a:cubicBezTo>
                      <a:pt x="31" y="862"/>
                      <a:pt x="0" y="878"/>
                      <a:pt x="0" y="908"/>
                    </a:cubicBezTo>
                    <a:cubicBezTo>
                      <a:pt x="0" y="938"/>
                      <a:pt x="31" y="975"/>
                      <a:pt x="46" y="998"/>
                    </a:cubicBezTo>
                    <a:cubicBezTo>
                      <a:pt x="61" y="1021"/>
                      <a:pt x="76" y="1021"/>
                      <a:pt x="91" y="1044"/>
                    </a:cubicBezTo>
                    <a:cubicBezTo>
                      <a:pt x="106" y="1067"/>
                      <a:pt x="122" y="1111"/>
                      <a:pt x="137" y="1134"/>
                    </a:cubicBezTo>
                    <a:cubicBezTo>
                      <a:pt x="152" y="1157"/>
                      <a:pt x="167" y="1165"/>
                      <a:pt x="182" y="1180"/>
                    </a:cubicBezTo>
                    <a:cubicBezTo>
                      <a:pt x="197" y="1195"/>
                      <a:pt x="197" y="1218"/>
                      <a:pt x="227" y="1225"/>
                    </a:cubicBezTo>
                    <a:cubicBezTo>
                      <a:pt x="257" y="1232"/>
                      <a:pt x="386" y="1248"/>
                      <a:pt x="409" y="1225"/>
                    </a:cubicBezTo>
                    <a:close/>
                  </a:path>
                </a:pathLst>
              </a:custGeom>
              <a:gradFill rotWithShape="1">
                <a:gsLst>
                  <a:gs pos="0">
                    <a:srgbClr val="562B00"/>
                  </a:gs>
                  <a:gs pos="100000">
                    <a:schemeClr val="tx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44" name="Rectangle 567">
                <a:extLst>
                  <a:ext uri="{FF2B5EF4-FFF2-40B4-BE49-F238E27FC236}">
                    <a16:creationId xmlns:a16="http://schemas.microsoft.com/office/drawing/2014/main" id="{707F55EF-420A-4031-946C-229DE2F97A39}"/>
                  </a:ext>
                </a:extLst>
              </p:cNvPr>
              <p:cNvSpPr>
                <a:spLocks noChangeArrowheads="1"/>
              </p:cNvSpPr>
              <p:nvPr/>
            </p:nvSpPr>
            <p:spPr bwMode="auto">
              <a:xfrm rot="-1897656">
                <a:off x="2989" y="2859"/>
                <a:ext cx="55" cy="171"/>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45" name="Freeform 568">
                <a:extLst>
                  <a:ext uri="{FF2B5EF4-FFF2-40B4-BE49-F238E27FC236}">
                    <a16:creationId xmlns:a16="http://schemas.microsoft.com/office/drawing/2014/main" id="{4BF4949D-4092-4198-A5FC-3299D6AC10C2}"/>
                  </a:ext>
                </a:extLst>
              </p:cNvPr>
              <p:cNvSpPr>
                <a:spLocks/>
              </p:cNvSpPr>
              <p:nvPr/>
            </p:nvSpPr>
            <p:spPr bwMode="auto">
              <a:xfrm rot="631331">
                <a:off x="3109" y="2949"/>
                <a:ext cx="272" cy="147"/>
              </a:xfrm>
              <a:custGeom>
                <a:avLst/>
                <a:gdLst>
                  <a:gd name="T0" fmla="*/ 4 w 309"/>
                  <a:gd name="T1" fmla="*/ 8 h 159"/>
                  <a:gd name="T2" fmla="*/ 10 w 309"/>
                  <a:gd name="T3" fmla="*/ 6 h 159"/>
                  <a:gd name="T4" fmla="*/ 14 w 309"/>
                  <a:gd name="T5" fmla="*/ 16 h 159"/>
                  <a:gd name="T6" fmla="*/ 8 w 309"/>
                  <a:gd name="T7" fmla="*/ 22 h 159"/>
                  <a:gd name="T8" fmla="*/ 4 w 309"/>
                  <a:gd name="T9" fmla="*/ 22 h 159"/>
                  <a:gd name="T10" fmla="*/ 4 w 309"/>
                  <a:gd name="T11" fmla="*/ 8 h 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159">
                    <a:moveTo>
                      <a:pt x="30" y="53"/>
                    </a:moveTo>
                    <a:cubicBezTo>
                      <a:pt x="60" y="30"/>
                      <a:pt x="166" y="0"/>
                      <a:pt x="211" y="7"/>
                    </a:cubicBezTo>
                    <a:cubicBezTo>
                      <a:pt x="256" y="14"/>
                      <a:pt x="309" y="75"/>
                      <a:pt x="302" y="98"/>
                    </a:cubicBezTo>
                    <a:cubicBezTo>
                      <a:pt x="295" y="121"/>
                      <a:pt x="211" y="136"/>
                      <a:pt x="166" y="144"/>
                    </a:cubicBezTo>
                    <a:cubicBezTo>
                      <a:pt x="121" y="152"/>
                      <a:pt x="53" y="159"/>
                      <a:pt x="30" y="144"/>
                    </a:cubicBezTo>
                    <a:cubicBezTo>
                      <a:pt x="7" y="129"/>
                      <a:pt x="0" y="76"/>
                      <a:pt x="30" y="53"/>
                    </a:cubicBezTo>
                    <a:close/>
                  </a:path>
                </a:pathLst>
              </a:cu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46" name="AutoShape 569">
                <a:extLst>
                  <a:ext uri="{FF2B5EF4-FFF2-40B4-BE49-F238E27FC236}">
                    <a16:creationId xmlns:a16="http://schemas.microsoft.com/office/drawing/2014/main" id="{52D81BE8-FECF-479B-8340-59B6B25BB109}"/>
                  </a:ext>
                </a:extLst>
              </p:cNvPr>
              <p:cNvSpPr>
                <a:spLocks noChangeArrowheads="1"/>
              </p:cNvSpPr>
              <p:nvPr/>
            </p:nvSpPr>
            <p:spPr bwMode="auto">
              <a:xfrm>
                <a:off x="2961" y="2278"/>
                <a:ext cx="55" cy="227"/>
              </a:xfrm>
              <a:prstGeom prst="moon">
                <a:avLst>
                  <a:gd name="adj" fmla="val 81769"/>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675" name="Freeform 570">
              <a:extLst>
                <a:ext uri="{FF2B5EF4-FFF2-40B4-BE49-F238E27FC236}">
                  <a16:creationId xmlns:a16="http://schemas.microsoft.com/office/drawing/2014/main" id="{8796AF78-8BDD-4614-864E-1042645C3A07}"/>
                </a:ext>
              </a:extLst>
            </p:cNvPr>
            <p:cNvSpPr>
              <a:spLocks/>
            </p:cNvSpPr>
            <p:nvPr/>
          </p:nvSpPr>
          <p:spPr bwMode="auto">
            <a:xfrm rot="358743">
              <a:off x="4285" y="901"/>
              <a:ext cx="1292" cy="732"/>
            </a:xfrm>
            <a:custGeom>
              <a:avLst/>
              <a:gdLst>
                <a:gd name="T0" fmla="*/ 2 w 1573"/>
                <a:gd name="T1" fmla="*/ 35 h 827"/>
                <a:gd name="T2" fmla="*/ 2 w 1573"/>
                <a:gd name="T3" fmla="*/ 35 h 827"/>
                <a:gd name="T4" fmla="*/ 2 w 1573"/>
                <a:gd name="T5" fmla="*/ 39 h 827"/>
                <a:gd name="T6" fmla="*/ 2 w 1573"/>
                <a:gd name="T7" fmla="*/ 39 h 827"/>
                <a:gd name="T8" fmla="*/ 2 w 1573"/>
                <a:gd name="T9" fmla="*/ 44 h 827"/>
                <a:gd name="T10" fmla="*/ 2 w 1573"/>
                <a:gd name="T11" fmla="*/ 42 h 827"/>
                <a:gd name="T12" fmla="*/ 2 w 1573"/>
                <a:gd name="T13" fmla="*/ 42 h 827"/>
                <a:gd name="T14" fmla="*/ 2 w 1573"/>
                <a:gd name="T15" fmla="*/ 42 h 827"/>
                <a:gd name="T16" fmla="*/ 2 w 1573"/>
                <a:gd name="T17" fmla="*/ 36 h 827"/>
                <a:gd name="T18" fmla="*/ 2 w 1573"/>
                <a:gd name="T19" fmla="*/ 30 h 827"/>
                <a:gd name="T20" fmla="*/ 2 w 1573"/>
                <a:gd name="T21" fmla="*/ 27 h 827"/>
                <a:gd name="T22" fmla="*/ 2 w 1573"/>
                <a:gd name="T23" fmla="*/ 27 h 827"/>
                <a:gd name="T24" fmla="*/ 2 w 1573"/>
                <a:gd name="T25" fmla="*/ 24 h 827"/>
                <a:gd name="T26" fmla="*/ 2 w 1573"/>
                <a:gd name="T27" fmla="*/ 22 h 827"/>
                <a:gd name="T28" fmla="*/ 2 w 1573"/>
                <a:gd name="T29" fmla="*/ 19 h 827"/>
                <a:gd name="T30" fmla="*/ 2 w 1573"/>
                <a:gd name="T31" fmla="*/ 19 h 827"/>
                <a:gd name="T32" fmla="*/ 3 w 1573"/>
                <a:gd name="T33" fmla="*/ 13 h 827"/>
                <a:gd name="T34" fmla="*/ 3 w 1573"/>
                <a:gd name="T35" fmla="*/ 12 h 827"/>
                <a:gd name="T36" fmla="*/ 4 w 1573"/>
                <a:gd name="T37" fmla="*/ 11 h 827"/>
                <a:gd name="T38" fmla="*/ 5 w 1573"/>
                <a:gd name="T39" fmla="*/ 8 h 827"/>
                <a:gd name="T40" fmla="*/ 6 w 1573"/>
                <a:gd name="T41" fmla="*/ 9 h 827"/>
                <a:gd name="T42" fmla="*/ 6 w 1573"/>
                <a:gd name="T43" fmla="*/ 10 h 827"/>
                <a:gd name="T44" fmla="*/ 6 w 1573"/>
                <a:gd name="T45" fmla="*/ 8 h 827"/>
                <a:gd name="T46" fmla="*/ 7 w 1573"/>
                <a:gd name="T47" fmla="*/ 4 h 827"/>
                <a:gd name="T48" fmla="*/ 7 w 1573"/>
                <a:gd name="T49" fmla="*/ 4 h 827"/>
                <a:gd name="T50" fmla="*/ 9 w 1573"/>
                <a:gd name="T51" fmla="*/ 4 h 827"/>
                <a:gd name="T52" fmla="*/ 9 w 1573"/>
                <a:gd name="T53" fmla="*/ 0 h 827"/>
                <a:gd name="T54" fmla="*/ 9 w 1573"/>
                <a:gd name="T55" fmla="*/ 4 h 827"/>
                <a:gd name="T56" fmla="*/ 9 w 1573"/>
                <a:gd name="T57" fmla="*/ 4 h 827"/>
                <a:gd name="T58" fmla="*/ 9 w 1573"/>
                <a:gd name="T59" fmla="*/ 4 h 827"/>
                <a:gd name="T60" fmla="*/ 10 w 1573"/>
                <a:gd name="T61" fmla="*/ 0 h 827"/>
                <a:gd name="T62" fmla="*/ 11 w 1573"/>
                <a:gd name="T63" fmla="*/ 4 h 827"/>
                <a:gd name="T64" fmla="*/ 13 w 1573"/>
                <a:gd name="T65" fmla="*/ 4 h 827"/>
                <a:gd name="T66" fmla="*/ 14 w 1573"/>
                <a:gd name="T67" fmla="*/ 10 h 827"/>
                <a:gd name="T68" fmla="*/ 14 w 1573"/>
                <a:gd name="T69" fmla="*/ 12 h 827"/>
                <a:gd name="T70" fmla="*/ 14 w 1573"/>
                <a:gd name="T71" fmla="*/ 13 h 827"/>
                <a:gd name="T72" fmla="*/ 14 w 1573"/>
                <a:gd name="T73" fmla="*/ 13 h 827"/>
                <a:gd name="T74" fmla="*/ 13 w 1573"/>
                <a:gd name="T75" fmla="*/ 11 h 827"/>
                <a:gd name="T76" fmla="*/ 11 w 1573"/>
                <a:gd name="T77" fmla="*/ 11 h 827"/>
                <a:gd name="T78" fmla="*/ 11 w 1573"/>
                <a:gd name="T79" fmla="*/ 11 h 827"/>
                <a:gd name="T80" fmla="*/ 11 w 1573"/>
                <a:gd name="T81" fmla="*/ 9 h 827"/>
                <a:gd name="T82" fmla="*/ 11 w 1573"/>
                <a:gd name="T83" fmla="*/ 10 h 827"/>
                <a:gd name="T84" fmla="*/ 11 w 1573"/>
                <a:gd name="T85" fmla="*/ 9 h 827"/>
                <a:gd name="T86" fmla="*/ 9 w 1573"/>
                <a:gd name="T87" fmla="*/ 8 h 827"/>
                <a:gd name="T88" fmla="*/ 8 w 1573"/>
                <a:gd name="T89" fmla="*/ 10 h 827"/>
                <a:gd name="T90" fmla="*/ 7 w 1573"/>
                <a:gd name="T91" fmla="*/ 13 h 827"/>
                <a:gd name="T92" fmla="*/ 7 w 1573"/>
                <a:gd name="T93" fmla="*/ 12 h 827"/>
                <a:gd name="T94" fmla="*/ 6 w 1573"/>
                <a:gd name="T95" fmla="*/ 18 h 827"/>
                <a:gd name="T96" fmla="*/ 6 w 1573"/>
                <a:gd name="T97" fmla="*/ 15 h 827"/>
                <a:gd name="T98" fmla="*/ 6 w 1573"/>
                <a:gd name="T99" fmla="*/ 15 h 827"/>
                <a:gd name="T100" fmla="*/ 5 w 1573"/>
                <a:gd name="T101" fmla="*/ 14 h 827"/>
                <a:gd name="T102" fmla="*/ 5 w 1573"/>
                <a:gd name="T103" fmla="*/ 17 h 827"/>
                <a:gd name="T104" fmla="*/ 4 w 1573"/>
                <a:gd name="T105" fmla="*/ 19 h 827"/>
                <a:gd name="T106" fmla="*/ 4 w 1573"/>
                <a:gd name="T107" fmla="*/ 21 h 827"/>
                <a:gd name="T108" fmla="*/ 3 w 1573"/>
                <a:gd name="T109" fmla="*/ 23 h 827"/>
                <a:gd name="T110" fmla="*/ 2 w 1573"/>
                <a:gd name="T111" fmla="*/ 29 h 827"/>
                <a:gd name="T112" fmla="*/ 2 w 1573"/>
                <a:gd name="T113" fmla="*/ 32 h 827"/>
                <a:gd name="T114" fmla="*/ 2 w 1573"/>
                <a:gd name="T115" fmla="*/ 33 h 827"/>
                <a:gd name="T116" fmla="*/ 2 w 1573"/>
                <a:gd name="T117" fmla="*/ 31 h 827"/>
                <a:gd name="T118" fmla="*/ 2 w 1573"/>
                <a:gd name="T119" fmla="*/ 35 h 827"/>
                <a:gd name="T120" fmla="*/ 2 w 1573"/>
                <a:gd name="T121" fmla="*/ 35 h 827"/>
                <a:gd name="T122" fmla="*/ 2 w 1573"/>
                <a:gd name="T123" fmla="*/ 35 h 8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73" h="827">
                  <a:moveTo>
                    <a:pt x="226" y="664"/>
                  </a:moveTo>
                  <a:cubicBezTo>
                    <a:pt x="216" y="661"/>
                    <a:pt x="207" y="650"/>
                    <a:pt x="197" y="654"/>
                  </a:cubicBezTo>
                  <a:cubicBezTo>
                    <a:pt x="174" y="663"/>
                    <a:pt x="180" y="698"/>
                    <a:pt x="168" y="713"/>
                  </a:cubicBezTo>
                  <a:cubicBezTo>
                    <a:pt x="161" y="722"/>
                    <a:pt x="149" y="726"/>
                    <a:pt x="139" y="732"/>
                  </a:cubicBezTo>
                  <a:cubicBezTo>
                    <a:pt x="143" y="750"/>
                    <a:pt x="161" y="805"/>
                    <a:pt x="139" y="820"/>
                  </a:cubicBezTo>
                  <a:cubicBezTo>
                    <a:pt x="129" y="827"/>
                    <a:pt x="126" y="801"/>
                    <a:pt x="119" y="791"/>
                  </a:cubicBezTo>
                  <a:cubicBezTo>
                    <a:pt x="98" y="727"/>
                    <a:pt x="123" y="777"/>
                    <a:pt x="90" y="791"/>
                  </a:cubicBezTo>
                  <a:cubicBezTo>
                    <a:pt x="81" y="795"/>
                    <a:pt x="71" y="784"/>
                    <a:pt x="61" y="781"/>
                  </a:cubicBezTo>
                  <a:cubicBezTo>
                    <a:pt x="0" y="801"/>
                    <a:pt x="21" y="805"/>
                    <a:pt x="21" y="683"/>
                  </a:cubicBezTo>
                  <a:cubicBezTo>
                    <a:pt x="21" y="636"/>
                    <a:pt x="51" y="596"/>
                    <a:pt x="70" y="556"/>
                  </a:cubicBezTo>
                  <a:cubicBezTo>
                    <a:pt x="75" y="547"/>
                    <a:pt x="73" y="534"/>
                    <a:pt x="80" y="527"/>
                  </a:cubicBezTo>
                  <a:cubicBezTo>
                    <a:pt x="82" y="525"/>
                    <a:pt x="136" y="509"/>
                    <a:pt x="139" y="508"/>
                  </a:cubicBezTo>
                  <a:cubicBezTo>
                    <a:pt x="112" y="427"/>
                    <a:pt x="101" y="462"/>
                    <a:pt x="148" y="439"/>
                  </a:cubicBezTo>
                  <a:cubicBezTo>
                    <a:pt x="159" y="434"/>
                    <a:pt x="168" y="426"/>
                    <a:pt x="178" y="420"/>
                  </a:cubicBezTo>
                  <a:cubicBezTo>
                    <a:pt x="179" y="417"/>
                    <a:pt x="195" y="363"/>
                    <a:pt x="197" y="361"/>
                  </a:cubicBezTo>
                  <a:cubicBezTo>
                    <a:pt x="199" y="359"/>
                    <a:pt x="253" y="343"/>
                    <a:pt x="256" y="342"/>
                  </a:cubicBezTo>
                  <a:cubicBezTo>
                    <a:pt x="224" y="245"/>
                    <a:pt x="298" y="263"/>
                    <a:pt x="373" y="254"/>
                  </a:cubicBezTo>
                  <a:cubicBezTo>
                    <a:pt x="466" y="230"/>
                    <a:pt x="382" y="265"/>
                    <a:pt x="402" y="215"/>
                  </a:cubicBezTo>
                  <a:cubicBezTo>
                    <a:pt x="408" y="200"/>
                    <a:pt x="448" y="189"/>
                    <a:pt x="461" y="185"/>
                  </a:cubicBezTo>
                  <a:cubicBezTo>
                    <a:pt x="482" y="123"/>
                    <a:pt x="544" y="142"/>
                    <a:pt x="607" y="137"/>
                  </a:cubicBezTo>
                  <a:cubicBezTo>
                    <a:pt x="617" y="140"/>
                    <a:pt x="628" y="141"/>
                    <a:pt x="637" y="146"/>
                  </a:cubicBezTo>
                  <a:cubicBezTo>
                    <a:pt x="648" y="151"/>
                    <a:pt x="654" y="164"/>
                    <a:pt x="666" y="166"/>
                  </a:cubicBezTo>
                  <a:cubicBezTo>
                    <a:pt x="681" y="169"/>
                    <a:pt x="715" y="143"/>
                    <a:pt x="724" y="137"/>
                  </a:cubicBezTo>
                  <a:cubicBezTo>
                    <a:pt x="760" y="83"/>
                    <a:pt x="798" y="79"/>
                    <a:pt x="861" y="68"/>
                  </a:cubicBezTo>
                  <a:cubicBezTo>
                    <a:pt x="878" y="20"/>
                    <a:pt x="861" y="42"/>
                    <a:pt x="929" y="20"/>
                  </a:cubicBezTo>
                  <a:cubicBezTo>
                    <a:pt x="939" y="17"/>
                    <a:pt x="949" y="13"/>
                    <a:pt x="959" y="10"/>
                  </a:cubicBezTo>
                  <a:cubicBezTo>
                    <a:pt x="969" y="7"/>
                    <a:pt x="988" y="0"/>
                    <a:pt x="988" y="0"/>
                  </a:cubicBezTo>
                  <a:cubicBezTo>
                    <a:pt x="1008" y="3"/>
                    <a:pt x="1028" y="4"/>
                    <a:pt x="1047" y="10"/>
                  </a:cubicBezTo>
                  <a:cubicBezTo>
                    <a:pt x="1058" y="14"/>
                    <a:pt x="1064" y="29"/>
                    <a:pt x="1076" y="29"/>
                  </a:cubicBezTo>
                  <a:cubicBezTo>
                    <a:pt x="1088" y="29"/>
                    <a:pt x="1095" y="15"/>
                    <a:pt x="1105" y="10"/>
                  </a:cubicBezTo>
                  <a:cubicBezTo>
                    <a:pt x="1114" y="5"/>
                    <a:pt x="1124" y="3"/>
                    <a:pt x="1134" y="0"/>
                  </a:cubicBezTo>
                  <a:cubicBezTo>
                    <a:pt x="1156" y="63"/>
                    <a:pt x="1160" y="58"/>
                    <a:pt x="1232" y="68"/>
                  </a:cubicBezTo>
                  <a:cubicBezTo>
                    <a:pt x="1299" y="59"/>
                    <a:pt x="1362" y="74"/>
                    <a:pt x="1427" y="59"/>
                  </a:cubicBezTo>
                  <a:cubicBezTo>
                    <a:pt x="1508" y="74"/>
                    <a:pt x="1525" y="98"/>
                    <a:pt x="1544" y="176"/>
                  </a:cubicBezTo>
                  <a:cubicBezTo>
                    <a:pt x="1548" y="192"/>
                    <a:pt x="1550" y="209"/>
                    <a:pt x="1554" y="225"/>
                  </a:cubicBezTo>
                  <a:cubicBezTo>
                    <a:pt x="1557" y="235"/>
                    <a:pt x="1573" y="248"/>
                    <a:pt x="1564" y="254"/>
                  </a:cubicBezTo>
                  <a:cubicBezTo>
                    <a:pt x="1553" y="261"/>
                    <a:pt x="1538" y="247"/>
                    <a:pt x="1525" y="244"/>
                  </a:cubicBezTo>
                  <a:cubicBezTo>
                    <a:pt x="1488" y="220"/>
                    <a:pt x="1449" y="219"/>
                    <a:pt x="1408" y="205"/>
                  </a:cubicBezTo>
                  <a:cubicBezTo>
                    <a:pt x="1355" y="240"/>
                    <a:pt x="1397" y="227"/>
                    <a:pt x="1359" y="195"/>
                  </a:cubicBezTo>
                  <a:cubicBezTo>
                    <a:pt x="1351" y="188"/>
                    <a:pt x="1340" y="188"/>
                    <a:pt x="1330" y="185"/>
                  </a:cubicBezTo>
                  <a:cubicBezTo>
                    <a:pt x="1295" y="134"/>
                    <a:pt x="1286" y="136"/>
                    <a:pt x="1222" y="146"/>
                  </a:cubicBezTo>
                  <a:cubicBezTo>
                    <a:pt x="1219" y="156"/>
                    <a:pt x="1223" y="174"/>
                    <a:pt x="1213" y="176"/>
                  </a:cubicBezTo>
                  <a:cubicBezTo>
                    <a:pt x="1192" y="179"/>
                    <a:pt x="1174" y="160"/>
                    <a:pt x="1154" y="156"/>
                  </a:cubicBezTo>
                  <a:cubicBezTo>
                    <a:pt x="1095" y="144"/>
                    <a:pt x="1121" y="151"/>
                    <a:pt x="1076" y="137"/>
                  </a:cubicBezTo>
                  <a:cubicBezTo>
                    <a:pt x="992" y="164"/>
                    <a:pt x="1037" y="153"/>
                    <a:pt x="939" y="166"/>
                  </a:cubicBezTo>
                  <a:cubicBezTo>
                    <a:pt x="918" y="198"/>
                    <a:pt x="892" y="212"/>
                    <a:pt x="871" y="244"/>
                  </a:cubicBezTo>
                  <a:cubicBezTo>
                    <a:pt x="846" y="207"/>
                    <a:pt x="836" y="200"/>
                    <a:pt x="793" y="215"/>
                  </a:cubicBezTo>
                  <a:cubicBezTo>
                    <a:pt x="778" y="257"/>
                    <a:pt x="758" y="291"/>
                    <a:pt x="744" y="332"/>
                  </a:cubicBezTo>
                  <a:cubicBezTo>
                    <a:pt x="727" y="284"/>
                    <a:pt x="744" y="306"/>
                    <a:pt x="676" y="283"/>
                  </a:cubicBezTo>
                  <a:cubicBezTo>
                    <a:pt x="666" y="280"/>
                    <a:pt x="656" y="276"/>
                    <a:pt x="646" y="273"/>
                  </a:cubicBezTo>
                  <a:cubicBezTo>
                    <a:pt x="636" y="270"/>
                    <a:pt x="617" y="264"/>
                    <a:pt x="617" y="264"/>
                  </a:cubicBezTo>
                  <a:cubicBezTo>
                    <a:pt x="556" y="283"/>
                    <a:pt x="605" y="297"/>
                    <a:pt x="549" y="322"/>
                  </a:cubicBezTo>
                  <a:cubicBezTo>
                    <a:pt x="530" y="330"/>
                    <a:pt x="490" y="342"/>
                    <a:pt x="490" y="342"/>
                  </a:cubicBezTo>
                  <a:cubicBezTo>
                    <a:pt x="437" y="422"/>
                    <a:pt x="508" y="323"/>
                    <a:pt x="441" y="390"/>
                  </a:cubicBezTo>
                  <a:cubicBezTo>
                    <a:pt x="395" y="436"/>
                    <a:pt x="452" y="410"/>
                    <a:pt x="392" y="430"/>
                  </a:cubicBezTo>
                  <a:cubicBezTo>
                    <a:pt x="364" y="471"/>
                    <a:pt x="350" y="507"/>
                    <a:pt x="324" y="547"/>
                  </a:cubicBezTo>
                  <a:cubicBezTo>
                    <a:pt x="321" y="566"/>
                    <a:pt x="324" y="588"/>
                    <a:pt x="314" y="605"/>
                  </a:cubicBezTo>
                  <a:cubicBezTo>
                    <a:pt x="309" y="614"/>
                    <a:pt x="294" y="619"/>
                    <a:pt x="285" y="615"/>
                  </a:cubicBezTo>
                  <a:cubicBezTo>
                    <a:pt x="276" y="611"/>
                    <a:pt x="278" y="596"/>
                    <a:pt x="275" y="586"/>
                  </a:cubicBezTo>
                  <a:cubicBezTo>
                    <a:pt x="252" y="655"/>
                    <a:pt x="273" y="633"/>
                    <a:pt x="226" y="664"/>
                  </a:cubicBezTo>
                  <a:cubicBezTo>
                    <a:pt x="216" y="661"/>
                    <a:pt x="197" y="654"/>
                    <a:pt x="197" y="654"/>
                  </a:cubicBezTo>
                  <a:cubicBezTo>
                    <a:pt x="197" y="654"/>
                    <a:pt x="216" y="661"/>
                    <a:pt x="226" y="664"/>
                  </a:cubicBezTo>
                  <a:close/>
                </a:path>
              </a:pathLst>
            </a:custGeom>
            <a:solidFill>
              <a:srgbClr val="29292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6" name="Freeform 571">
              <a:extLst>
                <a:ext uri="{FF2B5EF4-FFF2-40B4-BE49-F238E27FC236}">
                  <a16:creationId xmlns:a16="http://schemas.microsoft.com/office/drawing/2014/main" id="{B45FBF2F-BB14-4F67-B47D-34E1611F9284}"/>
                </a:ext>
              </a:extLst>
            </p:cNvPr>
            <p:cNvSpPr>
              <a:spLocks/>
            </p:cNvSpPr>
            <p:nvPr/>
          </p:nvSpPr>
          <p:spPr bwMode="auto">
            <a:xfrm rot="358743">
              <a:off x="5280" y="900"/>
              <a:ext cx="94" cy="196"/>
            </a:xfrm>
            <a:custGeom>
              <a:avLst/>
              <a:gdLst>
                <a:gd name="T0" fmla="*/ 1 w 131"/>
                <a:gd name="T1" fmla="*/ 56 h 207"/>
                <a:gd name="T2" fmla="*/ 1 w 131"/>
                <a:gd name="T3" fmla="*/ 23 h 207"/>
                <a:gd name="T4" fmla="*/ 1 w 131"/>
                <a:gd name="T5" fmla="*/ 9 h 207"/>
                <a:gd name="T6" fmla="*/ 1 w 131"/>
                <a:gd name="T7" fmla="*/ 23 h 207"/>
                <a:gd name="T8" fmla="*/ 0 w 131"/>
                <a:gd name="T9" fmla="*/ 38 h 207"/>
                <a:gd name="T10" fmla="*/ 1 w 131"/>
                <a:gd name="T11" fmla="*/ 56 h 207"/>
                <a:gd name="T12" fmla="*/ 1 w 131"/>
                <a:gd name="T13" fmla="*/ 56 h 2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1" h="207">
                  <a:moveTo>
                    <a:pt x="98" y="207"/>
                  </a:moveTo>
                  <a:cubicBezTo>
                    <a:pt x="131" y="157"/>
                    <a:pt x="108" y="125"/>
                    <a:pt x="78" y="80"/>
                  </a:cubicBezTo>
                  <a:cubicBezTo>
                    <a:pt x="72" y="61"/>
                    <a:pt x="65" y="41"/>
                    <a:pt x="59" y="22"/>
                  </a:cubicBezTo>
                  <a:cubicBezTo>
                    <a:pt x="52" y="0"/>
                    <a:pt x="33" y="61"/>
                    <a:pt x="20" y="80"/>
                  </a:cubicBezTo>
                  <a:cubicBezTo>
                    <a:pt x="8" y="97"/>
                    <a:pt x="0" y="139"/>
                    <a:pt x="0" y="139"/>
                  </a:cubicBezTo>
                  <a:cubicBezTo>
                    <a:pt x="26" y="177"/>
                    <a:pt x="15" y="192"/>
                    <a:pt x="59" y="207"/>
                  </a:cubicBezTo>
                  <a:cubicBezTo>
                    <a:pt x="101" y="196"/>
                    <a:pt x="98" y="184"/>
                    <a:pt x="98" y="207"/>
                  </a:cubicBezTo>
                  <a:close/>
                </a:path>
              </a:pathLst>
            </a:custGeom>
            <a:gradFill rotWithShape="1">
              <a:gsLst>
                <a:gs pos="0">
                  <a:srgbClr val="7A3D00"/>
                </a:gs>
                <a:gs pos="100000">
                  <a:srgbClr val="3219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7" name="Freeform 572">
              <a:extLst>
                <a:ext uri="{FF2B5EF4-FFF2-40B4-BE49-F238E27FC236}">
                  <a16:creationId xmlns:a16="http://schemas.microsoft.com/office/drawing/2014/main" id="{85B32A02-A032-40CE-B126-7959DEAE7F84}"/>
                </a:ext>
              </a:extLst>
            </p:cNvPr>
            <p:cNvSpPr>
              <a:spLocks/>
            </p:cNvSpPr>
            <p:nvPr/>
          </p:nvSpPr>
          <p:spPr bwMode="auto">
            <a:xfrm rot="358743">
              <a:off x="5226" y="1069"/>
              <a:ext cx="335" cy="722"/>
            </a:xfrm>
            <a:custGeom>
              <a:avLst/>
              <a:gdLst>
                <a:gd name="T0" fmla="*/ 0 w 408"/>
                <a:gd name="T1" fmla="*/ 0 h 816"/>
                <a:gd name="T2" fmla="*/ 2 w 408"/>
                <a:gd name="T3" fmla="*/ 17 h 816"/>
                <a:gd name="T4" fmla="*/ 2 w 408"/>
                <a:gd name="T5" fmla="*/ 34 h 816"/>
                <a:gd name="T6" fmla="*/ 3 w 408"/>
                <a:gd name="T7" fmla="*/ 44 h 8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8" h="816">
                  <a:moveTo>
                    <a:pt x="0" y="0"/>
                  </a:moveTo>
                  <a:cubicBezTo>
                    <a:pt x="18" y="105"/>
                    <a:pt x="37" y="211"/>
                    <a:pt x="90" y="317"/>
                  </a:cubicBezTo>
                  <a:cubicBezTo>
                    <a:pt x="143" y="423"/>
                    <a:pt x="264" y="552"/>
                    <a:pt x="317" y="635"/>
                  </a:cubicBezTo>
                  <a:cubicBezTo>
                    <a:pt x="370" y="718"/>
                    <a:pt x="389" y="767"/>
                    <a:pt x="408" y="81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8" name="Freeform 573">
              <a:extLst>
                <a:ext uri="{FF2B5EF4-FFF2-40B4-BE49-F238E27FC236}">
                  <a16:creationId xmlns:a16="http://schemas.microsoft.com/office/drawing/2014/main" id="{34511429-D58D-4F56-A5B8-2A36FB1390D3}"/>
                </a:ext>
              </a:extLst>
            </p:cNvPr>
            <p:cNvSpPr>
              <a:spLocks/>
            </p:cNvSpPr>
            <p:nvPr/>
          </p:nvSpPr>
          <p:spPr bwMode="auto">
            <a:xfrm rot="358743">
              <a:off x="5265" y="1247"/>
              <a:ext cx="37" cy="361"/>
            </a:xfrm>
            <a:custGeom>
              <a:avLst/>
              <a:gdLst>
                <a:gd name="T0" fmla="*/ 0 w 45"/>
                <a:gd name="T1" fmla="*/ 0 h 408"/>
                <a:gd name="T2" fmla="*/ 2 w 45"/>
                <a:gd name="T3" fmla="*/ 12 h 408"/>
                <a:gd name="T4" fmla="*/ 0 w 45"/>
                <a:gd name="T5" fmla="*/ 21 h 408"/>
                <a:gd name="T6" fmla="*/ 0 60000 65536"/>
                <a:gd name="T7" fmla="*/ 0 60000 65536"/>
                <a:gd name="T8" fmla="*/ 0 60000 65536"/>
              </a:gdLst>
              <a:ahLst/>
              <a:cxnLst>
                <a:cxn ang="T6">
                  <a:pos x="T0" y="T1"/>
                </a:cxn>
                <a:cxn ang="T7">
                  <a:pos x="T2" y="T3"/>
                </a:cxn>
                <a:cxn ang="T8">
                  <a:pos x="T4" y="T5"/>
                </a:cxn>
              </a:cxnLst>
              <a:rect l="0" t="0" r="r" b="b"/>
              <a:pathLst>
                <a:path w="45" h="408">
                  <a:moveTo>
                    <a:pt x="0" y="0"/>
                  </a:moveTo>
                  <a:cubicBezTo>
                    <a:pt x="22" y="79"/>
                    <a:pt x="45" y="158"/>
                    <a:pt x="45" y="226"/>
                  </a:cubicBezTo>
                  <a:cubicBezTo>
                    <a:pt x="45" y="294"/>
                    <a:pt x="7" y="363"/>
                    <a:pt x="0" y="408"/>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9" name="Freeform 574">
              <a:extLst>
                <a:ext uri="{FF2B5EF4-FFF2-40B4-BE49-F238E27FC236}">
                  <a16:creationId xmlns:a16="http://schemas.microsoft.com/office/drawing/2014/main" id="{4DB21B3C-C422-432F-B709-D04C65515114}"/>
                </a:ext>
              </a:extLst>
            </p:cNvPr>
            <p:cNvSpPr>
              <a:spLocks/>
            </p:cNvSpPr>
            <p:nvPr/>
          </p:nvSpPr>
          <p:spPr bwMode="auto">
            <a:xfrm rot="786610">
              <a:off x="5401" y="1411"/>
              <a:ext cx="194" cy="297"/>
            </a:xfrm>
            <a:custGeom>
              <a:avLst/>
              <a:gdLst>
                <a:gd name="T0" fmla="*/ 0 w 249"/>
                <a:gd name="T1" fmla="*/ 2247 h 272"/>
                <a:gd name="T2" fmla="*/ 2 w 249"/>
                <a:gd name="T3" fmla="*/ 1870 h 272"/>
                <a:gd name="T4" fmla="*/ 2 w 249"/>
                <a:gd name="T5" fmla="*/ 745 h 272"/>
                <a:gd name="T6" fmla="*/ 2 w 249"/>
                <a:gd name="T7" fmla="*/ 0 h 2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9" h="272">
                  <a:moveTo>
                    <a:pt x="0" y="272"/>
                  </a:moveTo>
                  <a:cubicBezTo>
                    <a:pt x="26" y="264"/>
                    <a:pt x="52" y="257"/>
                    <a:pt x="90" y="227"/>
                  </a:cubicBezTo>
                  <a:cubicBezTo>
                    <a:pt x="128" y="197"/>
                    <a:pt x="203" y="129"/>
                    <a:pt x="226" y="91"/>
                  </a:cubicBezTo>
                  <a:cubicBezTo>
                    <a:pt x="249" y="53"/>
                    <a:pt x="237" y="26"/>
                    <a:pt x="226" y="0"/>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0" name="Freeform 575">
              <a:extLst>
                <a:ext uri="{FF2B5EF4-FFF2-40B4-BE49-F238E27FC236}">
                  <a16:creationId xmlns:a16="http://schemas.microsoft.com/office/drawing/2014/main" id="{D0198AFC-8682-4C9D-A59A-6E69F96DE7BE}"/>
                </a:ext>
              </a:extLst>
            </p:cNvPr>
            <p:cNvSpPr>
              <a:spLocks/>
            </p:cNvSpPr>
            <p:nvPr/>
          </p:nvSpPr>
          <p:spPr bwMode="auto">
            <a:xfrm rot="358743">
              <a:off x="4460" y="1440"/>
              <a:ext cx="409" cy="317"/>
            </a:xfrm>
            <a:custGeom>
              <a:avLst/>
              <a:gdLst>
                <a:gd name="T0" fmla="*/ 0 w 544"/>
                <a:gd name="T1" fmla="*/ 0 h 409"/>
                <a:gd name="T2" fmla="*/ 2 w 544"/>
                <a:gd name="T3" fmla="*/ 2 h 409"/>
                <a:gd name="T4" fmla="*/ 2 w 544"/>
                <a:gd name="T5" fmla="*/ 2 h 409"/>
                <a:gd name="T6" fmla="*/ 0 60000 65536"/>
                <a:gd name="T7" fmla="*/ 0 60000 65536"/>
                <a:gd name="T8" fmla="*/ 0 60000 65536"/>
              </a:gdLst>
              <a:ahLst/>
              <a:cxnLst>
                <a:cxn ang="T6">
                  <a:pos x="T0" y="T1"/>
                </a:cxn>
                <a:cxn ang="T7">
                  <a:pos x="T2" y="T3"/>
                </a:cxn>
                <a:cxn ang="T8">
                  <a:pos x="T4" y="T5"/>
                </a:cxn>
              </a:cxnLst>
              <a:rect l="0" t="0" r="r" b="b"/>
              <a:pathLst>
                <a:path w="544" h="409">
                  <a:moveTo>
                    <a:pt x="0" y="0"/>
                  </a:moveTo>
                  <a:cubicBezTo>
                    <a:pt x="68" y="79"/>
                    <a:pt x="136" y="159"/>
                    <a:pt x="227" y="227"/>
                  </a:cubicBezTo>
                  <a:cubicBezTo>
                    <a:pt x="318" y="295"/>
                    <a:pt x="431" y="352"/>
                    <a:pt x="544" y="409"/>
                  </a:cubicBezTo>
                </a:path>
              </a:pathLst>
            </a:custGeom>
            <a:noFill/>
            <a:ln w="57150" cmpd="sng">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1" name="Oval 576">
              <a:extLst>
                <a:ext uri="{FF2B5EF4-FFF2-40B4-BE49-F238E27FC236}">
                  <a16:creationId xmlns:a16="http://schemas.microsoft.com/office/drawing/2014/main" id="{D36B355F-8BD5-4123-A793-696F5FA479FD}"/>
                </a:ext>
              </a:extLst>
            </p:cNvPr>
            <p:cNvSpPr>
              <a:spLocks noChangeArrowheads="1"/>
            </p:cNvSpPr>
            <p:nvPr/>
          </p:nvSpPr>
          <p:spPr bwMode="auto">
            <a:xfrm rot="358743">
              <a:off x="5491" y="1742"/>
              <a:ext cx="38" cy="41"/>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682" name="Oval 577">
              <a:extLst>
                <a:ext uri="{FF2B5EF4-FFF2-40B4-BE49-F238E27FC236}">
                  <a16:creationId xmlns:a16="http://schemas.microsoft.com/office/drawing/2014/main" id="{CF0EA559-332A-4AA3-9ED5-B58633AC351B}"/>
                </a:ext>
              </a:extLst>
            </p:cNvPr>
            <p:cNvSpPr>
              <a:spLocks noChangeArrowheads="1"/>
            </p:cNvSpPr>
            <p:nvPr/>
          </p:nvSpPr>
          <p:spPr bwMode="auto">
            <a:xfrm rot="358743">
              <a:off x="5352" y="1647"/>
              <a:ext cx="37" cy="41"/>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683" name="Freeform 578">
              <a:extLst>
                <a:ext uri="{FF2B5EF4-FFF2-40B4-BE49-F238E27FC236}">
                  <a16:creationId xmlns:a16="http://schemas.microsoft.com/office/drawing/2014/main" id="{22B90E04-7FA6-482C-9C44-2C65FC24AD6C}"/>
                </a:ext>
              </a:extLst>
            </p:cNvPr>
            <p:cNvSpPr>
              <a:spLocks/>
            </p:cNvSpPr>
            <p:nvPr/>
          </p:nvSpPr>
          <p:spPr bwMode="auto">
            <a:xfrm>
              <a:off x="4113" y="1419"/>
              <a:ext cx="99" cy="817"/>
            </a:xfrm>
            <a:custGeom>
              <a:avLst/>
              <a:gdLst>
                <a:gd name="T0" fmla="*/ 79 w 97"/>
                <a:gd name="T1" fmla="*/ 0 h 726"/>
                <a:gd name="T2" fmla="*/ 7 w 97"/>
                <a:gd name="T3" fmla="*/ 6958 h 726"/>
                <a:gd name="T4" fmla="*/ 156 w 97"/>
                <a:gd name="T5" fmla="*/ 12346 h 726"/>
                <a:gd name="T6" fmla="*/ 0 60000 65536"/>
                <a:gd name="T7" fmla="*/ 0 60000 65536"/>
                <a:gd name="T8" fmla="*/ 0 60000 65536"/>
              </a:gdLst>
              <a:ahLst/>
              <a:cxnLst>
                <a:cxn ang="T6">
                  <a:pos x="T0" y="T1"/>
                </a:cxn>
                <a:cxn ang="T7">
                  <a:pos x="T2" y="T3"/>
                </a:cxn>
                <a:cxn ang="T8">
                  <a:pos x="T4" y="T5"/>
                </a:cxn>
              </a:cxnLst>
              <a:rect l="0" t="0" r="r" b="b"/>
              <a:pathLst>
                <a:path w="97" h="726">
                  <a:moveTo>
                    <a:pt x="52" y="0"/>
                  </a:moveTo>
                  <a:cubicBezTo>
                    <a:pt x="26" y="144"/>
                    <a:pt x="0" y="288"/>
                    <a:pt x="7" y="409"/>
                  </a:cubicBezTo>
                  <a:cubicBezTo>
                    <a:pt x="14" y="530"/>
                    <a:pt x="55" y="628"/>
                    <a:pt x="97" y="726"/>
                  </a:cubicBezTo>
                </a:path>
              </a:pathLst>
            </a:custGeom>
            <a:noFill/>
            <a:ln w="76200" cmpd="sng">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84" name="Group 579">
              <a:extLst>
                <a:ext uri="{FF2B5EF4-FFF2-40B4-BE49-F238E27FC236}">
                  <a16:creationId xmlns:a16="http://schemas.microsoft.com/office/drawing/2014/main" id="{F2A6947D-3482-4DE3-A8FF-949DD6FE868F}"/>
                </a:ext>
              </a:extLst>
            </p:cNvPr>
            <p:cNvGrpSpPr>
              <a:grpSpLocks/>
            </p:cNvGrpSpPr>
            <p:nvPr/>
          </p:nvGrpSpPr>
          <p:grpSpPr bwMode="auto">
            <a:xfrm rot="-326254">
              <a:off x="1019" y="1231"/>
              <a:ext cx="843" cy="1306"/>
              <a:chOff x="3592" y="1631"/>
              <a:chExt cx="876" cy="1355"/>
            </a:xfrm>
          </p:grpSpPr>
          <p:grpSp>
            <p:nvGrpSpPr>
              <p:cNvPr id="27837" name="Group 580">
                <a:extLst>
                  <a:ext uri="{FF2B5EF4-FFF2-40B4-BE49-F238E27FC236}">
                    <a16:creationId xmlns:a16="http://schemas.microsoft.com/office/drawing/2014/main" id="{943334F4-0EF7-4251-B063-7A26F803D045}"/>
                  </a:ext>
                </a:extLst>
              </p:cNvPr>
              <p:cNvGrpSpPr>
                <a:grpSpLocks/>
              </p:cNvGrpSpPr>
              <p:nvPr/>
            </p:nvGrpSpPr>
            <p:grpSpPr bwMode="auto">
              <a:xfrm rot="735421">
                <a:off x="4102" y="2583"/>
                <a:ext cx="328" cy="403"/>
                <a:chOff x="1646" y="346"/>
                <a:chExt cx="1914" cy="2335"/>
              </a:xfrm>
            </p:grpSpPr>
            <p:sp>
              <p:nvSpPr>
                <p:cNvPr id="27840" name="Freeform 581">
                  <a:extLst>
                    <a:ext uri="{FF2B5EF4-FFF2-40B4-BE49-F238E27FC236}">
                      <a16:creationId xmlns:a16="http://schemas.microsoft.com/office/drawing/2014/main" id="{1AA5B50C-BE56-4A81-8C1F-E4CBD90E65C3}"/>
                    </a:ext>
                  </a:extLst>
                </p:cNvPr>
                <p:cNvSpPr>
                  <a:spLocks/>
                </p:cNvSpPr>
                <p:nvPr/>
              </p:nvSpPr>
              <p:spPr bwMode="auto">
                <a:xfrm>
                  <a:off x="1646" y="346"/>
                  <a:ext cx="1913" cy="2335"/>
                </a:xfrm>
                <a:custGeom>
                  <a:avLst/>
                  <a:gdLst>
                    <a:gd name="T0" fmla="*/ 401 w 1913"/>
                    <a:gd name="T1" fmla="*/ 196 h 2335"/>
                    <a:gd name="T2" fmla="*/ 356 w 1913"/>
                    <a:gd name="T3" fmla="*/ 741 h 2335"/>
                    <a:gd name="T4" fmla="*/ 38 w 1913"/>
                    <a:gd name="T5" fmla="*/ 1194 h 2335"/>
                    <a:gd name="T6" fmla="*/ 129 w 1913"/>
                    <a:gd name="T7" fmla="*/ 1466 h 2335"/>
                    <a:gd name="T8" fmla="*/ 401 w 1913"/>
                    <a:gd name="T9" fmla="*/ 1603 h 2335"/>
                    <a:gd name="T10" fmla="*/ 809 w 1913"/>
                    <a:gd name="T11" fmla="*/ 1829 h 2335"/>
                    <a:gd name="T12" fmla="*/ 1127 w 1913"/>
                    <a:gd name="T13" fmla="*/ 2147 h 2335"/>
                    <a:gd name="T14" fmla="*/ 1354 w 1913"/>
                    <a:gd name="T15" fmla="*/ 2283 h 2335"/>
                    <a:gd name="T16" fmla="*/ 1580 w 1913"/>
                    <a:gd name="T17" fmla="*/ 2238 h 2335"/>
                    <a:gd name="T18" fmla="*/ 1807 w 1913"/>
                    <a:gd name="T19" fmla="*/ 2328 h 2335"/>
                    <a:gd name="T20" fmla="*/ 1898 w 1913"/>
                    <a:gd name="T21" fmla="*/ 2283 h 2335"/>
                    <a:gd name="T22" fmla="*/ 1898 w 1913"/>
                    <a:gd name="T23" fmla="*/ 2192 h 2335"/>
                    <a:gd name="T24" fmla="*/ 1807 w 1913"/>
                    <a:gd name="T25" fmla="*/ 2102 h 2335"/>
                    <a:gd name="T26" fmla="*/ 1716 w 1913"/>
                    <a:gd name="T27" fmla="*/ 2056 h 2335"/>
                    <a:gd name="T28" fmla="*/ 1535 w 1913"/>
                    <a:gd name="T29" fmla="*/ 1965 h 2335"/>
                    <a:gd name="T30" fmla="*/ 1308 w 1913"/>
                    <a:gd name="T31" fmla="*/ 1557 h 2335"/>
                    <a:gd name="T32" fmla="*/ 1036 w 1913"/>
                    <a:gd name="T33" fmla="*/ 968 h 2335"/>
                    <a:gd name="T34" fmla="*/ 1127 w 1913"/>
                    <a:gd name="T35" fmla="*/ 151 h 2335"/>
                    <a:gd name="T36" fmla="*/ 1036 w 1913"/>
                    <a:gd name="T37" fmla="*/ 60 h 2335"/>
                    <a:gd name="T38" fmla="*/ 401 w 1913"/>
                    <a:gd name="T39" fmla="*/ 60 h 2335"/>
                    <a:gd name="T40" fmla="*/ 401 w 1913"/>
                    <a:gd name="T41" fmla="*/ 196 h 23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13" h="2335">
                      <a:moveTo>
                        <a:pt x="401" y="196"/>
                      </a:moveTo>
                      <a:cubicBezTo>
                        <a:pt x="394" y="309"/>
                        <a:pt x="416" y="575"/>
                        <a:pt x="356" y="741"/>
                      </a:cubicBezTo>
                      <a:cubicBezTo>
                        <a:pt x="296" y="907"/>
                        <a:pt x="76" y="1073"/>
                        <a:pt x="38" y="1194"/>
                      </a:cubicBezTo>
                      <a:cubicBezTo>
                        <a:pt x="0" y="1315"/>
                        <a:pt x="68" y="1398"/>
                        <a:pt x="129" y="1466"/>
                      </a:cubicBezTo>
                      <a:cubicBezTo>
                        <a:pt x="190" y="1534"/>
                        <a:pt x="288" y="1543"/>
                        <a:pt x="401" y="1603"/>
                      </a:cubicBezTo>
                      <a:cubicBezTo>
                        <a:pt x="514" y="1663"/>
                        <a:pt x="688" y="1738"/>
                        <a:pt x="809" y="1829"/>
                      </a:cubicBezTo>
                      <a:cubicBezTo>
                        <a:pt x="930" y="1920"/>
                        <a:pt x="1036" y="2071"/>
                        <a:pt x="1127" y="2147"/>
                      </a:cubicBezTo>
                      <a:cubicBezTo>
                        <a:pt x="1218" y="2223"/>
                        <a:pt x="1279" y="2268"/>
                        <a:pt x="1354" y="2283"/>
                      </a:cubicBezTo>
                      <a:cubicBezTo>
                        <a:pt x="1429" y="2298"/>
                        <a:pt x="1505" y="2231"/>
                        <a:pt x="1580" y="2238"/>
                      </a:cubicBezTo>
                      <a:cubicBezTo>
                        <a:pt x="1655" y="2245"/>
                        <a:pt x="1754" y="2321"/>
                        <a:pt x="1807" y="2328"/>
                      </a:cubicBezTo>
                      <a:cubicBezTo>
                        <a:pt x="1860" y="2335"/>
                        <a:pt x="1883" y="2306"/>
                        <a:pt x="1898" y="2283"/>
                      </a:cubicBezTo>
                      <a:cubicBezTo>
                        <a:pt x="1913" y="2260"/>
                        <a:pt x="1913" y="2222"/>
                        <a:pt x="1898" y="2192"/>
                      </a:cubicBezTo>
                      <a:cubicBezTo>
                        <a:pt x="1883" y="2162"/>
                        <a:pt x="1837" y="2125"/>
                        <a:pt x="1807" y="2102"/>
                      </a:cubicBezTo>
                      <a:cubicBezTo>
                        <a:pt x="1777" y="2079"/>
                        <a:pt x="1761" y="2079"/>
                        <a:pt x="1716" y="2056"/>
                      </a:cubicBezTo>
                      <a:cubicBezTo>
                        <a:pt x="1671" y="2033"/>
                        <a:pt x="1603" y="2048"/>
                        <a:pt x="1535" y="1965"/>
                      </a:cubicBezTo>
                      <a:cubicBezTo>
                        <a:pt x="1467" y="1882"/>
                        <a:pt x="1391" y="1723"/>
                        <a:pt x="1308" y="1557"/>
                      </a:cubicBezTo>
                      <a:cubicBezTo>
                        <a:pt x="1225" y="1391"/>
                        <a:pt x="1066" y="1202"/>
                        <a:pt x="1036" y="968"/>
                      </a:cubicBezTo>
                      <a:cubicBezTo>
                        <a:pt x="1006" y="734"/>
                        <a:pt x="1127" y="302"/>
                        <a:pt x="1127" y="151"/>
                      </a:cubicBezTo>
                      <a:cubicBezTo>
                        <a:pt x="1127" y="0"/>
                        <a:pt x="1157" y="75"/>
                        <a:pt x="1036" y="60"/>
                      </a:cubicBezTo>
                      <a:cubicBezTo>
                        <a:pt x="915" y="45"/>
                        <a:pt x="507" y="30"/>
                        <a:pt x="401" y="60"/>
                      </a:cubicBezTo>
                      <a:cubicBezTo>
                        <a:pt x="295" y="90"/>
                        <a:pt x="408" y="83"/>
                        <a:pt x="401" y="196"/>
                      </a:cubicBezTo>
                      <a:close/>
                    </a:path>
                  </a:pathLst>
                </a:custGeom>
                <a:solidFill>
                  <a:srgbClr val="FFCC99"/>
                </a:solidFill>
                <a:ln>
                  <a:noFill/>
                </a:ln>
                <a:effectLst/>
                <a:extLst>
                  <a:ext uri="{91240B29-F687-4F45-9708-019B960494DF}">
                    <a14:hiddenLine xmlns:a14="http://schemas.microsoft.com/office/drawing/2010/main" w="28575" cmpd="sng">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41" name="Oval 582">
                  <a:extLst>
                    <a:ext uri="{FF2B5EF4-FFF2-40B4-BE49-F238E27FC236}">
                      <a16:creationId xmlns:a16="http://schemas.microsoft.com/office/drawing/2014/main" id="{1666E376-6AB7-44A1-863D-5391EB3AC2EF}"/>
                    </a:ext>
                  </a:extLst>
                </p:cNvPr>
                <p:cNvSpPr>
                  <a:spLocks noChangeArrowheads="1"/>
                </p:cNvSpPr>
                <p:nvPr/>
              </p:nvSpPr>
              <p:spPr bwMode="auto">
                <a:xfrm rot="2328120">
                  <a:off x="3391" y="2462"/>
                  <a:ext cx="169" cy="46"/>
                </a:xfrm>
                <a:prstGeom prst="ellipse">
                  <a:avLst/>
                </a:prstGeom>
                <a:solidFill>
                  <a:srgbClr val="FFCC99"/>
                </a:solidFill>
                <a:ln w="9525">
                  <a:solidFill>
                    <a:srgbClr val="FF8C5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42" name="Rectangle 583">
                  <a:extLst>
                    <a:ext uri="{FF2B5EF4-FFF2-40B4-BE49-F238E27FC236}">
                      <a16:creationId xmlns:a16="http://schemas.microsoft.com/office/drawing/2014/main" id="{E3BFD759-7071-4AD9-92A0-ADFAD9B368DF}"/>
                    </a:ext>
                  </a:extLst>
                </p:cNvPr>
                <p:cNvSpPr>
                  <a:spLocks noChangeArrowheads="1"/>
                </p:cNvSpPr>
                <p:nvPr/>
              </p:nvSpPr>
              <p:spPr bwMode="auto">
                <a:xfrm>
                  <a:off x="1964" y="366"/>
                  <a:ext cx="80" cy="16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38" name="Freeform 584">
                <a:extLst>
                  <a:ext uri="{FF2B5EF4-FFF2-40B4-BE49-F238E27FC236}">
                    <a16:creationId xmlns:a16="http://schemas.microsoft.com/office/drawing/2014/main" id="{B704A242-63B0-40E1-9611-84421268D51A}"/>
                  </a:ext>
                </a:extLst>
              </p:cNvPr>
              <p:cNvSpPr>
                <a:spLocks/>
              </p:cNvSpPr>
              <p:nvPr/>
            </p:nvSpPr>
            <p:spPr bwMode="auto">
              <a:xfrm>
                <a:off x="3592" y="1631"/>
                <a:ext cx="876" cy="1158"/>
              </a:xfrm>
              <a:custGeom>
                <a:avLst/>
                <a:gdLst>
                  <a:gd name="T0" fmla="*/ 45 w 876"/>
                  <a:gd name="T1" fmla="*/ 69 h 1158"/>
                  <a:gd name="T2" fmla="*/ 45 w 876"/>
                  <a:gd name="T3" fmla="*/ 250 h 1158"/>
                  <a:gd name="T4" fmla="*/ 181 w 876"/>
                  <a:gd name="T5" fmla="*/ 386 h 1158"/>
                  <a:gd name="T6" fmla="*/ 635 w 876"/>
                  <a:gd name="T7" fmla="*/ 568 h 1158"/>
                  <a:gd name="T8" fmla="*/ 589 w 876"/>
                  <a:gd name="T9" fmla="*/ 1021 h 1158"/>
                  <a:gd name="T10" fmla="*/ 635 w 876"/>
                  <a:gd name="T11" fmla="*/ 1067 h 1158"/>
                  <a:gd name="T12" fmla="*/ 725 w 876"/>
                  <a:gd name="T13" fmla="*/ 1067 h 1158"/>
                  <a:gd name="T14" fmla="*/ 861 w 876"/>
                  <a:gd name="T15" fmla="*/ 522 h 1158"/>
                  <a:gd name="T16" fmla="*/ 635 w 876"/>
                  <a:gd name="T17" fmla="*/ 296 h 1158"/>
                  <a:gd name="T18" fmla="*/ 408 w 876"/>
                  <a:gd name="T19" fmla="*/ 159 h 1158"/>
                  <a:gd name="T20" fmla="*/ 408 w 876"/>
                  <a:gd name="T21" fmla="*/ 23 h 1158"/>
                  <a:gd name="T22" fmla="*/ 317 w 876"/>
                  <a:gd name="T23" fmla="*/ 23 h 1158"/>
                  <a:gd name="T24" fmla="*/ 45 w 876"/>
                  <a:gd name="T25" fmla="*/ 69 h 1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76" h="1158">
                    <a:moveTo>
                      <a:pt x="45" y="69"/>
                    </a:moveTo>
                    <a:cubicBezTo>
                      <a:pt x="0" y="107"/>
                      <a:pt x="22" y="197"/>
                      <a:pt x="45" y="250"/>
                    </a:cubicBezTo>
                    <a:cubicBezTo>
                      <a:pt x="68" y="303"/>
                      <a:pt x="83" y="333"/>
                      <a:pt x="181" y="386"/>
                    </a:cubicBezTo>
                    <a:cubicBezTo>
                      <a:pt x="279" y="439"/>
                      <a:pt x="567" y="462"/>
                      <a:pt x="635" y="568"/>
                    </a:cubicBezTo>
                    <a:cubicBezTo>
                      <a:pt x="703" y="674"/>
                      <a:pt x="589" y="938"/>
                      <a:pt x="589" y="1021"/>
                    </a:cubicBezTo>
                    <a:cubicBezTo>
                      <a:pt x="589" y="1104"/>
                      <a:pt x="612" y="1059"/>
                      <a:pt x="635" y="1067"/>
                    </a:cubicBezTo>
                    <a:cubicBezTo>
                      <a:pt x="658" y="1075"/>
                      <a:pt x="687" y="1158"/>
                      <a:pt x="725" y="1067"/>
                    </a:cubicBezTo>
                    <a:cubicBezTo>
                      <a:pt x="763" y="976"/>
                      <a:pt x="876" y="650"/>
                      <a:pt x="861" y="522"/>
                    </a:cubicBezTo>
                    <a:cubicBezTo>
                      <a:pt x="846" y="394"/>
                      <a:pt x="710" y="356"/>
                      <a:pt x="635" y="296"/>
                    </a:cubicBezTo>
                    <a:cubicBezTo>
                      <a:pt x="560" y="236"/>
                      <a:pt x="446" y="205"/>
                      <a:pt x="408" y="159"/>
                    </a:cubicBezTo>
                    <a:cubicBezTo>
                      <a:pt x="370" y="113"/>
                      <a:pt x="423" y="46"/>
                      <a:pt x="408" y="23"/>
                    </a:cubicBezTo>
                    <a:cubicBezTo>
                      <a:pt x="393" y="0"/>
                      <a:pt x="377" y="23"/>
                      <a:pt x="317" y="23"/>
                    </a:cubicBezTo>
                    <a:cubicBezTo>
                      <a:pt x="257" y="23"/>
                      <a:pt x="90" y="31"/>
                      <a:pt x="45" y="69"/>
                    </a:cubicBezTo>
                    <a:close/>
                  </a:path>
                </a:pathLst>
              </a:custGeom>
              <a:solidFill>
                <a:srgbClr val="006699"/>
              </a:solidFill>
              <a:ln w="9525">
                <a:solidFill>
                  <a:srgbClr val="0000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39" name="Rectangle 585">
                <a:extLst>
                  <a:ext uri="{FF2B5EF4-FFF2-40B4-BE49-F238E27FC236}">
                    <a16:creationId xmlns:a16="http://schemas.microsoft.com/office/drawing/2014/main" id="{240F9EAD-DF78-45C7-BE7E-82792F6A9DA1}"/>
                  </a:ext>
                </a:extLst>
              </p:cNvPr>
              <p:cNvSpPr>
                <a:spLocks noChangeArrowheads="1"/>
              </p:cNvSpPr>
              <p:nvPr/>
            </p:nvSpPr>
            <p:spPr bwMode="auto">
              <a:xfrm rot="1383999">
                <a:off x="4160" y="2670"/>
                <a:ext cx="150" cy="51"/>
              </a:xfrm>
              <a:prstGeom prst="rect">
                <a:avLst/>
              </a:prstGeom>
              <a:solidFill>
                <a:srgbClr val="006699"/>
              </a:solidFill>
              <a:ln w="9525">
                <a:solidFill>
                  <a:srgbClr val="00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685" name="Group 586">
              <a:extLst>
                <a:ext uri="{FF2B5EF4-FFF2-40B4-BE49-F238E27FC236}">
                  <a16:creationId xmlns:a16="http://schemas.microsoft.com/office/drawing/2014/main" id="{6BCCA92F-2D51-4AF6-A9EA-1B4E22B4A43A}"/>
                </a:ext>
              </a:extLst>
            </p:cNvPr>
            <p:cNvGrpSpPr>
              <a:grpSpLocks/>
            </p:cNvGrpSpPr>
            <p:nvPr/>
          </p:nvGrpSpPr>
          <p:grpSpPr bwMode="auto">
            <a:xfrm rot="409167">
              <a:off x="1491" y="2190"/>
              <a:ext cx="315" cy="389"/>
              <a:chOff x="1646" y="346"/>
              <a:chExt cx="1914" cy="2335"/>
            </a:xfrm>
          </p:grpSpPr>
          <p:sp>
            <p:nvSpPr>
              <p:cNvPr id="27834" name="Freeform 587">
                <a:extLst>
                  <a:ext uri="{FF2B5EF4-FFF2-40B4-BE49-F238E27FC236}">
                    <a16:creationId xmlns:a16="http://schemas.microsoft.com/office/drawing/2014/main" id="{03D426B9-6C68-4654-9D55-BC8D078779F0}"/>
                  </a:ext>
                </a:extLst>
              </p:cNvPr>
              <p:cNvSpPr>
                <a:spLocks/>
              </p:cNvSpPr>
              <p:nvPr/>
            </p:nvSpPr>
            <p:spPr bwMode="auto">
              <a:xfrm>
                <a:off x="1646" y="346"/>
                <a:ext cx="1913" cy="2335"/>
              </a:xfrm>
              <a:custGeom>
                <a:avLst/>
                <a:gdLst>
                  <a:gd name="T0" fmla="*/ 401 w 1913"/>
                  <a:gd name="T1" fmla="*/ 196 h 2335"/>
                  <a:gd name="T2" fmla="*/ 356 w 1913"/>
                  <a:gd name="T3" fmla="*/ 741 h 2335"/>
                  <a:gd name="T4" fmla="*/ 38 w 1913"/>
                  <a:gd name="T5" fmla="*/ 1194 h 2335"/>
                  <a:gd name="T6" fmla="*/ 129 w 1913"/>
                  <a:gd name="T7" fmla="*/ 1466 h 2335"/>
                  <a:gd name="T8" fmla="*/ 401 w 1913"/>
                  <a:gd name="T9" fmla="*/ 1603 h 2335"/>
                  <a:gd name="T10" fmla="*/ 809 w 1913"/>
                  <a:gd name="T11" fmla="*/ 1829 h 2335"/>
                  <a:gd name="T12" fmla="*/ 1127 w 1913"/>
                  <a:gd name="T13" fmla="*/ 2147 h 2335"/>
                  <a:gd name="T14" fmla="*/ 1354 w 1913"/>
                  <a:gd name="T15" fmla="*/ 2283 h 2335"/>
                  <a:gd name="T16" fmla="*/ 1580 w 1913"/>
                  <a:gd name="T17" fmla="*/ 2238 h 2335"/>
                  <a:gd name="T18" fmla="*/ 1807 w 1913"/>
                  <a:gd name="T19" fmla="*/ 2328 h 2335"/>
                  <a:gd name="T20" fmla="*/ 1898 w 1913"/>
                  <a:gd name="T21" fmla="*/ 2283 h 2335"/>
                  <a:gd name="T22" fmla="*/ 1898 w 1913"/>
                  <a:gd name="T23" fmla="*/ 2192 h 2335"/>
                  <a:gd name="T24" fmla="*/ 1807 w 1913"/>
                  <a:gd name="T25" fmla="*/ 2102 h 2335"/>
                  <a:gd name="T26" fmla="*/ 1716 w 1913"/>
                  <a:gd name="T27" fmla="*/ 2056 h 2335"/>
                  <a:gd name="T28" fmla="*/ 1535 w 1913"/>
                  <a:gd name="T29" fmla="*/ 1965 h 2335"/>
                  <a:gd name="T30" fmla="*/ 1308 w 1913"/>
                  <a:gd name="T31" fmla="*/ 1557 h 2335"/>
                  <a:gd name="T32" fmla="*/ 1036 w 1913"/>
                  <a:gd name="T33" fmla="*/ 968 h 2335"/>
                  <a:gd name="T34" fmla="*/ 1127 w 1913"/>
                  <a:gd name="T35" fmla="*/ 151 h 2335"/>
                  <a:gd name="T36" fmla="*/ 1036 w 1913"/>
                  <a:gd name="T37" fmla="*/ 60 h 2335"/>
                  <a:gd name="T38" fmla="*/ 401 w 1913"/>
                  <a:gd name="T39" fmla="*/ 60 h 2335"/>
                  <a:gd name="T40" fmla="*/ 401 w 1913"/>
                  <a:gd name="T41" fmla="*/ 196 h 23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13" h="2335">
                    <a:moveTo>
                      <a:pt x="401" y="196"/>
                    </a:moveTo>
                    <a:cubicBezTo>
                      <a:pt x="394" y="309"/>
                      <a:pt x="416" y="575"/>
                      <a:pt x="356" y="741"/>
                    </a:cubicBezTo>
                    <a:cubicBezTo>
                      <a:pt x="296" y="907"/>
                      <a:pt x="76" y="1073"/>
                      <a:pt x="38" y="1194"/>
                    </a:cubicBezTo>
                    <a:cubicBezTo>
                      <a:pt x="0" y="1315"/>
                      <a:pt x="68" y="1398"/>
                      <a:pt x="129" y="1466"/>
                    </a:cubicBezTo>
                    <a:cubicBezTo>
                      <a:pt x="190" y="1534"/>
                      <a:pt x="288" y="1543"/>
                      <a:pt x="401" y="1603"/>
                    </a:cubicBezTo>
                    <a:cubicBezTo>
                      <a:pt x="514" y="1663"/>
                      <a:pt x="688" y="1738"/>
                      <a:pt x="809" y="1829"/>
                    </a:cubicBezTo>
                    <a:cubicBezTo>
                      <a:pt x="930" y="1920"/>
                      <a:pt x="1036" y="2071"/>
                      <a:pt x="1127" y="2147"/>
                    </a:cubicBezTo>
                    <a:cubicBezTo>
                      <a:pt x="1218" y="2223"/>
                      <a:pt x="1279" y="2268"/>
                      <a:pt x="1354" y="2283"/>
                    </a:cubicBezTo>
                    <a:cubicBezTo>
                      <a:pt x="1429" y="2298"/>
                      <a:pt x="1505" y="2231"/>
                      <a:pt x="1580" y="2238"/>
                    </a:cubicBezTo>
                    <a:cubicBezTo>
                      <a:pt x="1655" y="2245"/>
                      <a:pt x="1754" y="2321"/>
                      <a:pt x="1807" y="2328"/>
                    </a:cubicBezTo>
                    <a:cubicBezTo>
                      <a:pt x="1860" y="2335"/>
                      <a:pt x="1883" y="2306"/>
                      <a:pt x="1898" y="2283"/>
                    </a:cubicBezTo>
                    <a:cubicBezTo>
                      <a:pt x="1913" y="2260"/>
                      <a:pt x="1913" y="2222"/>
                      <a:pt x="1898" y="2192"/>
                    </a:cubicBezTo>
                    <a:cubicBezTo>
                      <a:pt x="1883" y="2162"/>
                      <a:pt x="1837" y="2125"/>
                      <a:pt x="1807" y="2102"/>
                    </a:cubicBezTo>
                    <a:cubicBezTo>
                      <a:pt x="1777" y="2079"/>
                      <a:pt x="1761" y="2079"/>
                      <a:pt x="1716" y="2056"/>
                    </a:cubicBezTo>
                    <a:cubicBezTo>
                      <a:pt x="1671" y="2033"/>
                      <a:pt x="1603" y="2048"/>
                      <a:pt x="1535" y="1965"/>
                    </a:cubicBezTo>
                    <a:cubicBezTo>
                      <a:pt x="1467" y="1882"/>
                      <a:pt x="1391" y="1723"/>
                      <a:pt x="1308" y="1557"/>
                    </a:cubicBezTo>
                    <a:cubicBezTo>
                      <a:pt x="1225" y="1391"/>
                      <a:pt x="1066" y="1202"/>
                      <a:pt x="1036" y="968"/>
                    </a:cubicBezTo>
                    <a:cubicBezTo>
                      <a:pt x="1006" y="734"/>
                      <a:pt x="1127" y="302"/>
                      <a:pt x="1127" y="151"/>
                    </a:cubicBezTo>
                    <a:cubicBezTo>
                      <a:pt x="1127" y="0"/>
                      <a:pt x="1157" y="75"/>
                      <a:pt x="1036" y="60"/>
                    </a:cubicBezTo>
                    <a:cubicBezTo>
                      <a:pt x="915" y="45"/>
                      <a:pt x="507" y="30"/>
                      <a:pt x="401" y="60"/>
                    </a:cubicBezTo>
                    <a:cubicBezTo>
                      <a:pt x="295" y="90"/>
                      <a:pt x="408" y="83"/>
                      <a:pt x="401" y="196"/>
                    </a:cubicBezTo>
                    <a:close/>
                  </a:path>
                </a:pathLst>
              </a:custGeom>
              <a:solidFill>
                <a:srgbClr val="FFCC99"/>
              </a:solidFill>
              <a:ln>
                <a:noFill/>
              </a:ln>
              <a:effectLst/>
              <a:extLst>
                <a:ext uri="{91240B29-F687-4F45-9708-019B960494DF}">
                  <a14:hiddenLine xmlns:a14="http://schemas.microsoft.com/office/drawing/2010/main" w="28575" cmpd="sng">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35" name="Oval 588">
                <a:extLst>
                  <a:ext uri="{FF2B5EF4-FFF2-40B4-BE49-F238E27FC236}">
                    <a16:creationId xmlns:a16="http://schemas.microsoft.com/office/drawing/2014/main" id="{3296444B-D21E-481A-AF14-D51493386BDF}"/>
                  </a:ext>
                </a:extLst>
              </p:cNvPr>
              <p:cNvSpPr>
                <a:spLocks noChangeArrowheads="1"/>
              </p:cNvSpPr>
              <p:nvPr/>
            </p:nvSpPr>
            <p:spPr bwMode="auto">
              <a:xfrm rot="2328120">
                <a:off x="3391" y="2462"/>
                <a:ext cx="169" cy="46"/>
              </a:xfrm>
              <a:prstGeom prst="ellipse">
                <a:avLst/>
              </a:prstGeom>
              <a:solidFill>
                <a:srgbClr val="FFCC99"/>
              </a:solidFill>
              <a:ln w="9525">
                <a:solidFill>
                  <a:srgbClr val="FF8C5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36" name="Rectangle 589">
                <a:extLst>
                  <a:ext uri="{FF2B5EF4-FFF2-40B4-BE49-F238E27FC236}">
                    <a16:creationId xmlns:a16="http://schemas.microsoft.com/office/drawing/2014/main" id="{76863DC6-EFE1-4D48-B8E7-AAB1D93A63AC}"/>
                  </a:ext>
                </a:extLst>
              </p:cNvPr>
              <p:cNvSpPr>
                <a:spLocks noChangeArrowheads="1"/>
              </p:cNvSpPr>
              <p:nvPr/>
            </p:nvSpPr>
            <p:spPr bwMode="auto">
              <a:xfrm>
                <a:off x="1964" y="366"/>
                <a:ext cx="80" cy="16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686" name="Freeform 590">
              <a:extLst>
                <a:ext uri="{FF2B5EF4-FFF2-40B4-BE49-F238E27FC236}">
                  <a16:creationId xmlns:a16="http://schemas.microsoft.com/office/drawing/2014/main" id="{4A2043A1-30A3-4357-8D69-6158092B4E3C}"/>
                </a:ext>
              </a:extLst>
            </p:cNvPr>
            <p:cNvSpPr>
              <a:spLocks/>
            </p:cNvSpPr>
            <p:nvPr/>
          </p:nvSpPr>
          <p:spPr bwMode="auto">
            <a:xfrm rot="-326254">
              <a:off x="949" y="1296"/>
              <a:ext cx="843" cy="1117"/>
            </a:xfrm>
            <a:custGeom>
              <a:avLst/>
              <a:gdLst>
                <a:gd name="T0" fmla="*/ 18 w 876"/>
                <a:gd name="T1" fmla="*/ 31 h 1158"/>
                <a:gd name="T2" fmla="*/ 18 w 876"/>
                <a:gd name="T3" fmla="*/ 105 h 1158"/>
                <a:gd name="T4" fmla="*/ 72 w 876"/>
                <a:gd name="T5" fmla="*/ 162 h 1158"/>
                <a:gd name="T6" fmla="*/ 252 w 876"/>
                <a:gd name="T7" fmla="*/ 239 h 1158"/>
                <a:gd name="T8" fmla="*/ 234 w 876"/>
                <a:gd name="T9" fmla="*/ 430 h 1158"/>
                <a:gd name="T10" fmla="*/ 252 w 876"/>
                <a:gd name="T11" fmla="*/ 450 h 1158"/>
                <a:gd name="T12" fmla="*/ 289 w 876"/>
                <a:gd name="T13" fmla="*/ 450 h 1158"/>
                <a:gd name="T14" fmla="*/ 343 w 876"/>
                <a:gd name="T15" fmla="*/ 221 h 1158"/>
                <a:gd name="T16" fmla="*/ 252 w 876"/>
                <a:gd name="T17" fmla="*/ 125 h 1158"/>
                <a:gd name="T18" fmla="*/ 163 w 876"/>
                <a:gd name="T19" fmla="*/ 66 h 1158"/>
                <a:gd name="T20" fmla="*/ 163 w 876"/>
                <a:gd name="T21" fmla="*/ 14 h 1158"/>
                <a:gd name="T22" fmla="*/ 127 w 876"/>
                <a:gd name="T23" fmla="*/ 14 h 1158"/>
                <a:gd name="T24" fmla="*/ 18 w 876"/>
                <a:gd name="T25" fmla="*/ 31 h 1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76" h="1158">
                  <a:moveTo>
                    <a:pt x="45" y="69"/>
                  </a:moveTo>
                  <a:cubicBezTo>
                    <a:pt x="0" y="107"/>
                    <a:pt x="22" y="197"/>
                    <a:pt x="45" y="250"/>
                  </a:cubicBezTo>
                  <a:cubicBezTo>
                    <a:pt x="68" y="303"/>
                    <a:pt x="83" y="333"/>
                    <a:pt x="181" y="386"/>
                  </a:cubicBezTo>
                  <a:cubicBezTo>
                    <a:pt x="279" y="439"/>
                    <a:pt x="567" y="462"/>
                    <a:pt x="635" y="568"/>
                  </a:cubicBezTo>
                  <a:cubicBezTo>
                    <a:pt x="703" y="674"/>
                    <a:pt x="589" y="938"/>
                    <a:pt x="589" y="1021"/>
                  </a:cubicBezTo>
                  <a:cubicBezTo>
                    <a:pt x="589" y="1104"/>
                    <a:pt x="612" y="1059"/>
                    <a:pt x="635" y="1067"/>
                  </a:cubicBezTo>
                  <a:cubicBezTo>
                    <a:pt x="658" y="1075"/>
                    <a:pt x="687" y="1158"/>
                    <a:pt x="725" y="1067"/>
                  </a:cubicBezTo>
                  <a:cubicBezTo>
                    <a:pt x="763" y="976"/>
                    <a:pt x="876" y="650"/>
                    <a:pt x="861" y="522"/>
                  </a:cubicBezTo>
                  <a:cubicBezTo>
                    <a:pt x="846" y="394"/>
                    <a:pt x="710" y="356"/>
                    <a:pt x="635" y="296"/>
                  </a:cubicBezTo>
                  <a:cubicBezTo>
                    <a:pt x="560" y="236"/>
                    <a:pt x="446" y="205"/>
                    <a:pt x="408" y="159"/>
                  </a:cubicBezTo>
                  <a:cubicBezTo>
                    <a:pt x="370" y="113"/>
                    <a:pt x="423" y="46"/>
                    <a:pt x="408" y="23"/>
                  </a:cubicBezTo>
                  <a:cubicBezTo>
                    <a:pt x="393" y="0"/>
                    <a:pt x="377" y="23"/>
                    <a:pt x="317" y="23"/>
                  </a:cubicBezTo>
                  <a:cubicBezTo>
                    <a:pt x="257" y="23"/>
                    <a:pt x="90" y="31"/>
                    <a:pt x="45" y="69"/>
                  </a:cubicBezTo>
                  <a:close/>
                </a:path>
              </a:pathLst>
            </a:custGeom>
            <a:solidFill>
              <a:srgbClr val="006699"/>
            </a:solidFill>
            <a:ln w="9525">
              <a:solidFill>
                <a:srgbClr val="0000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7" name="Rectangle 591">
              <a:extLst>
                <a:ext uri="{FF2B5EF4-FFF2-40B4-BE49-F238E27FC236}">
                  <a16:creationId xmlns:a16="http://schemas.microsoft.com/office/drawing/2014/main" id="{9E9174A6-379F-43C8-95C3-FAAA9BD1D60D}"/>
                </a:ext>
              </a:extLst>
            </p:cNvPr>
            <p:cNvSpPr>
              <a:spLocks noChangeArrowheads="1"/>
            </p:cNvSpPr>
            <p:nvPr/>
          </p:nvSpPr>
          <p:spPr bwMode="auto">
            <a:xfrm rot="1057745">
              <a:off x="1538" y="2277"/>
              <a:ext cx="145" cy="49"/>
            </a:xfrm>
            <a:prstGeom prst="rect">
              <a:avLst/>
            </a:prstGeom>
            <a:solidFill>
              <a:srgbClr val="006699"/>
            </a:solidFill>
            <a:ln w="9525">
              <a:solidFill>
                <a:srgbClr val="00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7688" name="Group 592">
              <a:extLst>
                <a:ext uri="{FF2B5EF4-FFF2-40B4-BE49-F238E27FC236}">
                  <a16:creationId xmlns:a16="http://schemas.microsoft.com/office/drawing/2014/main" id="{85A30FE4-6914-4320-937C-082EB6E5E745}"/>
                </a:ext>
              </a:extLst>
            </p:cNvPr>
            <p:cNvGrpSpPr>
              <a:grpSpLocks/>
            </p:cNvGrpSpPr>
            <p:nvPr/>
          </p:nvGrpSpPr>
          <p:grpSpPr bwMode="auto">
            <a:xfrm>
              <a:off x="955" y="1782"/>
              <a:ext cx="3321" cy="644"/>
              <a:chOff x="920" y="2015"/>
              <a:chExt cx="3321" cy="644"/>
            </a:xfrm>
          </p:grpSpPr>
          <p:sp>
            <p:nvSpPr>
              <p:cNvPr id="27832" name="Freeform 593">
                <a:extLst>
                  <a:ext uri="{FF2B5EF4-FFF2-40B4-BE49-F238E27FC236}">
                    <a16:creationId xmlns:a16="http://schemas.microsoft.com/office/drawing/2014/main" id="{5F80F2EF-B088-4984-BD5D-89B968D3BAE4}"/>
                  </a:ext>
                </a:extLst>
              </p:cNvPr>
              <p:cNvSpPr>
                <a:spLocks/>
              </p:cNvSpPr>
              <p:nvPr/>
            </p:nvSpPr>
            <p:spPr bwMode="auto">
              <a:xfrm>
                <a:off x="966" y="2015"/>
                <a:ext cx="3275" cy="590"/>
              </a:xfrm>
              <a:custGeom>
                <a:avLst/>
                <a:gdLst>
                  <a:gd name="T0" fmla="*/ 0 w 3493"/>
                  <a:gd name="T1" fmla="*/ 244517 h 454"/>
                  <a:gd name="T2" fmla="*/ 233 w 3493"/>
                  <a:gd name="T3" fmla="*/ 195514 h 454"/>
                  <a:gd name="T4" fmla="*/ 745 w 3493"/>
                  <a:gd name="T5" fmla="*/ 0 h 454"/>
                  <a:gd name="T6" fmla="*/ 0 60000 65536"/>
                  <a:gd name="T7" fmla="*/ 0 60000 65536"/>
                  <a:gd name="T8" fmla="*/ 0 60000 65536"/>
                </a:gdLst>
                <a:ahLst/>
                <a:cxnLst>
                  <a:cxn ang="T6">
                    <a:pos x="T0" y="T1"/>
                  </a:cxn>
                  <a:cxn ang="T7">
                    <a:pos x="T2" y="T3"/>
                  </a:cxn>
                  <a:cxn ang="T8">
                    <a:pos x="T4" y="T5"/>
                  </a:cxn>
                </a:cxnLst>
                <a:rect l="0" t="0" r="r" b="b"/>
                <a:pathLst>
                  <a:path w="3493" h="454">
                    <a:moveTo>
                      <a:pt x="0" y="454"/>
                    </a:moveTo>
                    <a:cubicBezTo>
                      <a:pt x="253" y="446"/>
                      <a:pt x="507" y="439"/>
                      <a:pt x="1089" y="363"/>
                    </a:cubicBezTo>
                    <a:cubicBezTo>
                      <a:pt x="1671" y="287"/>
                      <a:pt x="2582" y="143"/>
                      <a:pt x="3493" y="0"/>
                    </a:cubicBezTo>
                  </a:path>
                </a:pathLst>
              </a:custGeom>
              <a:noFill/>
              <a:ln w="57150" cmpd="sng">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33" name="Oval 594">
                <a:extLst>
                  <a:ext uri="{FF2B5EF4-FFF2-40B4-BE49-F238E27FC236}">
                    <a16:creationId xmlns:a16="http://schemas.microsoft.com/office/drawing/2014/main" id="{79213F70-99AA-4311-A53A-18494499634B}"/>
                  </a:ext>
                </a:extLst>
              </p:cNvPr>
              <p:cNvSpPr>
                <a:spLocks noChangeArrowheads="1"/>
              </p:cNvSpPr>
              <p:nvPr/>
            </p:nvSpPr>
            <p:spPr bwMode="auto">
              <a:xfrm>
                <a:off x="920" y="2568"/>
                <a:ext cx="91" cy="91"/>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689" name="Group 595">
              <a:extLst>
                <a:ext uri="{FF2B5EF4-FFF2-40B4-BE49-F238E27FC236}">
                  <a16:creationId xmlns:a16="http://schemas.microsoft.com/office/drawing/2014/main" id="{5CD9941F-B28F-4B2B-B23C-FCD95EB7DC90}"/>
                </a:ext>
              </a:extLst>
            </p:cNvPr>
            <p:cNvGrpSpPr>
              <a:grpSpLocks/>
            </p:cNvGrpSpPr>
            <p:nvPr/>
          </p:nvGrpSpPr>
          <p:grpSpPr bwMode="auto">
            <a:xfrm>
              <a:off x="103" y="1828"/>
              <a:ext cx="1054" cy="1188"/>
              <a:chOff x="539" y="2151"/>
              <a:chExt cx="1054" cy="1188"/>
            </a:xfrm>
          </p:grpSpPr>
          <p:sp>
            <p:nvSpPr>
              <p:cNvPr id="27817" name="Line 596">
                <a:extLst>
                  <a:ext uri="{FF2B5EF4-FFF2-40B4-BE49-F238E27FC236}">
                    <a16:creationId xmlns:a16="http://schemas.microsoft.com/office/drawing/2014/main" id="{83FF8E2B-81FB-42C4-9831-D4DE87C4AA58}"/>
                  </a:ext>
                </a:extLst>
              </p:cNvPr>
              <p:cNvSpPr>
                <a:spLocks noChangeShapeType="1"/>
              </p:cNvSpPr>
              <p:nvPr/>
            </p:nvSpPr>
            <p:spPr bwMode="auto">
              <a:xfrm flipV="1">
                <a:off x="703"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18" name="Line 597">
                <a:extLst>
                  <a:ext uri="{FF2B5EF4-FFF2-40B4-BE49-F238E27FC236}">
                    <a16:creationId xmlns:a16="http://schemas.microsoft.com/office/drawing/2014/main" id="{0ADF2824-A9A2-4A94-AB3B-E59751069D91}"/>
                  </a:ext>
                </a:extLst>
              </p:cNvPr>
              <p:cNvSpPr>
                <a:spLocks noChangeShapeType="1"/>
              </p:cNvSpPr>
              <p:nvPr/>
            </p:nvSpPr>
            <p:spPr bwMode="auto">
              <a:xfrm>
                <a:off x="61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819" name="Group 598">
                <a:extLst>
                  <a:ext uri="{FF2B5EF4-FFF2-40B4-BE49-F238E27FC236}">
                    <a16:creationId xmlns:a16="http://schemas.microsoft.com/office/drawing/2014/main" id="{754DF181-60C0-46D2-A679-A97A95736E95}"/>
                  </a:ext>
                </a:extLst>
              </p:cNvPr>
              <p:cNvGrpSpPr>
                <a:grpSpLocks/>
              </p:cNvGrpSpPr>
              <p:nvPr/>
            </p:nvGrpSpPr>
            <p:grpSpPr bwMode="auto">
              <a:xfrm>
                <a:off x="930" y="2478"/>
                <a:ext cx="538" cy="408"/>
                <a:chOff x="1338" y="3294"/>
                <a:chExt cx="538" cy="408"/>
              </a:xfrm>
            </p:grpSpPr>
            <p:sp>
              <p:nvSpPr>
                <p:cNvPr id="27828" name="Oval 599">
                  <a:extLst>
                    <a:ext uri="{FF2B5EF4-FFF2-40B4-BE49-F238E27FC236}">
                      <a16:creationId xmlns:a16="http://schemas.microsoft.com/office/drawing/2014/main" id="{6CBA84D3-A2A0-49A7-8300-8BD479CFE4C9}"/>
                    </a:ext>
                  </a:extLst>
                </p:cNvPr>
                <p:cNvSpPr>
                  <a:spLocks noChangeArrowheads="1"/>
                </p:cNvSpPr>
                <p:nvPr/>
              </p:nvSpPr>
              <p:spPr bwMode="auto">
                <a:xfrm>
                  <a:off x="142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290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29" name="AutoShape 600">
                  <a:extLst>
                    <a:ext uri="{FF2B5EF4-FFF2-40B4-BE49-F238E27FC236}">
                      <a16:creationId xmlns:a16="http://schemas.microsoft.com/office/drawing/2014/main" id="{E7B07542-6A64-42AD-90A3-FE64A8C46F16}"/>
                    </a:ext>
                  </a:extLst>
                </p:cNvPr>
                <p:cNvSpPr>
                  <a:spLocks noChangeArrowheads="1"/>
                </p:cNvSpPr>
                <p:nvPr/>
              </p:nvSpPr>
              <p:spPr bwMode="auto">
                <a:xfrm>
                  <a:off x="1338" y="3430"/>
                  <a:ext cx="272" cy="27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93300"/>
                </a:solidFill>
                <a:ln w="9525">
                  <a:round/>
                  <a:headEnd/>
                  <a:tailEnd/>
                </a:ln>
                <a:effectLst/>
                <a:scene3d>
                  <a:camera prst="legacyPerspectiveTopRight">
                    <a:rot lat="20699960" lon="300000" rev="0"/>
                  </a:camera>
                  <a:lightRig rig="legacyFlat3" dir="b"/>
                </a:scene3d>
                <a:sp3d extrusionH="100000" prstMaterial="legacyMatte">
                  <a:bevelT w="13500" h="13500" prst="angle"/>
                  <a:bevelB w="13500" h="13500" prst="angle"/>
                  <a:extrusionClr>
                    <a:srgbClr val="993300"/>
                  </a:extrusionClr>
                  <a:contourClr>
                    <a:srgbClr val="99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7830" name="Line 601">
                  <a:extLst>
                    <a:ext uri="{FF2B5EF4-FFF2-40B4-BE49-F238E27FC236}">
                      <a16:creationId xmlns:a16="http://schemas.microsoft.com/office/drawing/2014/main" id="{1A59AFB8-4802-4683-A0FF-389002DE5441}"/>
                    </a:ext>
                  </a:extLst>
                </p:cNvPr>
                <p:cNvSpPr>
                  <a:spLocks noChangeShapeType="1"/>
                </p:cNvSpPr>
                <p:nvPr/>
              </p:nvSpPr>
              <p:spPr bwMode="auto">
                <a:xfrm>
                  <a:off x="1876" y="329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31" name="Oval 602">
                  <a:extLst>
                    <a:ext uri="{FF2B5EF4-FFF2-40B4-BE49-F238E27FC236}">
                      <a16:creationId xmlns:a16="http://schemas.microsoft.com/office/drawing/2014/main" id="{A56180B3-4142-485B-9205-F09DEA21D11B}"/>
                    </a:ext>
                  </a:extLst>
                </p:cNvPr>
                <p:cNvSpPr>
                  <a:spLocks noChangeArrowheads="1"/>
                </p:cNvSpPr>
                <p:nvPr/>
              </p:nvSpPr>
              <p:spPr bwMode="auto">
                <a:xfrm>
                  <a:off x="133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163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20" name="Line 603">
                <a:extLst>
                  <a:ext uri="{FF2B5EF4-FFF2-40B4-BE49-F238E27FC236}">
                    <a16:creationId xmlns:a16="http://schemas.microsoft.com/office/drawing/2014/main" id="{B873EAA7-ACA5-4476-B29A-193A5E03D39E}"/>
                  </a:ext>
                </a:extLst>
              </p:cNvPr>
              <p:cNvSpPr>
                <a:spLocks noChangeShapeType="1"/>
              </p:cNvSpPr>
              <p:nvPr/>
            </p:nvSpPr>
            <p:spPr bwMode="auto">
              <a:xfrm>
                <a:off x="120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21" name="Line 604">
                <a:extLst>
                  <a:ext uri="{FF2B5EF4-FFF2-40B4-BE49-F238E27FC236}">
                    <a16:creationId xmlns:a16="http://schemas.microsoft.com/office/drawing/2014/main" id="{EBF9C8CA-4C60-4B0B-BD08-9DE1CA04BDCB}"/>
                  </a:ext>
                </a:extLst>
              </p:cNvPr>
              <p:cNvSpPr>
                <a:spLocks noChangeShapeType="1"/>
              </p:cNvSpPr>
              <p:nvPr/>
            </p:nvSpPr>
            <p:spPr bwMode="auto">
              <a:xfrm flipV="1">
                <a:off x="1156" y="238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22" name="Line 605">
                <a:extLst>
                  <a:ext uri="{FF2B5EF4-FFF2-40B4-BE49-F238E27FC236}">
                    <a16:creationId xmlns:a16="http://schemas.microsoft.com/office/drawing/2014/main" id="{A6819299-35B9-45A3-88AE-BACCDE321605}"/>
                  </a:ext>
                </a:extLst>
              </p:cNvPr>
              <p:cNvSpPr>
                <a:spLocks noChangeShapeType="1"/>
              </p:cNvSpPr>
              <p:nvPr/>
            </p:nvSpPr>
            <p:spPr bwMode="auto">
              <a:xfrm flipV="1">
                <a:off x="1066" y="220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23" name="Line 606">
                <a:extLst>
                  <a:ext uri="{FF2B5EF4-FFF2-40B4-BE49-F238E27FC236}">
                    <a16:creationId xmlns:a16="http://schemas.microsoft.com/office/drawing/2014/main" id="{36FBC487-A513-4971-9792-8C0807BB1052}"/>
                  </a:ext>
                </a:extLst>
              </p:cNvPr>
              <p:cNvSpPr>
                <a:spLocks noChangeShapeType="1"/>
              </p:cNvSpPr>
              <p:nvPr/>
            </p:nvSpPr>
            <p:spPr bwMode="auto">
              <a:xfrm flipV="1">
                <a:off x="1066" y="288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24" name="Line 607">
                <a:extLst>
                  <a:ext uri="{FF2B5EF4-FFF2-40B4-BE49-F238E27FC236}">
                    <a16:creationId xmlns:a16="http://schemas.microsoft.com/office/drawing/2014/main" id="{E9DDBCF7-8E1E-417B-AADF-64CC6A841D62}"/>
                  </a:ext>
                </a:extLst>
              </p:cNvPr>
              <p:cNvSpPr>
                <a:spLocks noChangeShapeType="1"/>
              </p:cNvSpPr>
              <p:nvPr/>
            </p:nvSpPr>
            <p:spPr bwMode="auto">
              <a:xfrm rot="5400000" flipV="1">
                <a:off x="1155"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25" name="Line 608">
                <a:extLst>
                  <a:ext uri="{FF2B5EF4-FFF2-40B4-BE49-F238E27FC236}">
                    <a16:creationId xmlns:a16="http://schemas.microsoft.com/office/drawing/2014/main" id="{7391EF37-1CB7-44BA-9704-94FEA956E8A5}"/>
                  </a:ext>
                </a:extLst>
              </p:cNvPr>
              <p:cNvSpPr>
                <a:spLocks noChangeShapeType="1"/>
              </p:cNvSpPr>
              <p:nvPr/>
            </p:nvSpPr>
            <p:spPr bwMode="auto">
              <a:xfrm rot="5400000" flipV="1">
                <a:off x="711" y="239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26" name="AutoShape 609">
                <a:extLst>
                  <a:ext uri="{FF2B5EF4-FFF2-40B4-BE49-F238E27FC236}">
                    <a16:creationId xmlns:a16="http://schemas.microsoft.com/office/drawing/2014/main" id="{F4EC07F9-108F-4A7D-BC8A-E422B5F9918F}"/>
                  </a:ext>
                </a:extLst>
              </p:cNvPr>
              <p:cNvSpPr>
                <a:spLocks noChangeArrowheads="1"/>
              </p:cNvSpPr>
              <p:nvPr/>
            </p:nvSpPr>
            <p:spPr bwMode="auto">
              <a:xfrm>
                <a:off x="558" y="2151"/>
                <a:ext cx="1008"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169 h 21600"/>
                  <a:gd name="T26" fmla="*/ 18429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179" y="10800"/>
                    </a:moveTo>
                    <a:cubicBezTo>
                      <a:pt x="1179" y="16114"/>
                      <a:pt x="5486" y="20421"/>
                      <a:pt x="10800" y="20421"/>
                    </a:cubicBezTo>
                    <a:cubicBezTo>
                      <a:pt x="16114" y="20421"/>
                      <a:pt x="20421" y="16114"/>
                      <a:pt x="20421" y="10800"/>
                    </a:cubicBezTo>
                    <a:cubicBezTo>
                      <a:pt x="20421" y="5486"/>
                      <a:pt x="16114" y="1179"/>
                      <a:pt x="10800" y="1179"/>
                    </a:cubicBezTo>
                    <a:cubicBezTo>
                      <a:pt x="5486" y="1179"/>
                      <a:pt x="1179" y="5486"/>
                      <a:pt x="1179" y="10800"/>
                    </a:cubicBezTo>
                    <a:close/>
                  </a:path>
                </a:pathLst>
              </a:custGeom>
              <a:solidFill>
                <a:srgbClr val="996633"/>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996633"/>
                </a:extrusionClr>
                <a:contourClr>
                  <a:srgbClr val="99663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7827" name="AutoShape 610">
                <a:extLst>
                  <a:ext uri="{FF2B5EF4-FFF2-40B4-BE49-F238E27FC236}">
                    <a16:creationId xmlns:a16="http://schemas.microsoft.com/office/drawing/2014/main" id="{49884C40-A061-4C51-9507-14A63EA7A3D1}"/>
                  </a:ext>
                </a:extLst>
              </p:cNvPr>
              <p:cNvSpPr>
                <a:spLocks noChangeArrowheads="1"/>
              </p:cNvSpPr>
              <p:nvPr/>
            </p:nvSpPr>
            <p:spPr bwMode="auto">
              <a:xfrm>
                <a:off x="539" y="2160"/>
                <a:ext cx="1054"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69 h 21600"/>
                  <a:gd name="T26" fmla="*/ 18444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4" y="10800"/>
                    </a:moveTo>
                    <a:cubicBezTo>
                      <a:pt x="364" y="16564"/>
                      <a:pt x="5036" y="21236"/>
                      <a:pt x="10800" y="21236"/>
                    </a:cubicBezTo>
                    <a:cubicBezTo>
                      <a:pt x="16564" y="21236"/>
                      <a:pt x="21236" y="16564"/>
                      <a:pt x="21236" y="10800"/>
                    </a:cubicBezTo>
                    <a:cubicBezTo>
                      <a:pt x="21236" y="5036"/>
                      <a:pt x="16564" y="364"/>
                      <a:pt x="10800" y="364"/>
                    </a:cubicBezTo>
                    <a:cubicBezTo>
                      <a:pt x="5036" y="364"/>
                      <a:pt x="364" y="5036"/>
                      <a:pt x="364" y="10800"/>
                    </a:cubicBezTo>
                    <a:close/>
                  </a:path>
                </a:pathLst>
              </a:custGeom>
              <a:solidFill>
                <a:srgbClr val="5F5F5F"/>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5F5F5F"/>
                </a:extrusionClr>
                <a:contourClr>
                  <a:srgbClr val="5F5F5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grpSp>
        <p:sp>
          <p:nvSpPr>
            <p:cNvPr id="27690" name="AutoShape 611">
              <a:extLst>
                <a:ext uri="{FF2B5EF4-FFF2-40B4-BE49-F238E27FC236}">
                  <a16:creationId xmlns:a16="http://schemas.microsoft.com/office/drawing/2014/main" id="{72B48805-6AF6-42A4-93D1-1C3FEAAC6537}"/>
                </a:ext>
              </a:extLst>
            </p:cNvPr>
            <p:cNvSpPr>
              <a:spLocks noChangeArrowheads="1"/>
            </p:cNvSpPr>
            <p:nvPr/>
          </p:nvSpPr>
          <p:spPr bwMode="auto">
            <a:xfrm>
              <a:off x="4076" y="1746"/>
              <a:ext cx="91" cy="136"/>
            </a:xfrm>
            <a:prstGeom prst="roundRect">
              <a:avLst>
                <a:gd name="adj" fmla="val 16667"/>
              </a:avLst>
            </a:prstGeom>
            <a:noFill/>
            <a:ln w="38100">
              <a:solidFill>
                <a:srgbClr val="DDDDDD"/>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691" name="Oval 612">
              <a:extLst>
                <a:ext uri="{FF2B5EF4-FFF2-40B4-BE49-F238E27FC236}">
                  <a16:creationId xmlns:a16="http://schemas.microsoft.com/office/drawing/2014/main" id="{7A67BACD-3EA4-404D-BB22-58D2C8A18C92}"/>
                </a:ext>
              </a:extLst>
            </p:cNvPr>
            <p:cNvSpPr>
              <a:spLocks noChangeArrowheads="1"/>
            </p:cNvSpPr>
            <p:nvPr/>
          </p:nvSpPr>
          <p:spPr bwMode="auto">
            <a:xfrm>
              <a:off x="1464" y="2245"/>
              <a:ext cx="71" cy="73"/>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7692" name="Group 613">
              <a:extLst>
                <a:ext uri="{FF2B5EF4-FFF2-40B4-BE49-F238E27FC236}">
                  <a16:creationId xmlns:a16="http://schemas.microsoft.com/office/drawing/2014/main" id="{F8004A35-31B5-48F3-B807-548B618BA200}"/>
                </a:ext>
              </a:extLst>
            </p:cNvPr>
            <p:cNvGrpSpPr>
              <a:grpSpLocks/>
            </p:cNvGrpSpPr>
            <p:nvPr/>
          </p:nvGrpSpPr>
          <p:grpSpPr bwMode="auto">
            <a:xfrm rot="-1234999">
              <a:off x="1018" y="762"/>
              <a:ext cx="716" cy="589"/>
              <a:chOff x="1053" y="1057"/>
              <a:chExt cx="883" cy="703"/>
            </a:xfrm>
          </p:grpSpPr>
          <p:grpSp>
            <p:nvGrpSpPr>
              <p:cNvPr id="27781" name="Group 614">
                <a:extLst>
                  <a:ext uri="{FF2B5EF4-FFF2-40B4-BE49-F238E27FC236}">
                    <a16:creationId xmlns:a16="http://schemas.microsoft.com/office/drawing/2014/main" id="{CBDD2887-1173-4438-8200-420A5B918468}"/>
                  </a:ext>
                </a:extLst>
              </p:cNvPr>
              <p:cNvGrpSpPr>
                <a:grpSpLocks/>
              </p:cNvGrpSpPr>
              <p:nvPr/>
            </p:nvGrpSpPr>
            <p:grpSpPr bwMode="auto">
              <a:xfrm rot="926212">
                <a:off x="1575" y="1580"/>
                <a:ext cx="361" cy="180"/>
                <a:chOff x="3878" y="2523"/>
                <a:chExt cx="620" cy="292"/>
              </a:xfrm>
            </p:grpSpPr>
            <p:sp>
              <p:nvSpPr>
                <p:cNvPr id="27785" name="AutoShape 615">
                  <a:extLst>
                    <a:ext uri="{FF2B5EF4-FFF2-40B4-BE49-F238E27FC236}">
                      <a16:creationId xmlns:a16="http://schemas.microsoft.com/office/drawing/2014/main" id="{456CF86E-9CF6-4729-A9AB-81349182D958}"/>
                    </a:ext>
                  </a:extLst>
                </p:cNvPr>
                <p:cNvSpPr>
                  <a:spLocks noChangeArrowheads="1"/>
                </p:cNvSpPr>
                <p:nvPr/>
              </p:nvSpPr>
              <p:spPr bwMode="auto">
                <a:xfrm rot="5400000" flipH="1" flipV="1">
                  <a:off x="4267" y="2623"/>
                  <a:ext cx="68" cy="272"/>
                </a:xfrm>
                <a:prstGeom prst="flowChartManualInpu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86" name="Rectangle 616">
                  <a:extLst>
                    <a:ext uri="{FF2B5EF4-FFF2-40B4-BE49-F238E27FC236}">
                      <a16:creationId xmlns:a16="http://schemas.microsoft.com/office/drawing/2014/main" id="{8F1C0420-10C1-4B90-A183-3EC5633BC643}"/>
                    </a:ext>
                  </a:extLst>
                </p:cNvPr>
                <p:cNvSpPr>
                  <a:spLocks noChangeArrowheads="1"/>
                </p:cNvSpPr>
                <p:nvPr/>
              </p:nvSpPr>
              <p:spPr bwMode="auto">
                <a:xfrm flipH="1">
                  <a:off x="3887" y="2619"/>
                  <a:ext cx="545" cy="10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87" name="AutoShape 617">
                  <a:extLst>
                    <a:ext uri="{FF2B5EF4-FFF2-40B4-BE49-F238E27FC236}">
                      <a16:creationId xmlns:a16="http://schemas.microsoft.com/office/drawing/2014/main" id="{D9D3405E-5C22-4E20-8414-CA96D6DA4FD2}"/>
                    </a:ext>
                  </a:extLst>
                </p:cNvPr>
                <p:cNvSpPr>
                  <a:spLocks noChangeArrowheads="1"/>
                </p:cNvSpPr>
                <p:nvPr/>
              </p:nvSpPr>
              <p:spPr bwMode="auto">
                <a:xfrm rot="14608460" flipH="1">
                  <a:off x="4265" y="2564"/>
                  <a:ext cx="46" cy="56"/>
                </a:xfrm>
                <a:prstGeom prst="can">
                  <a:avLst>
                    <a:gd name="adj" fmla="val 30435"/>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88" name="Freeform 618">
                  <a:extLst>
                    <a:ext uri="{FF2B5EF4-FFF2-40B4-BE49-F238E27FC236}">
                      <a16:creationId xmlns:a16="http://schemas.microsoft.com/office/drawing/2014/main" id="{21D6C146-A6A2-487A-A3AA-4BAC5F55B326}"/>
                    </a:ext>
                  </a:extLst>
                </p:cNvPr>
                <p:cNvSpPr>
                  <a:spLocks/>
                </p:cNvSpPr>
                <p:nvPr/>
              </p:nvSpPr>
              <p:spPr bwMode="auto">
                <a:xfrm rot="21340763" flipH="1">
                  <a:off x="3897" y="2709"/>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solidFill>
                  <a:srgbClr val="FFCC99"/>
                </a:solidFill>
                <a:ln w="9525"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89" name="Rectangle 619">
                  <a:extLst>
                    <a:ext uri="{FF2B5EF4-FFF2-40B4-BE49-F238E27FC236}">
                      <a16:creationId xmlns:a16="http://schemas.microsoft.com/office/drawing/2014/main" id="{0551915C-C1FE-4692-8A23-7C2895107C1C}"/>
                    </a:ext>
                  </a:extLst>
                </p:cNvPr>
                <p:cNvSpPr>
                  <a:spLocks noChangeArrowheads="1"/>
                </p:cNvSpPr>
                <p:nvPr/>
              </p:nvSpPr>
              <p:spPr bwMode="auto">
                <a:xfrm rot="134850" flipH="1">
                  <a:off x="3878" y="2589"/>
                  <a:ext cx="428" cy="50"/>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90" name="Rectangle 620">
                  <a:extLst>
                    <a:ext uri="{FF2B5EF4-FFF2-40B4-BE49-F238E27FC236}">
                      <a16:creationId xmlns:a16="http://schemas.microsoft.com/office/drawing/2014/main" id="{998924E8-A6B0-42E4-886E-94FE27AC4B13}"/>
                    </a:ext>
                  </a:extLst>
                </p:cNvPr>
                <p:cNvSpPr>
                  <a:spLocks noChangeArrowheads="1"/>
                </p:cNvSpPr>
                <p:nvPr/>
              </p:nvSpPr>
              <p:spPr bwMode="auto">
                <a:xfrm flipH="1">
                  <a:off x="3894" y="2690"/>
                  <a:ext cx="408" cy="4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7791" name="Group 621">
                  <a:extLst>
                    <a:ext uri="{FF2B5EF4-FFF2-40B4-BE49-F238E27FC236}">
                      <a16:creationId xmlns:a16="http://schemas.microsoft.com/office/drawing/2014/main" id="{CBD06878-FC00-4EF8-B648-DF2AC3BCF73A}"/>
                    </a:ext>
                  </a:extLst>
                </p:cNvPr>
                <p:cNvGrpSpPr>
                  <a:grpSpLocks/>
                </p:cNvGrpSpPr>
                <p:nvPr/>
              </p:nvGrpSpPr>
              <p:grpSpPr bwMode="auto">
                <a:xfrm flipH="1">
                  <a:off x="4336" y="2746"/>
                  <a:ext cx="118" cy="44"/>
                  <a:chOff x="1509" y="1878"/>
                  <a:chExt cx="154" cy="55"/>
                </a:xfrm>
              </p:grpSpPr>
              <p:sp>
                <p:nvSpPr>
                  <p:cNvPr id="27815" name="AutoShape 622">
                    <a:extLst>
                      <a:ext uri="{FF2B5EF4-FFF2-40B4-BE49-F238E27FC236}">
                        <a16:creationId xmlns:a16="http://schemas.microsoft.com/office/drawing/2014/main" id="{85A1A208-2EE9-4013-B97B-E19877E74003}"/>
                      </a:ext>
                    </a:extLst>
                  </p:cNvPr>
                  <p:cNvSpPr>
                    <a:spLocks noChangeArrowheads="1"/>
                  </p:cNvSpPr>
                  <p:nvPr/>
                </p:nvSpPr>
                <p:spPr bwMode="auto">
                  <a:xfrm rot="5400000">
                    <a:off x="1554" y="1833"/>
                    <a:ext cx="55" cy="146"/>
                  </a:xfrm>
                  <a:prstGeom prst="can">
                    <a:avLst>
                      <a:gd name="adj" fmla="val 66364"/>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16" name="Oval 623">
                    <a:extLst>
                      <a:ext uri="{FF2B5EF4-FFF2-40B4-BE49-F238E27FC236}">
                        <a16:creationId xmlns:a16="http://schemas.microsoft.com/office/drawing/2014/main" id="{ECE4F5E2-554D-4AB1-B1B4-8F57A738DD07}"/>
                      </a:ext>
                    </a:extLst>
                  </p:cNvPr>
                  <p:cNvSpPr>
                    <a:spLocks noChangeArrowheads="1"/>
                  </p:cNvSpPr>
                  <p:nvPr/>
                </p:nvSpPr>
                <p:spPr bwMode="auto">
                  <a:xfrm>
                    <a:off x="1590" y="1883"/>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792" name="Group 624">
                  <a:extLst>
                    <a:ext uri="{FF2B5EF4-FFF2-40B4-BE49-F238E27FC236}">
                      <a16:creationId xmlns:a16="http://schemas.microsoft.com/office/drawing/2014/main" id="{27AFECF7-DD30-4424-91E5-163463E73F3C}"/>
                    </a:ext>
                  </a:extLst>
                </p:cNvPr>
                <p:cNvGrpSpPr>
                  <a:grpSpLocks/>
                </p:cNvGrpSpPr>
                <p:nvPr/>
              </p:nvGrpSpPr>
              <p:grpSpPr bwMode="auto">
                <a:xfrm flipH="1">
                  <a:off x="4297" y="2610"/>
                  <a:ext cx="182" cy="46"/>
                  <a:chOff x="1484" y="1732"/>
                  <a:chExt cx="182" cy="46"/>
                </a:xfrm>
              </p:grpSpPr>
              <p:sp>
                <p:nvSpPr>
                  <p:cNvPr id="27813" name="AutoShape 625">
                    <a:extLst>
                      <a:ext uri="{FF2B5EF4-FFF2-40B4-BE49-F238E27FC236}">
                        <a16:creationId xmlns:a16="http://schemas.microsoft.com/office/drawing/2014/main" id="{B6504C86-5A88-40C1-B151-C85F3BDC84DD}"/>
                      </a:ext>
                    </a:extLst>
                  </p:cNvPr>
                  <p:cNvSpPr>
                    <a:spLocks noChangeArrowheads="1"/>
                  </p:cNvSpPr>
                  <p:nvPr/>
                </p:nvSpPr>
                <p:spPr bwMode="auto">
                  <a:xfrm rot="5400000">
                    <a:off x="1552" y="1664"/>
                    <a:ext cx="46" cy="182"/>
                  </a:xfrm>
                  <a:prstGeom prst="can">
                    <a:avLst>
                      <a:gd name="adj" fmla="val 98913"/>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14" name="Oval 626">
                    <a:extLst>
                      <a:ext uri="{FF2B5EF4-FFF2-40B4-BE49-F238E27FC236}">
                        <a16:creationId xmlns:a16="http://schemas.microsoft.com/office/drawing/2014/main" id="{AF0DB415-5514-4DAA-BE25-03C272FA71C1}"/>
                      </a:ext>
                    </a:extLst>
                  </p:cNvPr>
                  <p:cNvSpPr>
                    <a:spLocks noChangeArrowheads="1"/>
                  </p:cNvSpPr>
                  <p:nvPr/>
                </p:nvSpPr>
                <p:spPr bwMode="auto">
                  <a:xfrm>
                    <a:off x="1593" y="1732"/>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793" name="Group 627">
                  <a:extLst>
                    <a:ext uri="{FF2B5EF4-FFF2-40B4-BE49-F238E27FC236}">
                      <a16:creationId xmlns:a16="http://schemas.microsoft.com/office/drawing/2014/main" id="{FCC369F1-0256-4C0F-B0D3-C08010E1AAFD}"/>
                    </a:ext>
                  </a:extLst>
                </p:cNvPr>
                <p:cNvGrpSpPr>
                  <a:grpSpLocks/>
                </p:cNvGrpSpPr>
                <p:nvPr/>
              </p:nvGrpSpPr>
              <p:grpSpPr bwMode="auto">
                <a:xfrm flipH="1">
                  <a:off x="4297" y="2700"/>
                  <a:ext cx="182" cy="46"/>
                  <a:chOff x="1484" y="1842"/>
                  <a:chExt cx="182" cy="46"/>
                </a:xfrm>
              </p:grpSpPr>
              <p:sp>
                <p:nvSpPr>
                  <p:cNvPr id="27811" name="AutoShape 628">
                    <a:extLst>
                      <a:ext uri="{FF2B5EF4-FFF2-40B4-BE49-F238E27FC236}">
                        <a16:creationId xmlns:a16="http://schemas.microsoft.com/office/drawing/2014/main" id="{913E067F-9400-4F43-BD49-FD1D1B8AD79B}"/>
                      </a:ext>
                    </a:extLst>
                  </p:cNvPr>
                  <p:cNvSpPr>
                    <a:spLocks noChangeArrowheads="1"/>
                  </p:cNvSpPr>
                  <p:nvPr/>
                </p:nvSpPr>
                <p:spPr bwMode="auto">
                  <a:xfrm rot="5400000">
                    <a:off x="1552" y="1774"/>
                    <a:ext cx="46" cy="182"/>
                  </a:xfrm>
                  <a:prstGeom prst="can">
                    <a:avLst>
                      <a:gd name="adj" fmla="val 98913"/>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12" name="Oval 629">
                    <a:extLst>
                      <a:ext uri="{FF2B5EF4-FFF2-40B4-BE49-F238E27FC236}">
                        <a16:creationId xmlns:a16="http://schemas.microsoft.com/office/drawing/2014/main" id="{90BACFEF-737E-4874-B25D-E232098BFE49}"/>
                      </a:ext>
                    </a:extLst>
                  </p:cNvPr>
                  <p:cNvSpPr>
                    <a:spLocks noChangeArrowheads="1"/>
                  </p:cNvSpPr>
                  <p:nvPr/>
                </p:nvSpPr>
                <p:spPr bwMode="auto">
                  <a:xfrm>
                    <a:off x="1593" y="1842"/>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794" name="Group 630">
                  <a:extLst>
                    <a:ext uri="{FF2B5EF4-FFF2-40B4-BE49-F238E27FC236}">
                      <a16:creationId xmlns:a16="http://schemas.microsoft.com/office/drawing/2014/main" id="{CC148CB8-74E4-44E8-9967-3440B998DD20}"/>
                    </a:ext>
                  </a:extLst>
                </p:cNvPr>
                <p:cNvGrpSpPr>
                  <a:grpSpLocks/>
                </p:cNvGrpSpPr>
                <p:nvPr/>
              </p:nvGrpSpPr>
              <p:grpSpPr bwMode="auto">
                <a:xfrm flipH="1">
                  <a:off x="4281" y="2655"/>
                  <a:ext cx="217" cy="46"/>
                  <a:chOff x="1565" y="3067"/>
                  <a:chExt cx="217" cy="46"/>
                </a:xfrm>
              </p:grpSpPr>
              <p:sp>
                <p:nvSpPr>
                  <p:cNvPr id="27809" name="AutoShape 631">
                    <a:extLst>
                      <a:ext uri="{FF2B5EF4-FFF2-40B4-BE49-F238E27FC236}">
                        <a16:creationId xmlns:a16="http://schemas.microsoft.com/office/drawing/2014/main" id="{1C462BD1-6117-452A-9F34-762BD36674B5}"/>
                      </a:ext>
                    </a:extLst>
                  </p:cNvPr>
                  <p:cNvSpPr>
                    <a:spLocks noChangeArrowheads="1"/>
                  </p:cNvSpPr>
                  <p:nvPr/>
                </p:nvSpPr>
                <p:spPr bwMode="auto">
                  <a:xfrm rot="5400000">
                    <a:off x="1651" y="2981"/>
                    <a:ext cx="46" cy="217"/>
                  </a:xfrm>
                  <a:prstGeom prst="can">
                    <a:avLst>
                      <a:gd name="adj" fmla="val 117935"/>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10" name="Oval 632">
                    <a:extLst>
                      <a:ext uri="{FF2B5EF4-FFF2-40B4-BE49-F238E27FC236}">
                        <a16:creationId xmlns:a16="http://schemas.microsoft.com/office/drawing/2014/main" id="{692E7B77-EF23-495B-9116-D3C70C3FEB5D}"/>
                      </a:ext>
                    </a:extLst>
                  </p:cNvPr>
                  <p:cNvSpPr>
                    <a:spLocks noChangeArrowheads="1"/>
                  </p:cNvSpPr>
                  <p:nvPr/>
                </p:nvSpPr>
                <p:spPr bwMode="auto">
                  <a:xfrm>
                    <a:off x="1709" y="3067"/>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795" name="Group 633">
                  <a:extLst>
                    <a:ext uri="{FF2B5EF4-FFF2-40B4-BE49-F238E27FC236}">
                      <a16:creationId xmlns:a16="http://schemas.microsoft.com/office/drawing/2014/main" id="{4526FF4E-87CA-4FD3-BB9E-0AB2256F7B74}"/>
                    </a:ext>
                  </a:extLst>
                </p:cNvPr>
                <p:cNvGrpSpPr>
                  <a:grpSpLocks/>
                </p:cNvGrpSpPr>
                <p:nvPr/>
              </p:nvGrpSpPr>
              <p:grpSpPr bwMode="auto">
                <a:xfrm flipH="1">
                  <a:off x="3878" y="2523"/>
                  <a:ext cx="594" cy="91"/>
                  <a:chOff x="1681" y="799"/>
                  <a:chExt cx="594" cy="91"/>
                </a:xfrm>
              </p:grpSpPr>
              <p:sp>
                <p:nvSpPr>
                  <p:cNvPr id="27796" name="Freeform 634">
                    <a:extLst>
                      <a:ext uri="{FF2B5EF4-FFF2-40B4-BE49-F238E27FC236}">
                        <a16:creationId xmlns:a16="http://schemas.microsoft.com/office/drawing/2014/main" id="{D884A7DA-CC64-43F2-938D-D003AE849787}"/>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solidFill>
                    <a:srgbClr val="FFCC99"/>
                  </a:solidFill>
                  <a:ln w="12700"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797" name="Group 635">
                    <a:extLst>
                      <a:ext uri="{FF2B5EF4-FFF2-40B4-BE49-F238E27FC236}">
                        <a16:creationId xmlns:a16="http://schemas.microsoft.com/office/drawing/2014/main" id="{413F5732-189F-4EA6-B332-F42FE88272BA}"/>
                      </a:ext>
                    </a:extLst>
                  </p:cNvPr>
                  <p:cNvGrpSpPr>
                    <a:grpSpLocks/>
                  </p:cNvGrpSpPr>
                  <p:nvPr/>
                </p:nvGrpSpPr>
                <p:grpSpPr bwMode="auto">
                  <a:xfrm>
                    <a:off x="1681" y="799"/>
                    <a:ext cx="282" cy="91"/>
                    <a:chOff x="1701" y="572"/>
                    <a:chExt cx="358" cy="132"/>
                  </a:xfrm>
                </p:grpSpPr>
                <p:grpSp>
                  <p:nvGrpSpPr>
                    <p:cNvPr id="27800" name="Group 636">
                      <a:extLst>
                        <a:ext uri="{FF2B5EF4-FFF2-40B4-BE49-F238E27FC236}">
                          <a16:creationId xmlns:a16="http://schemas.microsoft.com/office/drawing/2014/main" id="{C845A133-FE8B-43AF-8734-F38C87F9528B}"/>
                        </a:ext>
                      </a:extLst>
                    </p:cNvPr>
                    <p:cNvGrpSpPr>
                      <a:grpSpLocks/>
                    </p:cNvGrpSpPr>
                    <p:nvPr/>
                  </p:nvGrpSpPr>
                  <p:grpSpPr bwMode="auto">
                    <a:xfrm>
                      <a:off x="1701" y="572"/>
                      <a:ext cx="358" cy="132"/>
                      <a:chOff x="1676" y="663"/>
                      <a:chExt cx="358" cy="132"/>
                    </a:xfrm>
                  </p:grpSpPr>
                  <p:sp>
                    <p:nvSpPr>
                      <p:cNvPr id="27803" name="AutoShape 637">
                        <a:extLst>
                          <a:ext uri="{FF2B5EF4-FFF2-40B4-BE49-F238E27FC236}">
                            <a16:creationId xmlns:a16="http://schemas.microsoft.com/office/drawing/2014/main" id="{E00B6956-42A2-459D-A2EA-89BBA5B4B22C}"/>
                          </a:ext>
                        </a:extLst>
                      </p:cNvPr>
                      <p:cNvSpPr>
                        <a:spLocks noChangeArrowheads="1"/>
                      </p:cNvSpPr>
                      <p:nvPr/>
                    </p:nvSpPr>
                    <p:spPr bwMode="auto">
                      <a:xfrm rot="-467073">
                        <a:off x="1751" y="679"/>
                        <a:ext cx="136" cy="60"/>
                      </a:xfrm>
                      <a:prstGeom prst="flowChartTerminator">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04" name="Oval 638">
                        <a:extLst>
                          <a:ext uri="{FF2B5EF4-FFF2-40B4-BE49-F238E27FC236}">
                            <a16:creationId xmlns:a16="http://schemas.microsoft.com/office/drawing/2014/main" id="{B782C9F5-3742-40FB-9E4B-DE375995B493}"/>
                          </a:ext>
                        </a:extLst>
                      </p:cNvPr>
                      <p:cNvSpPr>
                        <a:spLocks noChangeArrowheads="1"/>
                      </p:cNvSpPr>
                      <p:nvPr/>
                    </p:nvSpPr>
                    <p:spPr bwMode="auto">
                      <a:xfrm rot="-1493914">
                        <a:off x="1701" y="709"/>
                        <a:ext cx="73" cy="46"/>
                      </a:xfrm>
                      <a:prstGeom prst="ellipse">
                        <a:avLst/>
                      </a:prstGeom>
                      <a:solidFill>
                        <a:srgbClr val="FFCC99"/>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05" name="Freeform 639">
                        <a:extLst>
                          <a:ext uri="{FF2B5EF4-FFF2-40B4-BE49-F238E27FC236}">
                            <a16:creationId xmlns:a16="http://schemas.microsoft.com/office/drawing/2014/main" id="{434E3654-1268-4E1F-AA6A-4D357714DDFC}"/>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solidFill>
                        <a:srgbClr val="FFCC99"/>
                      </a:solidFill>
                      <a:ln w="3175"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06" name="Freeform 640">
                        <a:extLst>
                          <a:ext uri="{FF2B5EF4-FFF2-40B4-BE49-F238E27FC236}">
                            <a16:creationId xmlns:a16="http://schemas.microsoft.com/office/drawing/2014/main" id="{E553ACBE-5678-4135-B8F1-B30F64E25C9F}"/>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solidFill>
                        <a:srgbClr val="FFCC99"/>
                      </a:solidFill>
                      <a:ln w="28575" cmpd="sng">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807" name="Oval 641">
                        <a:extLst>
                          <a:ext uri="{FF2B5EF4-FFF2-40B4-BE49-F238E27FC236}">
                            <a16:creationId xmlns:a16="http://schemas.microsoft.com/office/drawing/2014/main" id="{7223242D-3222-47CD-947B-EF134F222DD1}"/>
                          </a:ext>
                        </a:extLst>
                      </p:cNvPr>
                      <p:cNvSpPr>
                        <a:spLocks noChangeArrowheads="1"/>
                      </p:cNvSpPr>
                      <p:nvPr/>
                    </p:nvSpPr>
                    <p:spPr bwMode="auto">
                      <a:xfrm>
                        <a:off x="1676" y="704"/>
                        <a:ext cx="80" cy="45"/>
                      </a:xfrm>
                      <a:prstGeom prst="ellipse">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08" name="AutoShape 642">
                        <a:extLst>
                          <a:ext uri="{FF2B5EF4-FFF2-40B4-BE49-F238E27FC236}">
                            <a16:creationId xmlns:a16="http://schemas.microsoft.com/office/drawing/2014/main" id="{E0BB6345-C181-44C5-BA7E-4489872100C7}"/>
                          </a:ext>
                        </a:extLst>
                      </p:cNvPr>
                      <p:cNvSpPr>
                        <a:spLocks noChangeArrowheads="1"/>
                      </p:cNvSpPr>
                      <p:nvPr/>
                    </p:nvSpPr>
                    <p:spPr bwMode="auto">
                      <a:xfrm rot="664131">
                        <a:off x="1867" y="694"/>
                        <a:ext cx="136" cy="60"/>
                      </a:xfrm>
                      <a:prstGeom prst="flowChartTerminator">
                        <a:avLst/>
                      </a:prstGeom>
                      <a:solidFill>
                        <a:srgbClr val="FFCC99"/>
                      </a:solidFill>
                      <a:ln w="63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801" name="AutoShape 643">
                      <a:extLst>
                        <a:ext uri="{FF2B5EF4-FFF2-40B4-BE49-F238E27FC236}">
                          <a16:creationId xmlns:a16="http://schemas.microsoft.com/office/drawing/2014/main" id="{41DB2101-8EF1-4386-ACA5-CD9BABFCDCE1}"/>
                        </a:ext>
                      </a:extLst>
                    </p:cNvPr>
                    <p:cNvSpPr>
                      <a:spLocks noChangeArrowheads="1"/>
                    </p:cNvSpPr>
                    <p:nvPr/>
                  </p:nvSpPr>
                  <p:spPr bwMode="auto">
                    <a:xfrm rot="4912162">
                      <a:off x="1905" y="561"/>
                      <a:ext cx="45" cy="91"/>
                    </a:xfrm>
                    <a:prstGeom prst="can">
                      <a:avLst>
                        <a:gd name="adj" fmla="val 50556"/>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802" name="AutoShape 644">
                      <a:extLst>
                        <a:ext uri="{FF2B5EF4-FFF2-40B4-BE49-F238E27FC236}">
                          <a16:creationId xmlns:a16="http://schemas.microsoft.com/office/drawing/2014/main" id="{82A5529C-E263-4989-8CE7-5A01F7215303}"/>
                        </a:ext>
                      </a:extLst>
                    </p:cNvPr>
                    <p:cNvSpPr>
                      <a:spLocks noChangeArrowheads="1"/>
                    </p:cNvSpPr>
                    <p:nvPr/>
                  </p:nvSpPr>
                  <p:spPr bwMode="auto">
                    <a:xfrm rot="5400000">
                      <a:off x="1767" y="620"/>
                      <a:ext cx="45" cy="53"/>
                    </a:xfrm>
                    <a:prstGeom prst="can">
                      <a:avLst>
                        <a:gd name="adj" fmla="val 29444"/>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798" name="AutoShape 645">
                    <a:extLst>
                      <a:ext uri="{FF2B5EF4-FFF2-40B4-BE49-F238E27FC236}">
                        <a16:creationId xmlns:a16="http://schemas.microsoft.com/office/drawing/2014/main" id="{892CC72B-E029-4DC7-9424-5D981C7CE1F3}"/>
                      </a:ext>
                    </a:extLst>
                  </p:cNvPr>
                  <p:cNvSpPr>
                    <a:spLocks noChangeArrowheads="1"/>
                  </p:cNvSpPr>
                  <p:nvPr/>
                </p:nvSpPr>
                <p:spPr bwMode="auto">
                  <a:xfrm rot="214411">
                    <a:off x="1897" y="829"/>
                    <a:ext cx="91" cy="46"/>
                  </a:xfrm>
                  <a:prstGeom prst="flowChartExtra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99" name="Line 646">
                    <a:extLst>
                      <a:ext uri="{FF2B5EF4-FFF2-40B4-BE49-F238E27FC236}">
                        <a16:creationId xmlns:a16="http://schemas.microsoft.com/office/drawing/2014/main" id="{0F1EC909-9DB7-4476-9237-2B285AFFB8FE}"/>
                      </a:ext>
                    </a:extLst>
                  </p:cNvPr>
                  <p:cNvSpPr>
                    <a:spLocks noChangeShapeType="1"/>
                  </p:cNvSpPr>
                  <p:nvPr/>
                </p:nvSpPr>
                <p:spPr bwMode="auto">
                  <a:xfrm>
                    <a:off x="1927" y="870"/>
                    <a:ext cx="137" cy="0"/>
                  </a:xfrm>
                  <a:prstGeom prst="line">
                    <a:avLst/>
                  </a:prstGeom>
                  <a:noFill/>
                  <a:ln w="9525">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27782" name="Group 647">
                <a:extLst>
                  <a:ext uri="{FF2B5EF4-FFF2-40B4-BE49-F238E27FC236}">
                    <a16:creationId xmlns:a16="http://schemas.microsoft.com/office/drawing/2014/main" id="{2E560C93-71AB-4FC5-B789-64E4D0AC611F}"/>
                  </a:ext>
                </a:extLst>
              </p:cNvPr>
              <p:cNvGrpSpPr>
                <a:grpSpLocks/>
              </p:cNvGrpSpPr>
              <p:nvPr/>
            </p:nvGrpSpPr>
            <p:grpSpPr bwMode="auto">
              <a:xfrm rot="-359414">
                <a:off x="1053" y="1057"/>
                <a:ext cx="681" cy="687"/>
                <a:chOff x="4195" y="255"/>
                <a:chExt cx="681" cy="687"/>
              </a:xfrm>
            </p:grpSpPr>
            <p:sp>
              <p:nvSpPr>
                <p:cNvPr id="27783" name="Freeform 648">
                  <a:extLst>
                    <a:ext uri="{FF2B5EF4-FFF2-40B4-BE49-F238E27FC236}">
                      <a16:creationId xmlns:a16="http://schemas.microsoft.com/office/drawing/2014/main" id="{E86C9A12-41A4-4A4A-B899-E2FC9BDD44A7}"/>
                    </a:ext>
                  </a:extLst>
                </p:cNvPr>
                <p:cNvSpPr>
                  <a:spLocks/>
                </p:cNvSpPr>
                <p:nvPr/>
              </p:nvSpPr>
              <p:spPr bwMode="auto">
                <a:xfrm>
                  <a:off x="4195" y="255"/>
                  <a:ext cx="681" cy="687"/>
                </a:xfrm>
                <a:custGeom>
                  <a:avLst/>
                  <a:gdLst>
                    <a:gd name="T0" fmla="*/ 58 w 642"/>
                    <a:gd name="T1" fmla="*/ 6 h 778"/>
                    <a:gd name="T2" fmla="*/ 626 w 642"/>
                    <a:gd name="T3" fmla="*/ 26 h 778"/>
                    <a:gd name="T4" fmla="*/ 2110 w 642"/>
                    <a:gd name="T5" fmla="*/ 38 h 778"/>
                    <a:gd name="T6" fmla="*/ 2483 w 642"/>
                    <a:gd name="T7" fmla="*/ 34 h 778"/>
                    <a:gd name="T8" fmla="*/ 1177 w 642"/>
                    <a:gd name="T9" fmla="*/ 24 h 778"/>
                    <a:gd name="T10" fmla="*/ 805 w 642"/>
                    <a:gd name="T11" fmla="*/ 4 h 778"/>
                    <a:gd name="T12" fmla="*/ 248 w 642"/>
                    <a:gd name="T13" fmla="*/ 4 h 778"/>
                    <a:gd name="T14" fmla="*/ 58 w 642"/>
                    <a:gd name="T15" fmla="*/ 6 h 77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42" h="778">
                      <a:moveTo>
                        <a:pt x="15" y="120"/>
                      </a:moveTo>
                      <a:cubicBezTo>
                        <a:pt x="30" y="203"/>
                        <a:pt x="68" y="422"/>
                        <a:pt x="151" y="528"/>
                      </a:cubicBezTo>
                      <a:cubicBezTo>
                        <a:pt x="234" y="634"/>
                        <a:pt x="439" y="732"/>
                        <a:pt x="514" y="755"/>
                      </a:cubicBezTo>
                      <a:cubicBezTo>
                        <a:pt x="589" y="778"/>
                        <a:pt x="642" y="709"/>
                        <a:pt x="604" y="664"/>
                      </a:cubicBezTo>
                      <a:cubicBezTo>
                        <a:pt x="566" y="619"/>
                        <a:pt x="355" y="581"/>
                        <a:pt x="287" y="483"/>
                      </a:cubicBezTo>
                      <a:cubicBezTo>
                        <a:pt x="219" y="385"/>
                        <a:pt x="234" y="150"/>
                        <a:pt x="196" y="75"/>
                      </a:cubicBezTo>
                      <a:cubicBezTo>
                        <a:pt x="158" y="0"/>
                        <a:pt x="90" y="22"/>
                        <a:pt x="60" y="29"/>
                      </a:cubicBezTo>
                      <a:cubicBezTo>
                        <a:pt x="30" y="36"/>
                        <a:pt x="0" y="37"/>
                        <a:pt x="15" y="120"/>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84" name="Rectangle 649">
                  <a:extLst>
                    <a:ext uri="{FF2B5EF4-FFF2-40B4-BE49-F238E27FC236}">
                      <a16:creationId xmlns:a16="http://schemas.microsoft.com/office/drawing/2014/main" id="{268E0147-C084-458A-9144-3736CCBB8766}"/>
                    </a:ext>
                  </a:extLst>
                </p:cNvPr>
                <p:cNvSpPr>
                  <a:spLocks noChangeArrowheads="1"/>
                </p:cNvSpPr>
                <p:nvPr/>
              </p:nvSpPr>
              <p:spPr bwMode="auto">
                <a:xfrm rot="-4300694">
                  <a:off x="4766" y="862"/>
                  <a:ext cx="116" cy="44"/>
                </a:xfrm>
                <a:prstGeom prst="rect">
                  <a:avLst/>
                </a:prstGeom>
                <a:solidFill>
                  <a:srgbClr val="66FFFF"/>
                </a:solidFill>
                <a:ln w="9525">
                  <a:solidFill>
                    <a:srgbClr val="00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7693" name="Freeform 650">
              <a:extLst>
                <a:ext uri="{FF2B5EF4-FFF2-40B4-BE49-F238E27FC236}">
                  <a16:creationId xmlns:a16="http://schemas.microsoft.com/office/drawing/2014/main" id="{93852702-C73D-49D7-9E25-C33F49988EA9}"/>
                </a:ext>
              </a:extLst>
            </p:cNvPr>
            <p:cNvSpPr>
              <a:spLocks/>
            </p:cNvSpPr>
            <p:nvPr/>
          </p:nvSpPr>
          <p:spPr bwMode="auto">
            <a:xfrm rot="911426">
              <a:off x="992" y="621"/>
              <a:ext cx="262" cy="364"/>
            </a:xfrm>
            <a:custGeom>
              <a:avLst/>
              <a:gdLst>
                <a:gd name="T0" fmla="*/ 18 w 272"/>
                <a:gd name="T1" fmla="*/ 16297 h 272"/>
                <a:gd name="T2" fmla="*/ 0 w 272"/>
                <a:gd name="T3" fmla="*/ 163672 h 272"/>
                <a:gd name="T4" fmla="*/ 18 w 272"/>
                <a:gd name="T5" fmla="*/ 263927 h 272"/>
                <a:gd name="T6" fmla="*/ 74 w 272"/>
                <a:gd name="T7" fmla="*/ 263927 h 272"/>
                <a:gd name="T8" fmla="*/ 111 w 272"/>
                <a:gd name="T9" fmla="*/ 263927 h 272"/>
                <a:gd name="T10" fmla="*/ 74 w 272"/>
                <a:gd name="T11" fmla="*/ 66877 h 272"/>
                <a:gd name="T12" fmla="*/ 18 w 272"/>
                <a:gd name="T13" fmla="*/ 16297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2" h="272">
                  <a:moveTo>
                    <a:pt x="45" y="15"/>
                  </a:moveTo>
                  <a:cubicBezTo>
                    <a:pt x="15" y="30"/>
                    <a:pt x="0" y="113"/>
                    <a:pt x="0" y="151"/>
                  </a:cubicBezTo>
                  <a:cubicBezTo>
                    <a:pt x="0" y="189"/>
                    <a:pt x="15" y="227"/>
                    <a:pt x="45" y="242"/>
                  </a:cubicBezTo>
                  <a:cubicBezTo>
                    <a:pt x="75" y="257"/>
                    <a:pt x="143" y="242"/>
                    <a:pt x="181" y="242"/>
                  </a:cubicBezTo>
                  <a:cubicBezTo>
                    <a:pt x="219" y="242"/>
                    <a:pt x="272" y="272"/>
                    <a:pt x="272" y="242"/>
                  </a:cubicBezTo>
                  <a:cubicBezTo>
                    <a:pt x="272" y="212"/>
                    <a:pt x="219" y="99"/>
                    <a:pt x="181" y="61"/>
                  </a:cubicBezTo>
                  <a:cubicBezTo>
                    <a:pt x="143" y="23"/>
                    <a:pt x="75" y="0"/>
                    <a:pt x="45" y="15"/>
                  </a:cubicBezTo>
                  <a:close/>
                </a:path>
              </a:pathLst>
            </a:custGeom>
            <a:solidFill>
              <a:srgbClr val="FFD4A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4" name="Freeform 651">
              <a:extLst>
                <a:ext uri="{FF2B5EF4-FFF2-40B4-BE49-F238E27FC236}">
                  <a16:creationId xmlns:a16="http://schemas.microsoft.com/office/drawing/2014/main" id="{195AEF7C-CFC7-4B63-B433-8BD2A3703AD8}"/>
                </a:ext>
              </a:extLst>
            </p:cNvPr>
            <p:cNvSpPr>
              <a:spLocks/>
            </p:cNvSpPr>
            <p:nvPr/>
          </p:nvSpPr>
          <p:spPr bwMode="auto">
            <a:xfrm>
              <a:off x="919" y="794"/>
              <a:ext cx="428" cy="699"/>
            </a:xfrm>
            <a:custGeom>
              <a:avLst/>
              <a:gdLst>
                <a:gd name="T0" fmla="*/ 10 w 461"/>
                <a:gd name="T1" fmla="*/ 6 h 756"/>
                <a:gd name="T2" fmla="*/ 6 w 461"/>
                <a:gd name="T3" fmla="*/ 40 h 756"/>
                <a:gd name="T4" fmla="*/ 10 w 461"/>
                <a:gd name="T5" fmla="*/ 67 h 756"/>
                <a:gd name="T6" fmla="*/ 6 w 461"/>
                <a:gd name="T7" fmla="*/ 103 h 756"/>
                <a:gd name="T8" fmla="*/ 26 w 461"/>
                <a:gd name="T9" fmla="*/ 110 h 756"/>
                <a:gd name="T10" fmla="*/ 71 w 461"/>
                <a:gd name="T11" fmla="*/ 110 h 756"/>
                <a:gd name="T12" fmla="*/ 63 w 461"/>
                <a:gd name="T13" fmla="*/ 75 h 756"/>
                <a:gd name="T14" fmla="*/ 57 w 461"/>
                <a:gd name="T15" fmla="*/ 40 h 756"/>
                <a:gd name="T16" fmla="*/ 63 w 461"/>
                <a:gd name="T17" fmla="*/ 19 h 756"/>
                <a:gd name="T18" fmla="*/ 49 w 461"/>
                <a:gd name="T19" fmla="*/ 6 h 756"/>
                <a:gd name="T20" fmla="*/ 10 w 461"/>
                <a:gd name="T21" fmla="*/ 6 h 7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61" h="756">
                  <a:moveTo>
                    <a:pt x="60" y="38"/>
                  </a:moveTo>
                  <a:cubicBezTo>
                    <a:pt x="15" y="76"/>
                    <a:pt x="15" y="196"/>
                    <a:pt x="15" y="264"/>
                  </a:cubicBezTo>
                  <a:cubicBezTo>
                    <a:pt x="15" y="332"/>
                    <a:pt x="60" y="378"/>
                    <a:pt x="60" y="446"/>
                  </a:cubicBezTo>
                  <a:cubicBezTo>
                    <a:pt x="60" y="514"/>
                    <a:pt x="0" y="628"/>
                    <a:pt x="15" y="673"/>
                  </a:cubicBezTo>
                  <a:cubicBezTo>
                    <a:pt x="30" y="718"/>
                    <a:pt x="83" y="710"/>
                    <a:pt x="151" y="718"/>
                  </a:cubicBezTo>
                  <a:cubicBezTo>
                    <a:pt x="219" y="726"/>
                    <a:pt x="385" y="756"/>
                    <a:pt x="423" y="718"/>
                  </a:cubicBezTo>
                  <a:cubicBezTo>
                    <a:pt x="461" y="680"/>
                    <a:pt x="393" y="567"/>
                    <a:pt x="378" y="491"/>
                  </a:cubicBezTo>
                  <a:cubicBezTo>
                    <a:pt x="363" y="415"/>
                    <a:pt x="332" y="324"/>
                    <a:pt x="332" y="264"/>
                  </a:cubicBezTo>
                  <a:cubicBezTo>
                    <a:pt x="332" y="204"/>
                    <a:pt x="385" y="166"/>
                    <a:pt x="378" y="128"/>
                  </a:cubicBezTo>
                  <a:cubicBezTo>
                    <a:pt x="371" y="90"/>
                    <a:pt x="340" y="53"/>
                    <a:pt x="287" y="38"/>
                  </a:cubicBezTo>
                  <a:cubicBezTo>
                    <a:pt x="234" y="23"/>
                    <a:pt x="105" y="0"/>
                    <a:pt x="60" y="38"/>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95" name="Group 652">
              <a:extLst>
                <a:ext uri="{FF2B5EF4-FFF2-40B4-BE49-F238E27FC236}">
                  <a16:creationId xmlns:a16="http://schemas.microsoft.com/office/drawing/2014/main" id="{0464C092-8DC1-4FD9-825C-5BD1E8E9F9CF}"/>
                </a:ext>
              </a:extLst>
            </p:cNvPr>
            <p:cNvGrpSpPr>
              <a:grpSpLocks/>
            </p:cNvGrpSpPr>
            <p:nvPr/>
          </p:nvGrpSpPr>
          <p:grpSpPr bwMode="auto">
            <a:xfrm rot="264214">
              <a:off x="929" y="1400"/>
              <a:ext cx="391" cy="92"/>
              <a:chOff x="793" y="1023"/>
              <a:chExt cx="379" cy="103"/>
            </a:xfrm>
          </p:grpSpPr>
          <p:sp>
            <p:nvSpPr>
              <p:cNvPr id="27779" name="Freeform 653">
                <a:extLst>
                  <a:ext uri="{FF2B5EF4-FFF2-40B4-BE49-F238E27FC236}">
                    <a16:creationId xmlns:a16="http://schemas.microsoft.com/office/drawing/2014/main" id="{D5FEF472-9031-4523-AAF1-A0E656ADEF83}"/>
                  </a:ext>
                </a:extLst>
              </p:cNvPr>
              <p:cNvSpPr>
                <a:spLocks/>
              </p:cNvSpPr>
              <p:nvPr/>
            </p:nvSpPr>
            <p:spPr bwMode="auto">
              <a:xfrm rot="-501403">
                <a:off x="793" y="1023"/>
                <a:ext cx="374" cy="103"/>
              </a:xfrm>
              <a:custGeom>
                <a:avLst/>
                <a:gdLst>
                  <a:gd name="T0" fmla="*/ 0 w 408"/>
                  <a:gd name="T1" fmla="*/ 0 h 106"/>
                  <a:gd name="T2" fmla="*/ 23 w 408"/>
                  <a:gd name="T3" fmla="*/ 47 h 106"/>
                  <a:gd name="T4" fmla="*/ 45 w 408"/>
                  <a:gd name="T5" fmla="*/ 47 h 106"/>
                  <a:gd name="T6" fmla="*/ 51 w 408"/>
                  <a:gd name="T7" fmla="*/ 21 h 1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8" h="106">
                    <a:moveTo>
                      <a:pt x="0" y="0"/>
                    </a:moveTo>
                    <a:cubicBezTo>
                      <a:pt x="60" y="38"/>
                      <a:pt x="121" y="76"/>
                      <a:pt x="181" y="91"/>
                    </a:cubicBezTo>
                    <a:cubicBezTo>
                      <a:pt x="241" y="106"/>
                      <a:pt x="324" y="99"/>
                      <a:pt x="362" y="91"/>
                    </a:cubicBezTo>
                    <a:cubicBezTo>
                      <a:pt x="400" y="83"/>
                      <a:pt x="404" y="64"/>
                      <a:pt x="408" y="45"/>
                    </a:cubicBezTo>
                  </a:path>
                </a:pathLst>
              </a:custGeom>
              <a:noFill/>
              <a:ln w="57150" cmpd="sng">
                <a:solidFill>
                  <a:srgbClr val="4D4D4D"/>
                </a:solidFill>
                <a:round/>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80" name="Rectangle 654">
                <a:extLst>
                  <a:ext uri="{FF2B5EF4-FFF2-40B4-BE49-F238E27FC236}">
                    <a16:creationId xmlns:a16="http://schemas.microsoft.com/office/drawing/2014/main" id="{C6EFC14B-B38B-45A0-9230-34CCCD261DCF}"/>
                  </a:ext>
                </a:extLst>
              </p:cNvPr>
              <p:cNvSpPr>
                <a:spLocks noChangeArrowheads="1"/>
              </p:cNvSpPr>
              <p:nvPr/>
            </p:nvSpPr>
            <p:spPr bwMode="auto">
              <a:xfrm rot="-1191425">
                <a:off x="1130" y="1047"/>
                <a:ext cx="42" cy="44"/>
              </a:xfrm>
              <a:prstGeom prst="rect">
                <a:avLst/>
              </a:prstGeom>
              <a:solidFill>
                <a:srgbClr val="4D4D4D"/>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696" name="Group 655">
              <a:extLst>
                <a:ext uri="{FF2B5EF4-FFF2-40B4-BE49-F238E27FC236}">
                  <a16:creationId xmlns:a16="http://schemas.microsoft.com/office/drawing/2014/main" id="{DA90E30F-A377-4B41-99A9-7A1A55B03F6F}"/>
                </a:ext>
              </a:extLst>
            </p:cNvPr>
            <p:cNvGrpSpPr>
              <a:grpSpLocks/>
            </p:cNvGrpSpPr>
            <p:nvPr/>
          </p:nvGrpSpPr>
          <p:grpSpPr bwMode="auto">
            <a:xfrm>
              <a:off x="1190" y="903"/>
              <a:ext cx="105" cy="525"/>
              <a:chOff x="3435" y="481"/>
              <a:chExt cx="121" cy="525"/>
            </a:xfrm>
          </p:grpSpPr>
          <p:sp>
            <p:nvSpPr>
              <p:cNvPr id="27775" name="Freeform 656">
                <a:extLst>
                  <a:ext uri="{FF2B5EF4-FFF2-40B4-BE49-F238E27FC236}">
                    <a16:creationId xmlns:a16="http://schemas.microsoft.com/office/drawing/2014/main" id="{1EDF510C-D70E-4BC4-A15A-5D1F57C1C4EA}"/>
                  </a:ext>
                </a:extLst>
              </p:cNvPr>
              <p:cNvSpPr>
                <a:spLocks/>
              </p:cNvSpPr>
              <p:nvPr/>
            </p:nvSpPr>
            <p:spPr bwMode="auto">
              <a:xfrm rot="-42023">
                <a:off x="3435" y="481"/>
                <a:ext cx="96" cy="525"/>
              </a:xfrm>
              <a:custGeom>
                <a:avLst/>
                <a:gdLst>
                  <a:gd name="T0" fmla="*/ 27 w 99"/>
                  <a:gd name="T1" fmla="*/ 0 h 544"/>
                  <a:gd name="T2" fmla="*/ 8 w 99"/>
                  <a:gd name="T3" fmla="*/ 78 h 544"/>
                  <a:gd name="T4" fmla="*/ 47 w 99"/>
                  <a:gd name="T5" fmla="*/ 233 h 544"/>
                  <a:gd name="T6" fmla="*/ 0 60000 65536"/>
                  <a:gd name="T7" fmla="*/ 0 60000 65536"/>
                  <a:gd name="T8" fmla="*/ 0 60000 65536"/>
                </a:gdLst>
                <a:ahLst/>
                <a:cxnLst>
                  <a:cxn ang="T6">
                    <a:pos x="T0" y="T1"/>
                  </a:cxn>
                  <a:cxn ang="T7">
                    <a:pos x="T2" y="T3"/>
                  </a:cxn>
                  <a:cxn ang="T8">
                    <a:pos x="T4" y="T5"/>
                  </a:cxn>
                </a:cxnLst>
                <a:rect l="0" t="0" r="r" b="b"/>
                <a:pathLst>
                  <a:path w="99" h="544">
                    <a:moveTo>
                      <a:pt x="53" y="0"/>
                    </a:moveTo>
                    <a:cubicBezTo>
                      <a:pt x="26" y="45"/>
                      <a:pt x="0" y="90"/>
                      <a:pt x="8" y="181"/>
                    </a:cubicBezTo>
                    <a:cubicBezTo>
                      <a:pt x="16" y="272"/>
                      <a:pt x="57" y="408"/>
                      <a:pt x="99" y="544"/>
                    </a:cubicBezTo>
                  </a:path>
                </a:pathLst>
              </a:custGeom>
              <a:noFill/>
              <a:ln w="9525">
                <a:solidFill>
                  <a:srgbClr val="0066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76" name="Oval 657">
                <a:extLst>
                  <a:ext uri="{FF2B5EF4-FFF2-40B4-BE49-F238E27FC236}">
                    <a16:creationId xmlns:a16="http://schemas.microsoft.com/office/drawing/2014/main" id="{0AD6E002-2A8C-4BF3-B1CB-71621D10DF3B}"/>
                  </a:ext>
                </a:extLst>
              </p:cNvPr>
              <p:cNvSpPr>
                <a:spLocks noChangeArrowheads="1"/>
              </p:cNvSpPr>
              <p:nvPr/>
            </p:nvSpPr>
            <p:spPr bwMode="auto">
              <a:xfrm rot="-42023">
                <a:off x="3440" y="589"/>
                <a:ext cx="44" cy="44"/>
              </a:xfrm>
              <a:prstGeom prst="ellipse">
                <a:avLst/>
              </a:prstGeom>
              <a:solidFill>
                <a:srgbClr val="ADFFFF"/>
              </a:solidFill>
              <a:ln w="12700">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77" name="Oval 658">
                <a:extLst>
                  <a:ext uri="{FF2B5EF4-FFF2-40B4-BE49-F238E27FC236}">
                    <a16:creationId xmlns:a16="http://schemas.microsoft.com/office/drawing/2014/main" id="{6EF0306B-5DAC-4FB2-8DD5-7A67E12384D1}"/>
                  </a:ext>
                </a:extLst>
              </p:cNvPr>
              <p:cNvSpPr>
                <a:spLocks noChangeArrowheads="1"/>
              </p:cNvSpPr>
              <p:nvPr/>
            </p:nvSpPr>
            <p:spPr bwMode="auto">
              <a:xfrm rot="-42023">
                <a:off x="3472" y="753"/>
                <a:ext cx="44" cy="44"/>
              </a:xfrm>
              <a:prstGeom prst="ellipse">
                <a:avLst/>
              </a:prstGeom>
              <a:solidFill>
                <a:srgbClr val="ADFFFF"/>
              </a:solidFill>
              <a:ln w="12700">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78" name="Oval 659">
                <a:extLst>
                  <a:ext uri="{FF2B5EF4-FFF2-40B4-BE49-F238E27FC236}">
                    <a16:creationId xmlns:a16="http://schemas.microsoft.com/office/drawing/2014/main" id="{8BC4C81A-E2DE-409B-8C71-B4B3CB038372}"/>
                  </a:ext>
                </a:extLst>
              </p:cNvPr>
              <p:cNvSpPr>
                <a:spLocks noChangeArrowheads="1"/>
              </p:cNvSpPr>
              <p:nvPr/>
            </p:nvSpPr>
            <p:spPr bwMode="auto">
              <a:xfrm rot="-42023">
                <a:off x="3513" y="889"/>
                <a:ext cx="43" cy="44"/>
              </a:xfrm>
              <a:prstGeom prst="ellipse">
                <a:avLst/>
              </a:prstGeom>
              <a:solidFill>
                <a:srgbClr val="ADFFFF"/>
              </a:solidFill>
              <a:ln w="12700">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697" name="Freeform 660">
              <a:extLst>
                <a:ext uri="{FF2B5EF4-FFF2-40B4-BE49-F238E27FC236}">
                  <a16:creationId xmlns:a16="http://schemas.microsoft.com/office/drawing/2014/main" id="{3D7B0B41-D4AA-4435-879A-75BF672C4F48}"/>
                </a:ext>
              </a:extLst>
            </p:cNvPr>
            <p:cNvSpPr>
              <a:spLocks/>
            </p:cNvSpPr>
            <p:nvPr/>
          </p:nvSpPr>
          <p:spPr bwMode="auto">
            <a:xfrm>
              <a:off x="1736" y="1337"/>
              <a:ext cx="3719" cy="590"/>
            </a:xfrm>
            <a:custGeom>
              <a:avLst/>
              <a:gdLst>
                <a:gd name="T0" fmla="*/ 0 w 3674"/>
                <a:gd name="T1" fmla="*/ 0 h 590"/>
                <a:gd name="T2" fmla="*/ 2428 w 3674"/>
                <a:gd name="T3" fmla="*/ 499 h 590"/>
                <a:gd name="T4" fmla="*/ 4073 w 3674"/>
                <a:gd name="T5" fmla="*/ 545 h 590"/>
                <a:gd name="T6" fmla="*/ 4921 w 3674"/>
                <a:gd name="T7" fmla="*/ 318 h 5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74" h="590">
                  <a:moveTo>
                    <a:pt x="0" y="0"/>
                  </a:moveTo>
                  <a:cubicBezTo>
                    <a:pt x="654" y="204"/>
                    <a:pt x="1308" y="408"/>
                    <a:pt x="1814" y="499"/>
                  </a:cubicBezTo>
                  <a:cubicBezTo>
                    <a:pt x="2320" y="590"/>
                    <a:pt x="2729" y="575"/>
                    <a:pt x="3039" y="545"/>
                  </a:cubicBezTo>
                  <a:cubicBezTo>
                    <a:pt x="3349" y="515"/>
                    <a:pt x="3511" y="416"/>
                    <a:pt x="3674" y="318"/>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8" name="Freeform 661">
              <a:extLst>
                <a:ext uri="{FF2B5EF4-FFF2-40B4-BE49-F238E27FC236}">
                  <a16:creationId xmlns:a16="http://schemas.microsoft.com/office/drawing/2014/main" id="{566CCB6A-3BCC-42FA-8B58-E19C3DAC9B80}"/>
                </a:ext>
              </a:extLst>
            </p:cNvPr>
            <p:cNvSpPr>
              <a:spLocks/>
            </p:cNvSpPr>
            <p:nvPr/>
          </p:nvSpPr>
          <p:spPr bwMode="auto">
            <a:xfrm>
              <a:off x="1438" y="1156"/>
              <a:ext cx="272" cy="499"/>
            </a:xfrm>
            <a:custGeom>
              <a:avLst/>
              <a:gdLst>
                <a:gd name="T0" fmla="*/ 272 w 272"/>
                <a:gd name="T1" fmla="*/ 0 h 499"/>
                <a:gd name="T2" fmla="*/ 181 w 272"/>
                <a:gd name="T3" fmla="*/ 90 h 499"/>
                <a:gd name="T4" fmla="*/ 136 w 272"/>
                <a:gd name="T5" fmla="*/ 317 h 499"/>
                <a:gd name="T6" fmla="*/ 0 w 272"/>
                <a:gd name="T7" fmla="*/ 499 h 49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 h="499">
                  <a:moveTo>
                    <a:pt x="272" y="0"/>
                  </a:moveTo>
                  <a:cubicBezTo>
                    <a:pt x="238" y="18"/>
                    <a:pt x="204" y="37"/>
                    <a:pt x="181" y="90"/>
                  </a:cubicBezTo>
                  <a:cubicBezTo>
                    <a:pt x="158" y="143"/>
                    <a:pt x="166" y="249"/>
                    <a:pt x="136" y="317"/>
                  </a:cubicBezTo>
                  <a:cubicBezTo>
                    <a:pt x="106" y="385"/>
                    <a:pt x="53" y="442"/>
                    <a:pt x="0" y="499"/>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99" name="Group 662">
              <a:extLst>
                <a:ext uri="{FF2B5EF4-FFF2-40B4-BE49-F238E27FC236}">
                  <a16:creationId xmlns:a16="http://schemas.microsoft.com/office/drawing/2014/main" id="{67D28E9E-17B9-4812-B46F-B375994D03B0}"/>
                </a:ext>
              </a:extLst>
            </p:cNvPr>
            <p:cNvGrpSpPr>
              <a:grpSpLocks/>
            </p:cNvGrpSpPr>
            <p:nvPr/>
          </p:nvGrpSpPr>
          <p:grpSpPr bwMode="auto">
            <a:xfrm rot="-745739">
              <a:off x="1013" y="884"/>
              <a:ext cx="766" cy="600"/>
              <a:chOff x="935" y="1096"/>
              <a:chExt cx="915" cy="712"/>
            </a:xfrm>
          </p:grpSpPr>
          <p:grpSp>
            <p:nvGrpSpPr>
              <p:cNvPr id="27733" name="Group 663">
                <a:extLst>
                  <a:ext uri="{FF2B5EF4-FFF2-40B4-BE49-F238E27FC236}">
                    <a16:creationId xmlns:a16="http://schemas.microsoft.com/office/drawing/2014/main" id="{E0D8E632-A144-4848-8A34-5E741C907DBE}"/>
                  </a:ext>
                </a:extLst>
              </p:cNvPr>
              <p:cNvGrpSpPr>
                <a:grpSpLocks/>
              </p:cNvGrpSpPr>
              <p:nvPr/>
            </p:nvGrpSpPr>
            <p:grpSpPr bwMode="auto">
              <a:xfrm rot="1023408" flipV="1">
                <a:off x="1397" y="1602"/>
                <a:ext cx="453" cy="206"/>
                <a:chOff x="1066" y="658"/>
                <a:chExt cx="1096" cy="459"/>
              </a:xfrm>
            </p:grpSpPr>
            <p:grpSp>
              <p:nvGrpSpPr>
                <p:cNvPr id="27737" name="Group 664">
                  <a:extLst>
                    <a:ext uri="{FF2B5EF4-FFF2-40B4-BE49-F238E27FC236}">
                      <a16:creationId xmlns:a16="http://schemas.microsoft.com/office/drawing/2014/main" id="{320E8D6B-1DA7-4C9E-8DD5-C4B07DDA4246}"/>
                    </a:ext>
                  </a:extLst>
                </p:cNvPr>
                <p:cNvGrpSpPr>
                  <a:grpSpLocks/>
                </p:cNvGrpSpPr>
                <p:nvPr/>
              </p:nvGrpSpPr>
              <p:grpSpPr bwMode="auto">
                <a:xfrm>
                  <a:off x="1066" y="658"/>
                  <a:ext cx="1096" cy="444"/>
                  <a:chOff x="1066" y="658"/>
                  <a:chExt cx="1096" cy="444"/>
                </a:xfrm>
              </p:grpSpPr>
              <p:grpSp>
                <p:nvGrpSpPr>
                  <p:cNvPr id="27754" name="Group 665">
                    <a:extLst>
                      <a:ext uri="{FF2B5EF4-FFF2-40B4-BE49-F238E27FC236}">
                        <a16:creationId xmlns:a16="http://schemas.microsoft.com/office/drawing/2014/main" id="{D38A3AC8-94A1-47B9-B3CB-DE0C3BD8CCD9}"/>
                      </a:ext>
                    </a:extLst>
                  </p:cNvPr>
                  <p:cNvGrpSpPr>
                    <a:grpSpLocks/>
                  </p:cNvGrpSpPr>
                  <p:nvPr/>
                </p:nvGrpSpPr>
                <p:grpSpPr bwMode="auto">
                  <a:xfrm rot="-487806">
                    <a:off x="1837" y="698"/>
                    <a:ext cx="292" cy="111"/>
                    <a:chOff x="1987" y="527"/>
                    <a:chExt cx="292" cy="156"/>
                  </a:xfrm>
                </p:grpSpPr>
                <p:sp>
                  <p:nvSpPr>
                    <p:cNvPr id="27773" name="Freeform 666">
                      <a:extLst>
                        <a:ext uri="{FF2B5EF4-FFF2-40B4-BE49-F238E27FC236}">
                          <a16:creationId xmlns:a16="http://schemas.microsoft.com/office/drawing/2014/main" id="{9381FBFE-1859-436B-B8FA-9753C5249AA2}"/>
                        </a:ext>
                      </a:extLst>
                    </p:cNvPr>
                    <p:cNvSpPr>
                      <a:spLocks/>
                    </p:cNvSpPr>
                    <p:nvPr/>
                  </p:nvSpPr>
                  <p:spPr bwMode="auto">
                    <a:xfrm rot="6871661" flipH="1" flipV="1">
                      <a:off x="2155" y="559"/>
                      <a:ext cx="111" cy="137"/>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74" name="AutoShape 667">
                      <a:extLst>
                        <a:ext uri="{FF2B5EF4-FFF2-40B4-BE49-F238E27FC236}">
                          <a16:creationId xmlns:a16="http://schemas.microsoft.com/office/drawing/2014/main" id="{8E8B5F92-3A49-4F43-9D1B-34F0040FAAB3}"/>
                        </a:ext>
                      </a:extLst>
                    </p:cNvPr>
                    <p:cNvSpPr>
                      <a:spLocks noChangeArrowheads="1"/>
                    </p:cNvSpPr>
                    <p:nvPr/>
                  </p:nvSpPr>
                  <p:spPr bwMode="auto">
                    <a:xfrm rot="-4938979">
                      <a:off x="2043" y="471"/>
                      <a:ext cx="90" cy="202"/>
                    </a:xfrm>
                    <a:prstGeom prst="can">
                      <a:avLst>
                        <a:gd name="adj" fmla="val 56111"/>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755" name="Freeform 668">
                    <a:extLst>
                      <a:ext uri="{FF2B5EF4-FFF2-40B4-BE49-F238E27FC236}">
                        <a16:creationId xmlns:a16="http://schemas.microsoft.com/office/drawing/2014/main" id="{292003E6-83C9-407D-9AE7-E56B240E5B62}"/>
                      </a:ext>
                    </a:extLst>
                  </p:cNvPr>
                  <p:cNvSpPr>
                    <a:spLocks/>
                  </p:cNvSpPr>
                  <p:nvPr/>
                </p:nvSpPr>
                <p:spPr bwMode="auto">
                  <a:xfrm rot="-9754641" flipH="1" flipV="1">
                    <a:off x="2015" y="838"/>
                    <a:ext cx="108" cy="140"/>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756" name="Group 669">
                    <a:extLst>
                      <a:ext uri="{FF2B5EF4-FFF2-40B4-BE49-F238E27FC236}">
                        <a16:creationId xmlns:a16="http://schemas.microsoft.com/office/drawing/2014/main" id="{9AC43B29-7754-4094-9BEB-B013E88AC520}"/>
                      </a:ext>
                    </a:extLst>
                  </p:cNvPr>
                  <p:cNvGrpSpPr>
                    <a:grpSpLocks/>
                  </p:cNvGrpSpPr>
                  <p:nvPr/>
                </p:nvGrpSpPr>
                <p:grpSpPr bwMode="auto">
                  <a:xfrm>
                    <a:off x="1851" y="737"/>
                    <a:ext cx="292" cy="137"/>
                    <a:chOff x="1851" y="737"/>
                    <a:chExt cx="292" cy="137"/>
                  </a:xfrm>
                </p:grpSpPr>
                <p:sp>
                  <p:nvSpPr>
                    <p:cNvPr id="27771" name="AutoShape 670">
                      <a:extLst>
                        <a:ext uri="{FF2B5EF4-FFF2-40B4-BE49-F238E27FC236}">
                          <a16:creationId xmlns:a16="http://schemas.microsoft.com/office/drawing/2014/main" id="{87F12278-9BBA-4959-A11D-64369FCF87CE}"/>
                        </a:ext>
                      </a:extLst>
                    </p:cNvPr>
                    <p:cNvSpPr>
                      <a:spLocks noChangeArrowheads="1"/>
                    </p:cNvSpPr>
                    <p:nvPr/>
                  </p:nvSpPr>
                  <p:spPr bwMode="auto">
                    <a:xfrm rot="-4938979">
                      <a:off x="1907" y="681"/>
                      <a:ext cx="90" cy="202"/>
                    </a:xfrm>
                    <a:prstGeom prst="can">
                      <a:avLst>
                        <a:gd name="adj" fmla="val 56111"/>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72" name="Freeform 671">
                      <a:extLst>
                        <a:ext uri="{FF2B5EF4-FFF2-40B4-BE49-F238E27FC236}">
                          <a16:creationId xmlns:a16="http://schemas.microsoft.com/office/drawing/2014/main" id="{1AC65592-B1B7-4CAA-9957-4E1D6D5CF691}"/>
                        </a:ext>
                      </a:extLst>
                    </p:cNvPr>
                    <p:cNvSpPr>
                      <a:spLocks/>
                    </p:cNvSpPr>
                    <p:nvPr/>
                  </p:nvSpPr>
                  <p:spPr bwMode="auto">
                    <a:xfrm rot="6871661" flipH="1" flipV="1">
                      <a:off x="2019" y="750"/>
                      <a:ext cx="111" cy="137"/>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757" name="AutoShape 672">
                    <a:extLst>
                      <a:ext uri="{FF2B5EF4-FFF2-40B4-BE49-F238E27FC236}">
                        <a16:creationId xmlns:a16="http://schemas.microsoft.com/office/drawing/2014/main" id="{47118588-4C3F-498F-98C0-B93E8E76E684}"/>
                      </a:ext>
                    </a:extLst>
                  </p:cNvPr>
                  <p:cNvSpPr>
                    <a:spLocks noChangeArrowheads="1"/>
                  </p:cNvSpPr>
                  <p:nvPr/>
                </p:nvSpPr>
                <p:spPr bwMode="auto">
                  <a:xfrm rot="-4938979">
                    <a:off x="1926" y="739"/>
                    <a:ext cx="90" cy="202"/>
                  </a:xfrm>
                  <a:prstGeom prst="can">
                    <a:avLst>
                      <a:gd name="adj" fmla="val 56111"/>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58" name="Freeform 673">
                    <a:extLst>
                      <a:ext uri="{FF2B5EF4-FFF2-40B4-BE49-F238E27FC236}">
                        <a16:creationId xmlns:a16="http://schemas.microsoft.com/office/drawing/2014/main" id="{48083799-FF83-4DEC-94BA-445257F4D0E3}"/>
                      </a:ext>
                    </a:extLst>
                  </p:cNvPr>
                  <p:cNvSpPr>
                    <a:spLocks/>
                  </p:cNvSpPr>
                  <p:nvPr/>
                </p:nvSpPr>
                <p:spPr bwMode="auto">
                  <a:xfrm rot="-9754641" flipH="1" flipV="1">
                    <a:off x="2024" y="916"/>
                    <a:ext cx="108" cy="140"/>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9" name="Freeform 674">
                    <a:extLst>
                      <a:ext uri="{FF2B5EF4-FFF2-40B4-BE49-F238E27FC236}">
                        <a16:creationId xmlns:a16="http://schemas.microsoft.com/office/drawing/2014/main" id="{A574F0A5-AFAD-4663-B601-B129693C8BD2}"/>
                      </a:ext>
                    </a:extLst>
                  </p:cNvPr>
                  <p:cNvSpPr>
                    <a:spLocks/>
                  </p:cNvSpPr>
                  <p:nvPr/>
                </p:nvSpPr>
                <p:spPr bwMode="auto">
                  <a:xfrm rot="6871661" flipH="1" flipV="1">
                    <a:off x="2038" y="828"/>
                    <a:ext cx="111" cy="137"/>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60" name="Freeform 675">
                    <a:extLst>
                      <a:ext uri="{FF2B5EF4-FFF2-40B4-BE49-F238E27FC236}">
                        <a16:creationId xmlns:a16="http://schemas.microsoft.com/office/drawing/2014/main" id="{25A0E977-5D1E-429B-86B4-3DA1493FA676}"/>
                      </a:ext>
                    </a:extLst>
                  </p:cNvPr>
                  <p:cNvSpPr>
                    <a:spLocks/>
                  </p:cNvSpPr>
                  <p:nvPr/>
                </p:nvSpPr>
                <p:spPr bwMode="auto">
                  <a:xfrm rot="-9754641" flipH="1" flipV="1">
                    <a:off x="1958" y="962"/>
                    <a:ext cx="109" cy="140"/>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61" name="Freeform 676">
                    <a:extLst>
                      <a:ext uri="{FF2B5EF4-FFF2-40B4-BE49-F238E27FC236}">
                        <a16:creationId xmlns:a16="http://schemas.microsoft.com/office/drawing/2014/main" id="{7E047486-618D-4D4D-8C3B-B94F527E724A}"/>
                      </a:ext>
                    </a:extLst>
                  </p:cNvPr>
                  <p:cNvSpPr>
                    <a:spLocks/>
                  </p:cNvSpPr>
                  <p:nvPr/>
                </p:nvSpPr>
                <p:spPr bwMode="auto">
                  <a:xfrm rot="6871661" flipH="1" flipV="1">
                    <a:off x="1962" y="874"/>
                    <a:ext cx="111" cy="138"/>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62" name="Oval 677">
                    <a:extLst>
                      <a:ext uri="{FF2B5EF4-FFF2-40B4-BE49-F238E27FC236}">
                        <a16:creationId xmlns:a16="http://schemas.microsoft.com/office/drawing/2014/main" id="{AE66CCF3-2F45-48DD-9D93-08F7AB057AC6}"/>
                      </a:ext>
                    </a:extLst>
                  </p:cNvPr>
                  <p:cNvSpPr>
                    <a:spLocks noChangeArrowheads="1"/>
                  </p:cNvSpPr>
                  <p:nvPr/>
                </p:nvSpPr>
                <p:spPr bwMode="auto">
                  <a:xfrm rot="461021" flipH="1">
                    <a:off x="1617" y="700"/>
                    <a:ext cx="327" cy="184"/>
                  </a:xfrm>
                  <a:prstGeom prst="ellipse">
                    <a:avLst/>
                  </a:prstGeom>
                  <a:solidFill>
                    <a:srgbClr val="FFCC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63" name="AutoShape 678">
                    <a:extLst>
                      <a:ext uri="{FF2B5EF4-FFF2-40B4-BE49-F238E27FC236}">
                        <a16:creationId xmlns:a16="http://schemas.microsoft.com/office/drawing/2014/main" id="{22095169-F431-4459-BD4A-A6F66552F148}"/>
                      </a:ext>
                    </a:extLst>
                  </p:cNvPr>
                  <p:cNvSpPr>
                    <a:spLocks noChangeArrowheads="1"/>
                  </p:cNvSpPr>
                  <p:nvPr/>
                </p:nvSpPr>
                <p:spPr bwMode="auto">
                  <a:xfrm rot="-4938979">
                    <a:off x="1851" y="784"/>
                    <a:ext cx="90" cy="203"/>
                  </a:xfrm>
                  <a:prstGeom prst="can">
                    <a:avLst>
                      <a:gd name="adj" fmla="val 56389"/>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64" name="Rectangle 679">
                    <a:extLst>
                      <a:ext uri="{FF2B5EF4-FFF2-40B4-BE49-F238E27FC236}">
                        <a16:creationId xmlns:a16="http://schemas.microsoft.com/office/drawing/2014/main" id="{5B288977-71CB-4F2E-9132-4C5D67159925}"/>
                      </a:ext>
                    </a:extLst>
                  </p:cNvPr>
                  <p:cNvSpPr>
                    <a:spLocks noChangeArrowheads="1"/>
                  </p:cNvSpPr>
                  <p:nvPr/>
                </p:nvSpPr>
                <p:spPr bwMode="auto">
                  <a:xfrm rot="461021" flipH="1" flipV="1">
                    <a:off x="1565" y="799"/>
                    <a:ext cx="181" cy="8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65" name="Rectangle 680">
                    <a:extLst>
                      <a:ext uri="{FF2B5EF4-FFF2-40B4-BE49-F238E27FC236}">
                        <a16:creationId xmlns:a16="http://schemas.microsoft.com/office/drawing/2014/main" id="{71A92ABC-54D7-41F1-917C-E3DF6787112C}"/>
                      </a:ext>
                    </a:extLst>
                  </p:cNvPr>
                  <p:cNvSpPr>
                    <a:spLocks noChangeArrowheads="1"/>
                  </p:cNvSpPr>
                  <p:nvPr/>
                </p:nvSpPr>
                <p:spPr bwMode="auto">
                  <a:xfrm rot="517108" flipH="1" flipV="1">
                    <a:off x="1186" y="815"/>
                    <a:ext cx="412" cy="13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66" name="AutoShape 681">
                    <a:extLst>
                      <a:ext uri="{FF2B5EF4-FFF2-40B4-BE49-F238E27FC236}">
                        <a16:creationId xmlns:a16="http://schemas.microsoft.com/office/drawing/2014/main" id="{F2530F5E-C1CD-4995-8814-CD1A00238D9D}"/>
                      </a:ext>
                    </a:extLst>
                  </p:cNvPr>
                  <p:cNvSpPr>
                    <a:spLocks noChangeArrowheads="1"/>
                  </p:cNvSpPr>
                  <p:nvPr/>
                </p:nvSpPr>
                <p:spPr bwMode="auto">
                  <a:xfrm rot="16661021" flipH="1">
                    <a:off x="1601" y="741"/>
                    <a:ext cx="148" cy="328"/>
                  </a:xfrm>
                  <a:prstGeom prst="flowChartManualInpu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67" name="Rectangle 682">
                    <a:extLst>
                      <a:ext uri="{FF2B5EF4-FFF2-40B4-BE49-F238E27FC236}">
                        <a16:creationId xmlns:a16="http://schemas.microsoft.com/office/drawing/2014/main" id="{0F6661AF-5F73-4D07-9913-E1DFDA5D92F7}"/>
                      </a:ext>
                    </a:extLst>
                  </p:cNvPr>
                  <p:cNvSpPr>
                    <a:spLocks noChangeArrowheads="1"/>
                  </p:cNvSpPr>
                  <p:nvPr/>
                </p:nvSpPr>
                <p:spPr bwMode="auto">
                  <a:xfrm rot="326171" flipH="1" flipV="1">
                    <a:off x="1474" y="819"/>
                    <a:ext cx="95" cy="4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68" name="Rectangle 683">
                    <a:extLst>
                      <a:ext uri="{FF2B5EF4-FFF2-40B4-BE49-F238E27FC236}">
                        <a16:creationId xmlns:a16="http://schemas.microsoft.com/office/drawing/2014/main" id="{BA3162DA-3ADF-4FF3-A0DD-9D1DEED821AA}"/>
                      </a:ext>
                    </a:extLst>
                  </p:cNvPr>
                  <p:cNvSpPr>
                    <a:spLocks noChangeArrowheads="1"/>
                  </p:cNvSpPr>
                  <p:nvPr/>
                </p:nvSpPr>
                <p:spPr bwMode="auto">
                  <a:xfrm rot="326171" flipH="1" flipV="1">
                    <a:off x="1580" y="761"/>
                    <a:ext cx="95" cy="4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69" name="Rectangle 684">
                    <a:extLst>
                      <a:ext uri="{FF2B5EF4-FFF2-40B4-BE49-F238E27FC236}">
                        <a16:creationId xmlns:a16="http://schemas.microsoft.com/office/drawing/2014/main" id="{E4163532-F242-4284-A921-37A6F18BB2E6}"/>
                      </a:ext>
                    </a:extLst>
                  </p:cNvPr>
                  <p:cNvSpPr>
                    <a:spLocks noChangeArrowheads="1"/>
                  </p:cNvSpPr>
                  <p:nvPr/>
                </p:nvSpPr>
                <p:spPr bwMode="auto">
                  <a:xfrm rot="326171" flipH="1" flipV="1">
                    <a:off x="1519" y="799"/>
                    <a:ext cx="95" cy="4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70" name="Freeform 685">
                    <a:extLst>
                      <a:ext uri="{FF2B5EF4-FFF2-40B4-BE49-F238E27FC236}">
                        <a16:creationId xmlns:a16="http://schemas.microsoft.com/office/drawing/2014/main" id="{14367F0F-9F81-45BD-B37B-43B1E7332AD0}"/>
                      </a:ext>
                    </a:extLst>
                  </p:cNvPr>
                  <p:cNvSpPr>
                    <a:spLocks/>
                  </p:cNvSpPr>
                  <p:nvPr/>
                </p:nvSpPr>
                <p:spPr bwMode="auto">
                  <a:xfrm rot="456228" flipH="1" flipV="1">
                    <a:off x="1066" y="658"/>
                    <a:ext cx="989" cy="197"/>
                  </a:xfrm>
                  <a:custGeom>
                    <a:avLst/>
                    <a:gdLst>
                      <a:gd name="T0" fmla="*/ 0 w 635"/>
                      <a:gd name="T1" fmla="*/ 12793053 h 121"/>
                      <a:gd name="T2" fmla="*/ 9425271 w 635"/>
                      <a:gd name="T3" fmla="*/ 12793053 h 121"/>
                      <a:gd name="T4" fmla="*/ 15060997 w 635"/>
                      <a:gd name="T5" fmla="*/ 1768661 h 121"/>
                      <a:gd name="T6" fmla="*/ 26355543 w 635"/>
                      <a:gd name="T7" fmla="*/ 1768661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12700" cmpd="sng">
                    <a:solidFill>
                      <a:srgbClr val="CC6600"/>
                    </a:solidFill>
                    <a:round/>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38" name="Group 686">
                  <a:extLst>
                    <a:ext uri="{FF2B5EF4-FFF2-40B4-BE49-F238E27FC236}">
                      <a16:creationId xmlns:a16="http://schemas.microsoft.com/office/drawing/2014/main" id="{555A5926-3570-4BB4-A0C0-DE57EEEE45C4}"/>
                    </a:ext>
                  </a:extLst>
                </p:cNvPr>
                <p:cNvGrpSpPr>
                  <a:grpSpLocks/>
                </p:cNvGrpSpPr>
                <p:nvPr/>
              </p:nvGrpSpPr>
              <p:grpSpPr bwMode="auto">
                <a:xfrm>
                  <a:off x="1116" y="895"/>
                  <a:ext cx="1004" cy="218"/>
                  <a:chOff x="1153" y="1405"/>
                  <a:chExt cx="1004" cy="218"/>
                </a:xfrm>
              </p:grpSpPr>
              <p:grpSp>
                <p:nvGrpSpPr>
                  <p:cNvPr id="27740" name="Group 687">
                    <a:extLst>
                      <a:ext uri="{FF2B5EF4-FFF2-40B4-BE49-F238E27FC236}">
                        <a16:creationId xmlns:a16="http://schemas.microsoft.com/office/drawing/2014/main" id="{4E52F38B-98C9-4B68-9DD8-067AAF5217C4}"/>
                      </a:ext>
                    </a:extLst>
                  </p:cNvPr>
                  <p:cNvGrpSpPr>
                    <a:grpSpLocks/>
                  </p:cNvGrpSpPr>
                  <p:nvPr/>
                </p:nvGrpSpPr>
                <p:grpSpPr bwMode="auto">
                  <a:xfrm rot="461021" flipH="1" flipV="1">
                    <a:off x="1679" y="1456"/>
                    <a:ext cx="478" cy="167"/>
                    <a:chOff x="1676" y="663"/>
                    <a:chExt cx="358" cy="132"/>
                  </a:xfrm>
                </p:grpSpPr>
                <p:sp>
                  <p:nvSpPr>
                    <p:cNvPr id="27748" name="AutoShape 688">
                      <a:extLst>
                        <a:ext uri="{FF2B5EF4-FFF2-40B4-BE49-F238E27FC236}">
                          <a16:creationId xmlns:a16="http://schemas.microsoft.com/office/drawing/2014/main" id="{FFF6DA89-BE4F-4936-B291-55221691D777}"/>
                        </a:ext>
                      </a:extLst>
                    </p:cNvPr>
                    <p:cNvSpPr>
                      <a:spLocks noChangeArrowheads="1"/>
                    </p:cNvSpPr>
                    <p:nvPr/>
                  </p:nvSpPr>
                  <p:spPr bwMode="auto">
                    <a:xfrm rot="-467073">
                      <a:off x="1751" y="679"/>
                      <a:ext cx="136" cy="60"/>
                    </a:xfrm>
                    <a:prstGeom prst="flowChartTerminator">
                      <a:avLst/>
                    </a:prstGeom>
                    <a:solidFill>
                      <a:srgbClr val="FFCC99"/>
                    </a:solidFill>
                    <a:ln>
                      <a:noFill/>
                    </a:ln>
                    <a:effectLst/>
                    <a:extLst>
                      <a:ext uri="{91240B29-F687-4F45-9708-019B960494DF}">
                        <a14:hiddenLine xmlns:a14="http://schemas.microsoft.com/office/drawing/2010/main" w="3175">
                          <a:solidFill>
                            <a:srgbClr val="99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49" name="Oval 689">
                      <a:extLst>
                        <a:ext uri="{FF2B5EF4-FFF2-40B4-BE49-F238E27FC236}">
                          <a16:creationId xmlns:a16="http://schemas.microsoft.com/office/drawing/2014/main" id="{1505FDE5-128A-42EF-A7EE-A48D693AA039}"/>
                        </a:ext>
                      </a:extLst>
                    </p:cNvPr>
                    <p:cNvSpPr>
                      <a:spLocks noChangeArrowheads="1"/>
                    </p:cNvSpPr>
                    <p:nvPr/>
                  </p:nvSpPr>
                  <p:spPr bwMode="auto">
                    <a:xfrm rot="-1493914">
                      <a:off x="1701" y="709"/>
                      <a:ext cx="73" cy="46"/>
                    </a:xfrm>
                    <a:prstGeom prst="ellipse">
                      <a:avLst/>
                    </a:prstGeom>
                    <a:solidFill>
                      <a:srgbClr val="FFCC99"/>
                    </a:solidFill>
                    <a:ln>
                      <a:noFill/>
                    </a:ln>
                    <a:effectLst/>
                    <a:extLst>
                      <a:ext uri="{91240B29-F687-4F45-9708-019B960494DF}">
                        <a14:hiddenLine xmlns:a14="http://schemas.microsoft.com/office/drawing/2010/main" w="3175">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50" name="Freeform 690">
                      <a:extLst>
                        <a:ext uri="{FF2B5EF4-FFF2-40B4-BE49-F238E27FC236}">
                          <a16:creationId xmlns:a16="http://schemas.microsoft.com/office/drawing/2014/main" id="{7252691D-3B2B-4FE0-9557-84C20DE070DC}"/>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solidFill>
                      <a:srgbClr val="FFCC99"/>
                    </a:solidFill>
                    <a:ln>
                      <a:noFill/>
                    </a:ln>
                    <a:effectLst/>
                    <a:extLst>
                      <a:ext uri="{91240B29-F687-4F45-9708-019B960494DF}">
                        <a14:hiddenLine xmlns:a14="http://schemas.microsoft.com/office/drawing/2010/main" w="3175" cmpd="sng">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 name="Freeform 691">
                      <a:extLst>
                        <a:ext uri="{FF2B5EF4-FFF2-40B4-BE49-F238E27FC236}">
                          <a16:creationId xmlns:a16="http://schemas.microsoft.com/office/drawing/2014/main" id="{8CD01C91-FE68-45B3-9BE7-15176345E17D}"/>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solidFill>
                      <a:srgbClr val="FFCC99"/>
                    </a:solidFill>
                    <a:ln>
                      <a:noFill/>
                    </a:ln>
                    <a:effectLst/>
                    <a:extLst>
                      <a:ext uri="{91240B29-F687-4F45-9708-019B960494DF}">
                        <a14:hiddenLine xmlns:a14="http://schemas.microsoft.com/office/drawing/2010/main" w="3175" cmpd="sng">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 name="Oval 692">
                      <a:extLst>
                        <a:ext uri="{FF2B5EF4-FFF2-40B4-BE49-F238E27FC236}">
                          <a16:creationId xmlns:a16="http://schemas.microsoft.com/office/drawing/2014/main" id="{C6409241-74EE-45CF-B0B9-EA8655356354}"/>
                        </a:ext>
                      </a:extLst>
                    </p:cNvPr>
                    <p:cNvSpPr>
                      <a:spLocks noChangeArrowheads="1"/>
                    </p:cNvSpPr>
                    <p:nvPr/>
                  </p:nvSpPr>
                  <p:spPr bwMode="auto">
                    <a:xfrm>
                      <a:off x="1676" y="704"/>
                      <a:ext cx="80" cy="45"/>
                    </a:xfrm>
                    <a:prstGeom prst="ellipse">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53" name="AutoShape 693">
                      <a:extLst>
                        <a:ext uri="{FF2B5EF4-FFF2-40B4-BE49-F238E27FC236}">
                          <a16:creationId xmlns:a16="http://schemas.microsoft.com/office/drawing/2014/main" id="{9FAF5FA4-1DE8-473A-879D-6118DA6489C5}"/>
                        </a:ext>
                      </a:extLst>
                    </p:cNvPr>
                    <p:cNvSpPr>
                      <a:spLocks noChangeArrowheads="1"/>
                    </p:cNvSpPr>
                    <p:nvPr/>
                  </p:nvSpPr>
                  <p:spPr bwMode="auto">
                    <a:xfrm rot="664131">
                      <a:off x="1867" y="694"/>
                      <a:ext cx="136" cy="60"/>
                    </a:xfrm>
                    <a:prstGeom prst="flowChartTerminator">
                      <a:avLst/>
                    </a:prstGeom>
                    <a:solidFill>
                      <a:srgbClr val="FFCC99"/>
                    </a:solidFill>
                    <a:ln>
                      <a:noFill/>
                    </a:ln>
                    <a:effectLst/>
                    <a:extLst>
                      <a:ext uri="{91240B29-F687-4F45-9708-019B960494DF}">
                        <a14:hiddenLine xmlns:a14="http://schemas.microsoft.com/office/drawing/2010/main" w="3175">
                          <a:solidFill>
                            <a:srgbClr val="99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7741" name="AutoShape 694">
                    <a:extLst>
                      <a:ext uri="{FF2B5EF4-FFF2-40B4-BE49-F238E27FC236}">
                        <a16:creationId xmlns:a16="http://schemas.microsoft.com/office/drawing/2014/main" id="{17FAD973-6A71-4640-8A96-26F07436CF52}"/>
                      </a:ext>
                    </a:extLst>
                  </p:cNvPr>
                  <p:cNvSpPr>
                    <a:spLocks noChangeArrowheads="1"/>
                  </p:cNvSpPr>
                  <p:nvPr/>
                </p:nvSpPr>
                <p:spPr bwMode="auto">
                  <a:xfrm rot="5373183" flipH="1" flipV="1">
                    <a:off x="1821" y="1510"/>
                    <a:ext cx="57" cy="121"/>
                  </a:xfrm>
                  <a:prstGeom prst="can">
                    <a:avLst>
                      <a:gd name="adj" fmla="val 53070"/>
                    </a:avLst>
                  </a:prstGeom>
                  <a:solidFill>
                    <a:srgbClr val="FFCC99"/>
                  </a:solidFill>
                  <a:ln>
                    <a:noFill/>
                  </a:ln>
                  <a:effectLst/>
                  <a:extLst>
                    <a:ext uri="{91240B29-F687-4F45-9708-019B960494DF}">
                      <a14:hiddenLine xmlns:a14="http://schemas.microsoft.com/office/drawing/2010/main" w="9525">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42" name="AutoShape 695">
                    <a:extLst>
                      <a:ext uri="{FF2B5EF4-FFF2-40B4-BE49-F238E27FC236}">
                        <a16:creationId xmlns:a16="http://schemas.microsoft.com/office/drawing/2014/main" id="{7C4E7F9A-3F44-4F7F-95C2-75B6AA3E8378}"/>
                      </a:ext>
                    </a:extLst>
                  </p:cNvPr>
                  <p:cNvSpPr>
                    <a:spLocks noChangeArrowheads="1"/>
                  </p:cNvSpPr>
                  <p:nvPr/>
                </p:nvSpPr>
                <p:spPr bwMode="auto">
                  <a:xfrm rot="5861021" flipH="1" flipV="1">
                    <a:off x="2010" y="1519"/>
                    <a:ext cx="57" cy="71"/>
                  </a:xfrm>
                  <a:prstGeom prst="can">
                    <a:avLst>
                      <a:gd name="adj" fmla="val 31140"/>
                    </a:avLst>
                  </a:prstGeom>
                  <a:solidFill>
                    <a:srgbClr val="FFCC99"/>
                  </a:solidFill>
                  <a:ln>
                    <a:noFill/>
                  </a:ln>
                  <a:effectLst/>
                  <a:extLst>
                    <a:ext uri="{91240B29-F687-4F45-9708-019B960494DF}">
                      <a14:hiddenLine xmlns:a14="http://schemas.microsoft.com/office/drawing/2010/main" w="9525">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43" name="AutoShape 696">
                    <a:extLst>
                      <a:ext uri="{FF2B5EF4-FFF2-40B4-BE49-F238E27FC236}">
                        <a16:creationId xmlns:a16="http://schemas.microsoft.com/office/drawing/2014/main" id="{E13C536F-4D6C-4C7B-934D-391EC1DA9B86}"/>
                      </a:ext>
                    </a:extLst>
                  </p:cNvPr>
                  <p:cNvSpPr>
                    <a:spLocks noChangeArrowheads="1"/>
                  </p:cNvSpPr>
                  <p:nvPr/>
                </p:nvSpPr>
                <p:spPr bwMode="auto">
                  <a:xfrm rot="675432" flipH="1" flipV="1">
                    <a:off x="1641" y="1457"/>
                    <a:ext cx="154" cy="84"/>
                  </a:xfrm>
                  <a:prstGeom prst="flowChartExtract">
                    <a:avLst/>
                  </a:prstGeom>
                  <a:solidFill>
                    <a:srgbClr val="FFCC99"/>
                  </a:solidFill>
                  <a:ln>
                    <a:noFill/>
                  </a:ln>
                  <a:effectLst/>
                  <a:extLst>
                    <a:ext uri="{91240B29-F687-4F45-9708-019B960494DF}">
                      <a14:hiddenLine xmlns:a14="http://schemas.microsoft.com/office/drawing/2010/main" w="9525">
                        <a:solidFill>
                          <a:srgbClr val="EA987E"/>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44" name="Line 697">
                    <a:extLst>
                      <a:ext uri="{FF2B5EF4-FFF2-40B4-BE49-F238E27FC236}">
                        <a16:creationId xmlns:a16="http://schemas.microsoft.com/office/drawing/2014/main" id="{0F61D023-AE86-4B25-B810-7F8A6CC6522B}"/>
                      </a:ext>
                    </a:extLst>
                  </p:cNvPr>
                  <p:cNvSpPr>
                    <a:spLocks noChangeShapeType="1"/>
                  </p:cNvSpPr>
                  <p:nvPr/>
                </p:nvSpPr>
                <p:spPr bwMode="auto">
                  <a:xfrm rot="461021" flipH="1" flipV="1">
                    <a:off x="1517" y="1454"/>
                    <a:ext cx="23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45" name="Oval 698">
                    <a:extLst>
                      <a:ext uri="{FF2B5EF4-FFF2-40B4-BE49-F238E27FC236}">
                        <a16:creationId xmlns:a16="http://schemas.microsoft.com/office/drawing/2014/main" id="{FA502944-A9D3-4F6E-B6EB-056E1EACF9F4}"/>
                      </a:ext>
                    </a:extLst>
                  </p:cNvPr>
                  <p:cNvSpPr>
                    <a:spLocks noChangeArrowheads="1"/>
                  </p:cNvSpPr>
                  <p:nvPr/>
                </p:nvSpPr>
                <p:spPr bwMode="auto">
                  <a:xfrm rot="461021" flipH="1">
                    <a:off x="1658" y="1405"/>
                    <a:ext cx="246" cy="167"/>
                  </a:xfrm>
                  <a:prstGeom prst="ellipse">
                    <a:avLst/>
                  </a:prstGeom>
                  <a:solidFill>
                    <a:srgbClr val="FFCC99"/>
                  </a:solidFill>
                  <a:ln>
                    <a:noFill/>
                  </a:ln>
                  <a:effectLst/>
                  <a:extLst>
                    <a:ext uri="{91240B29-F687-4F45-9708-019B960494DF}">
                      <a14:hiddenLine xmlns:a14="http://schemas.microsoft.com/office/drawing/2010/main" w="9525">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46" name="Line 699">
                    <a:extLst>
                      <a:ext uri="{FF2B5EF4-FFF2-40B4-BE49-F238E27FC236}">
                        <a16:creationId xmlns:a16="http://schemas.microsoft.com/office/drawing/2014/main" id="{3FE5F86E-1E19-482D-BE2E-47EB3B3C3E6D}"/>
                      </a:ext>
                    </a:extLst>
                  </p:cNvPr>
                  <p:cNvSpPr>
                    <a:spLocks noChangeShapeType="1"/>
                  </p:cNvSpPr>
                  <p:nvPr/>
                </p:nvSpPr>
                <p:spPr bwMode="auto">
                  <a:xfrm rot="461021" flipH="1">
                    <a:off x="1966" y="1533"/>
                    <a:ext cx="0" cy="8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47" name="Freeform 700">
                    <a:extLst>
                      <a:ext uri="{FF2B5EF4-FFF2-40B4-BE49-F238E27FC236}">
                        <a16:creationId xmlns:a16="http://schemas.microsoft.com/office/drawing/2014/main" id="{B022ED5B-49F7-4E89-9CE3-DA5AB499F31C}"/>
                      </a:ext>
                    </a:extLst>
                  </p:cNvPr>
                  <p:cNvSpPr>
                    <a:spLocks/>
                  </p:cNvSpPr>
                  <p:nvPr/>
                </p:nvSpPr>
                <p:spPr bwMode="auto">
                  <a:xfrm rot="461021" flipH="1">
                    <a:off x="1153" y="1470"/>
                    <a:ext cx="846" cy="100"/>
                  </a:xfrm>
                  <a:custGeom>
                    <a:avLst/>
                    <a:gdLst>
                      <a:gd name="T0" fmla="*/ 0 w 635"/>
                      <a:gd name="T1" fmla="*/ 2 h 121"/>
                      <a:gd name="T2" fmla="*/ 176774 w 635"/>
                      <a:gd name="T3" fmla="*/ 2 h 121"/>
                      <a:gd name="T4" fmla="*/ 265320 w 635"/>
                      <a:gd name="T5" fmla="*/ 2 h 121"/>
                      <a:gd name="T6" fmla="*/ 399483 w 635"/>
                      <a:gd name="T7" fmla="*/ 2 h 121"/>
                      <a:gd name="T8" fmla="*/ 620943 w 635"/>
                      <a:gd name="T9" fmla="*/ 2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9525" cmpd="sng">
                    <a:solidFill>
                      <a:srgbClr val="CC6600"/>
                    </a:solidFill>
                    <a:round/>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739" name="Line 701">
                  <a:extLst>
                    <a:ext uri="{FF2B5EF4-FFF2-40B4-BE49-F238E27FC236}">
                      <a16:creationId xmlns:a16="http://schemas.microsoft.com/office/drawing/2014/main" id="{6017E70F-6B65-4FDF-9F08-8F9DD9B3024D}"/>
                    </a:ext>
                  </a:extLst>
                </p:cNvPr>
                <p:cNvSpPr>
                  <a:spLocks noChangeShapeType="1"/>
                </p:cNvSpPr>
                <p:nvPr/>
              </p:nvSpPr>
              <p:spPr bwMode="auto">
                <a:xfrm rot="1101883" flipV="1">
                  <a:off x="1963" y="1071"/>
                  <a:ext cx="91" cy="46"/>
                </a:xfrm>
                <a:prstGeom prst="line">
                  <a:avLst/>
                </a:prstGeom>
                <a:noFill/>
                <a:ln w="9525">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34" name="Group 702">
                <a:extLst>
                  <a:ext uri="{FF2B5EF4-FFF2-40B4-BE49-F238E27FC236}">
                    <a16:creationId xmlns:a16="http://schemas.microsoft.com/office/drawing/2014/main" id="{DFA9825A-2967-449A-9D7A-7F09D40CD908}"/>
                  </a:ext>
                </a:extLst>
              </p:cNvPr>
              <p:cNvGrpSpPr>
                <a:grpSpLocks/>
              </p:cNvGrpSpPr>
              <p:nvPr/>
            </p:nvGrpSpPr>
            <p:grpSpPr bwMode="auto">
              <a:xfrm rot="-289218">
                <a:off x="935" y="1096"/>
                <a:ext cx="681" cy="687"/>
                <a:chOff x="4195" y="255"/>
                <a:chExt cx="681" cy="687"/>
              </a:xfrm>
            </p:grpSpPr>
            <p:sp>
              <p:nvSpPr>
                <p:cNvPr id="27735" name="Freeform 703">
                  <a:extLst>
                    <a:ext uri="{FF2B5EF4-FFF2-40B4-BE49-F238E27FC236}">
                      <a16:creationId xmlns:a16="http://schemas.microsoft.com/office/drawing/2014/main" id="{5559DB16-AB72-48D1-B75D-6C7C8CFE8B0F}"/>
                    </a:ext>
                  </a:extLst>
                </p:cNvPr>
                <p:cNvSpPr>
                  <a:spLocks/>
                </p:cNvSpPr>
                <p:nvPr/>
              </p:nvSpPr>
              <p:spPr bwMode="auto">
                <a:xfrm>
                  <a:off x="4195" y="255"/>
                  <a:ext cx="681" cy="687"/>
                </a:xfrm>
                <a:custGeom>
                  <a:avLst/>
                  <a:gdLst>
                    <a:gd name="T0" fmla="*/ 58 w 642"/>
                    <a:gd name="T1" fmla="*/ 6 h 778"/>
                    <a:gd name="T2" fmla="*/ 626 w 642"/>
                    <a:gd name="T3" fmla="*/ 26 h 778"/>
                    <a:gd name="T4" fmla="*/ 2110 w 642"/>
                    <a:gd name="T5" fmla="*/ 38 h 778"/>
                    <a:gd name="T6" fmla="*/ 2483 w 642"/>
                    <a:gd name="T7" fmla="*/ 34 h 778"/>
                    <a:gd name="T8" fmla="*/ 1177 w 642"/>
                    <a:gd name="T9" fmla="*/ 24 h 778"/>
                    <a:gd name="T10" fmla="*/ 805 w 642"/>
                    <a:gd name="T11" fmla="*/ 4 h 778"/>
                    <a:gd name="T12" fmla="*/ 248 w 642"/>
                    <a:gd name="T13" fmla="*/ 4 h 778"/>
                    <a:gd name="T14" fmla="*/ 58 w 642"/>
                    <a:gd name="T15" fmla="*/ 6 h 77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42" h="778">
                      <a:moveTo>
                        <a:pt x="15" y="120"/>
                      </a:moveTo>
                      <a:cubicBezTo>
                        <a:pt x="30" y="203"/>
                        <a:pt x="68" y="422"/>
                        <a:pt x="151" y="528"/>
                      </a:cubicBezTo>
                      <a:cubicBezTo>
                        <a:pt x="234" y="634"/>
                        <a:pt x="439" y="732"/>
                        <a:pt x="514" y="755"/>
                      </a:cubicBezTo>
                      <a:cubicBezTo>
                        <a:pt x="589" y="778"/>
                        <a:pt x="642" y="709"/>
                        <a:pt x="604" y="664"/>
                      </a:cubicBezTo>
                      <a:cubicBezTo>
                        <a:pt x="566" y="619"/>
                        <a:pt x="355" y="581"/>
                        <a:pt x="287" y="483"/>
                      </a:cubicBezTo>
                      <a:cubicBezTo>
                        <a:pt x="219" y="385"/>
                        <a:pt x="234" y="150"/>
                        <a:pt x="196" y="75"/>
                      </a:cubicBezTo>
                      <a:cubicBezTo>
                        <a:pt x="158" y="0"/>
                        <a:pt x="90" y="22"/>
                        <a:pt x="60" y="29"/>
                      </a:cubicBezTo>
                      <a:cubicBezTo>
                        <a:pt x="30" y="36"/>
                        <a:pt x="0" y="37"/>
                        <a:pt x="15" y="120"/>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36" name="Rectangle 704">
                  <a:extLst>
                    <a:ext uri="{FF2B5EF4-FFF2-40B4-BE49-F238E27FC236}">
                      <a16:creationId xmlns:a16="http://schemas.microsoft.com/office/drawing/2014/main" id="{1744F97E-C523-450D-B953-80DFF32EC690}"/>
                    </a:ext>
                  </a:extLst>
                </p:cNvPr>
                <p:cNvSpPr>
                  <a:spLocks noChangeArrowheads="1"/>
                </p:cNvSpPr>
                <p:nvPr/>
              </p:nvSpPr>
              <p:spPr bwMode="auto">
                <a:xfrm rot="-4300694">
                  <a:off x="4766" y="862"/>
                  <a:ext cx="116" cy="44"/>
                </a:xfrm>
                <a:prstGeom prst="rect">
                  <a:avLst/>
                </a:prstGeom>
                <a:solidFill>
                  <a:srgbClr val="66FFFF"/>
                </a:solidFill>
                <a:ln w="9525">
                  <a:solidFill>
                    <a:srgbClr val="00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7700" name="Freeform 705">
              <a:extLst>
                <a:ext uri="{FF2B5EF4-FFF2-40B4-BE49-F238E27FC236}">
                  <a16:creationId xmlns:a16="http://schemas.microsoft.com/office/drawing/2014/main" id="{1C11037F-517E-4557-B789-3F45A3D06A54}"/>
                </a:ext>
              </a:extLst>
            </p:cNvPr>
            <p:cNvSpPr>
              <a:spLocks/>
            </p:cNvSpPr>
            <p:nvPr/>
          </p:nvSpPr>
          <p:spPr bwMode="auto">
            <a:xfrm>
              <a:off x="1620" y="1337"/>
              <a:ext cx="136" cy="544"/>
            </a:xfrm>
            <a:custGeom>
              <a:avLst/>
              <a:gdLst>
                <a:gd name="T0" fmla="*/ 136 w 136"/>
                <a:gd name="T1" fmla="*/ 0 h 544"/>
                <a:gd name="T2" fmla="*/ 91 w 136"/>
                <a:gd name="T3" fmla="*/ 90 h 544"/>
                <a:gd name="T4" fmla="*/ 91 w 136"/>
                <a:gd name="T5" fmla="*/ 272 h 544"/>
                <a:gd name="T6" fmla="*/ 0 w 136"/>
                <a:gd name="T7" fmla="*/ 544 h 5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6" h="544">
                  <a:moveTo>
                    <a:pt x="136" y="0"/>
                  </a:moveTo>
                  <a:cubicBezTo>
                    <a:pt x="117" y="22"/>
                    <a:pt x="98" y="45"/>
                    <a:pt x="91" y="90"/>
                  </a:cubicBezTo>
                  <a:cubicBezTo>
                    <a:pt x="84" y="135"/>
                    <a:pt x="106" y="196"/>
                    <a:pt x="91" y="272"/>
                  </a:cubicBezTo>
                  <a:cubicBezTo>
                    <a:pt x="76" y="348"/>
                    <a:pt x="38" y="446"/>
                    <a:pt x="0" y="544"/>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1" name="Oval 706">
              <a:extLst>
                <a:ext uri="{FF2B5EF4-FFF2-40B4-BE49-F238E27FC236}">
                  <a16:creationId xmlns:a16="http://schemas.microsoft.com/office/drawing/2014/main" id="{7938F350-9205-4094-AA12-462C54D07FCA}"/>
                </a:ext>
              </a:extLst>
            </p:cNvPr>
            <p:cNvSpPr>
              <a:spLocks noChangeArrowheads="1"/>
            </p:cNvSpPr>
            <p:nvPr/>
          </p:nvSpPr>
          <p:spPr bwMode="auto">
            <a:xfrm>
              <a:off x="5445" y="1625"/>
              <a:ext cx="45" cy="45"/>
            </a:xfrm>
            <a:prstGeom prst="ellipse">
              <a:avLst/>
            </a:prstGeom>
            <a:solidFill>
              <a:schemeClr val="tx1"/>
            </a:solidFill>
            <a:ln w="285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02" name="Rectangle 707">
              <a:extLst>
                <a:ext uri="{FF2B5EF4-FFF2-40B4-BE49-F238E27FC236}">
                  <a16:creationId xmlns:a16="http://schemas.microsoft.com/office/drawing/2014/main" id="{332E9E9B-C056-411D-9568-CFB926E6C737}"/>
                </a:ext>
              </a:extLst>
            </p:cNvPr>
            <p:cNvSpPr>
              <a:spLocks noChangeArrowheads="1"/>
            </p:cNvSpPr>
            <p:nvPr/>
          </p:nvSpPr>
          <p:spPr bwMode="auto">
            <a:xfrm rot="-3508889">
              <a:off x="5581" y="1842"/>
              <a:ext cx="136" cy="45"/>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03" name="Freeform 708">
              <a:extLst>
                <a:ext uri="{FF2B5EF4-FFF2-40B4-BE49-F238E27FC236}">
                  <a16:creationId xmlns:a16="http://schemas.microsoft.com/office/drawing/2014/main" id="{2D23337A-2887-47D0-9980-CB7EA27047CE}"/>
                </a:ext>
              </a:extLst>
            </p:cNvPr>
            <p:cNvSpPr>
              <a:spLocks/>
            </p:cNvSpPr>
            <p:nvPr/>
          </p:nvSpPr>
          <p:spPr bwMode="auto">
            <a:xfrm rot="-326254">
              <a:off x="951" y="758"/>
              <a:ext cx="318" cy="167"/>
            </a:xfrm>
            <a:custGeom>
              <a:avLst/>
              <a:gdLst>
                <a:gd name="T0" fmla="*/ 45 w 317"/>
                <a:gd name="T1" fmla="*/ 0 h 280"/>
                <a:gd name="T2" fmla="*/ 0 w 317"/>
                <a:gd name="T3" fmla="*/ 1 h 280"/>
                <a:gd name="T4" fmla="*/ 45 w 317"/>
                <a:gd name="T5" fmla="*/ 1 h 280"/>
                <a:gd name="T6" fmla="*/ 250 w 317"/>
                <a:gd name="T7" fmla="*/ 1 h 280"/>
                <a:gd name="T8" fmla="*/ 341 w 317"/>
                <a:gd name="T9" fmla="*/ 1 h 280"/>
                <a:gd name="T10" fmla="*/ 250 w 317"/>
                <a:gd name="T11" fmla="*/ 1 h 280"/>
                <a:gd name="T12" fmla="*/ 45 w 317"/>
                <a:gd name="T13" fmla="*/ 0 h 2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7" h="280">
                  <a:moveTo>
                    <a:pt x="45" y="0"/>
                  </a:moveTo>
                  <a:cubicBezTo>
                    <a:pt x="7" y="0"/>
                    <a:pt x="0" y="106"/>
                    <a:pt x="0" y="136"/>
                  </a:cubicBezTo>
                  <a:cubicBezTo>
                    <a:pt x="0" y="166"/>
                    <a:pt x="8" y="158"/>
                    <a:pt x="45" y="181"/>
                  </a:cubicBezTo>
                  <a:cubicBezTo>
                    <a:pt x="82" y="204"/>
                    <a:pt x="181" y="264"/>
                    <a:pt x="226" y="272"/>
                  </a:cubicBezTo>
                  <a:cubicBezTo>
                    <a:pt x="271" y="280"/>
                    <a:pt x="317" y="250"/>
                    <a:pt x="317" y="227"/>
                  </a:cubicBezTo>
                  <a:cubicBezTo>
                    <a:pt x="317" y="204"/>
                    <a:pt x="271" y="174"/>
                    <a:pt x="226" y="136"/>
                  </a:cubicBezTo>
                  <a:cubicBezTo>
                    <a:pt x="181" y="98"/>
                    <a:pt x="83" y="0"/>
                    <a:pt x="45" y="0"/>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704" name="Group 709">
              <a:extLst>
                <a:ext uri="{FF2B5EF4-FFF2-40B4-BE49-F238E27FC236}">
                  <a16:creationId xmlns:a16="http://schemas.microsoft.com/office/drawing/2014/main" id="{08C3D863-FBA3-4504-B6E4-F926D664041F}"/>
                </a:ext>
              </a:extLst>
            </p:cNvPr>
            <p:cNvGrpSpPr>
              <a:grpSpLocks/>
            </p:cNvGrpSpPr>
            <p:nvPr/>
          </p:nvGrpSpPr>
          <p:grpSpPr bwMode="auto">
            <a:xfrm>
              <a:off x="889" y="231"/>
              <a:ext cx="491" cy="568"/>
              <a:chOff x="2562" y="210"/>
              <a:chExt cx="491" cy="568"/>
            </a:xfrm>
          </p:grpSpPr>
          <p:grpSp>
            <p:nvGrpSpPr>
              <p:cNvPr id="27705" name="Group 710">
                <a:extLst>
                  <a:ext uri="{FF2B5EF4-FFF2-40B4-BE49-F238E27FC236}">
                    <a16:creationId xmlns:a16="http://schemas.microsoft.com/office/drawing/2014/main" id="{B930C5FF-4F40-4AB6-A27B-5CDA064B8C23}"/>
                  </a:ext>
                </a:extLst>
              </p:cNvPr>
              <p:cNvGrpSpPr>
                <a:grpSpLocks/>
              </p:cNvGrpSpPr>
              <p:nvPr/>
            </p:nvGrpSpPr>
            <p:grpSpPr bwMode="auto">
              <a:xfrm>
                <a:off x="2602" y="248"/>
                <a:ext cx="451" cy="530"/>
                <a:chOff x="2454" y="1051"/>
                <a:chExt cx="451" cy="530"/>
              </a:xfrm>
            </p:grpSpPr>
            <p:sp>
              <p:nvSpPr>
                <p:cNvPr id="27709" name="Freeform 711">
                  <a:extLst>
                    <a:ext uri="{FF2B5EF4-FFF2-40B4-BE49-F238E27FC236}">
                      <a16:creationId xmlns:a16="http://schemas.microsoft.com/office/drawing/2014/main" id="{D6FEF21D-6D97-440D-BF4D-C42ED7A0B1EC}"/>
                    </a:ext>
                  </a:extLst>
                </p:cNvPr>
                <p:cNvSpPr>
                  <a:spLocks/>
                </p:cNvSpPr>
                <p:nvPr/>
              </p:nvSpPr>
              <p:spPr bwMode="auto">
                <a:xfrm rot="656925">
                  <a:off x="2542" y="1509"/>
                  <a:ext cx="288" cy="57"/>
                </a:xfrm>
                <a:custGeom>
                  <a:avLst/>
                  <a:gdLst>
                    <a:gd name="T0" fmla="*/ 5849 w 243"/>
                    <a:gd name="T1" fmla="*/ 66 h 52"/>
                    <a:gd name="T2" fmla="*/ 13902 w 243"/>
                    <a:gd name="T3" fmla="*/ 66 h 52"/>
                    <a:gd name="T4" fmla="*/ 8588 w 243"/>
                    <a:gd name="T5" fmla="*/ 475 h 52"/>
                    <a:gd name="T6" fmla="*/ 465 w 243"/>
                    <a:gd name="T7" fmla="*/ 66 h 52"/>
                    <a:gd name="T8" fmla="*/ 5849 w 243"/>
                    <a:gd name="T9" fmla="*/ 66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52">
                      <a:moveTo>
                        <a:pt x="99" y="7"/>
                      </a:moveTo>
                      <a:cubicBezTo>
                        <a:pt x="137" y="7"/>
                        <a:pt x="227" y="0"/>
                        <a:pt x="235" y="7"/>
                      </a:cubicBezTo>
                      <a:cubicBezTo>
                        <a:pt x="243" y="14"/>
                        <a:pt x="183" y="52"/>
                        <a:pt x="145" y="52"/>
                      </a:cubicBezTo>
                      <a:cubicBezTo>
                        <a:pt x="107" y="52"/>
                        <a:pt x="16" y="14"/>
                        <a:pt x="8" y="7"/>
                      </a:cubicBezTo>
                      <a:cubicBezTo>
                        <a:pt x="0" y="0"/>
                        <a:pt x="61" y="7"/>
                        <a:pt x="99" y="7"/>
                      </a:cubicBezTo>
                      <a:close/>
                    </a:path>
                  </a:pathLst>
                </a:custGeom>
                <a:solidFill>
                  <a:srgbClr val="FFD4A9"/>
                </a:solidFill>
                <a:ln>
                  <a:noFill/>
                </a:ln>
                <a:effectLst/>
                <a:extLst>
                  <a:ext uri="{91240B29-F687-4F45-9708-019B960494DF}">
                    <a14:hiddenLine xmlns:a14="http://schemas.microsoft.com/office/drawing/2010/main" w="9525">
                      <a:solidFill>
                        <a:srgbClr val="FFA67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10" name="Freeform 712">
                  <a:extLst>
                    <a:ext uri="{FF2B5EF4-FFF2-40B4-BE49-F238E27FC236}">
                      <a16:creationId xmlns:a16="http://schemas.microsoft.com/office/drawing/2014/main" id="{C27A8C1F-BE28-4B75-B3F4-5631587C4B1C}"/>
                    </a:ext>
                  </a:extLst>
                </p:cNvPr>
                <p:cNvSpPr>
                  <a:spLocks/>
                </p:cNvSpPr>
                <p:nvPr/>
              </p:nvSpPr>
              <p:spPr bwMode="auto">
                <a:xfrm rot="-298214">
                  <a:off x="2482" y="1051"/>
                  <a:ext cx="423" cy="530"/>
                </a:xfrm>
                <a:custGeom>
                  <a:avLst/>
                  <a:gdLst>
                    <a:gd name="T0" fmla="*/ 15 w 423"/>
                    <a:gd name="T1" fmla="*/ 356 h 530"/>
                    <a:gd name="T2" fmla="*/ 15 w 423"/>
                    <a:gd name="T3" fmla="*/ 129 h 530"/>
                    <a:gd name="T4" fmla="*/ 106 w 423"/>
                    <a:gd name="T5" fmla="*/ 38 h 530"/>
                    <a:gd name="T6" fmla="*/ 378 w 423"/>
                    <a:gd name="T7" fmla="*/ 38 h 530"/>
                    <a:gd name="T8" fmla="*/ 378 w 423"/>
                    <a:gd name="T9" fmla="*/ 265 h 530"/>
                    <a:gd name="T10" fmla="*/ 287 w 423"/>
                    <a:gd name="T11" fmla="*/ 492 h 530"/>
                    <a:gd name="T12" fmla="*/ 106 w 423"/>
                    <a:gd name="T13" fmla="*/ 492 h 530"/>
                    <a:gd name="T14" fmla="*/ 15 w 423"/>
                    <a:gd name="T15" fmla="*/ 356 h 5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23" h="530">
                      <a:moveTo>
                        <a:pt x="15" y="356"/>
                      </a:moveTo>
                      <a:cubicBezTo>
                        <a:pt x="0" y="296"/>
                        <a:pt x="0" y="182"/>
                        <a:pt x="15" y="129"/>
                      </a:cubicBezTo>
                      <a:cubicBezTo>
                        <a:pt x="30" y="76"/>
                        <a:pt x="46" y="53"/>
                        <a:pt x="106" y="38"/>
                      </a:cubicBezTo>
                      <a:cubicBezTo>
                        <a:pt x="166" y="23"/>
                        <a:pt x="333" y="0"/>
                        <a:pt x="378" y="38"/>
                      </a:cubicBezTo>
                      <a:cubicBezTo>
                        <a:pt x="423" y="76"/>
                        <a:pt x="393" y="189"/>
                        <a:pt x="378" y="265"/>
                      </a:cubicBezTo>
                      <a:cubicBezTo>
                        <a:pt x="363" y="341"/>
                        <a:pt x="332" y="454"/>
                        <a:pt x="287" y="492"/>
                      </a:cubicBezTo>
                      <a:cubicBezTo>
                        <a:pt x="242" y="530"/>
                        <a:pt x="151" y="522"/>
                        <a:pt x="106" y="492"/>
                      </a:cubicBezTo>
                      <a:cubicBezTo>
                        <a:pt x="61" y="462"/>
                        <a:pt x="30" y="416"/>
                        <a:pt x="15" y="356"/>
                      </a:cubicBezTo>
                      <a:close/>
                    </a:path>
                  </a:pathLst>
                </a:custGeom>
                <a:solidFill>
                  <a:srgbClr val="FFD4A9"/>
                </a:solidFill>
                <a:ln>
                  <a:noFill/>
                </a:ln>
                <a:effectLst/>
                <a:extLst>
                  <a:ext uri="{91240B29-F687-4F45-9708-019B960494DF}">
                    <a14:hiddenLine xmlns:a14="http://schemas.microsoft.com/office/drawing/2010/main" w="9525">
                      <a:solidFill>
                        <a:srgbClr val="FF9966"/>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11" name="Freeform 713">
                  <a:extLst>
                    <a:ext uri="{FF2B5EF4-FFF2-40B4-BE49-F238E27FC236}">
                      <a16:creationId xmlns:a16="http://schemas.microsoft.com/office/drawing/2014/main" id="{B2CA1C9F-1DC5-4759-831F-8FF578FA0AD2}"/>
                    </a:ext>
                  </a:extLst>
                </p:cNvPr>
                <p:cNvSpPr>
                  <a:spLocks/>
                </p:cNvSpPr>
                <p:nvPr/>
              </p:nvSpPr>
              <p:spPr bwMode="auto">
                <a:xfrm>
                  <a:off x="2648" y="1399"/>
                  <a:ext cx="194" cy="177"/>
                </a:xfrm>
                <a:custGeom>
                  <a:avLst/>
                  <a:gdLst>
                    <a:gd name="T0" fmla="*/ 9 w 219"/>
                    <a:gd name="T1" fmla="*/ 331241 h 113"/>
                    <a:gd name="T2" fmla="*/ 11 w 219"/>
                    <a:gd name="T3" fmla="*/ 4671245 h 113"/>
                    <a:gd name="T4" fmla="*/ 4 w 219"/>
                    <a:gd name="T5" fmla="*/ 4671245 h 113"/>
                    <a:gd name="T6" fmla="*/ 6 w 219"/>
                    <a:gd name="T7" fmla="*/ 2529736 h 113"/>
                    <a:gd name="T8" fmla="*/ 9 w 219"/>
                    <a:gd name="T9" fmla="*/ 331241 h 1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9" h="113">
                      <a:moveTo>
                        <a:pt x="151" y="7"/>
                      </a:moveTo>
                      <a:cubicBezTo>
                        <a:pt x="166" y="14"/>
                        <a:pt x="219" y="83"/>
                        <a:pt x="196" y="98"/>
                      </a:cubicBezTo>
                      <a:cubicBezTo>
                        <a:pt x="173" y="113"/>
                        <a:pt x="30" y="105"/>
                        <a:pt x="15" y="98"/>
                      </a:cubicBezTo>
                      <a:cubicBezTo>
                        <a:pt x="0" y="91"/>
                        <a:pt x="83" y="68"/>
                        <a:pt x="106" y="53"/>
                      </a:cubicBezTo>
                      <a:cubicBezTo>
                        <a:pt x="129" y="38"/>
                        <a:pt x="136" y="0"/>
                        <a:pt x="151" y="7"/>
                      </a:cubicBezTo>
                      <a:close/>
                    </a:path>
                  </a:pathLst>
                </a:custGeom>
                <a:solidFill>
                  <a:srgbClr val="FFD4A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712" name="Group 714">
                  <a:extLst>
                    <a:ext uri="{FF2B5EF4-FFF2-40B4-BE49-F238E27FC236}">
                      <a16:creationId xmlns:a16="http://schemas.microsoft.com/office/drawing/2014/main" id="{2C755F49-D584-44B4-8B20-BD0653B618FF}"/>
                    </a:ext>
                  </a:extLst>
                </p:cNvPr>
                <p:cNvGrpSpPr>
                  <a:grpSpLocks/>
                </p:cNvGrpSpPr>
                <p:nvPr/>
              </p:nvGrpSpPr>
              <p:grpSpPr bwMode="auto">
                <a:xfrm>
                  <a:off x="2728" y="1252"/>
                  <a:ext cx="137" cy="51"/>
                  <a:chOff x="4537" y="194"/>
                  <a:chExt cx="137" cy="51"/>
                </a:xfrm>
              </p:grpSpPr>
              <p:sp>
                <p:nvSpPr>
                  <p:cNvPr id="27728" name="Oval 715">
                    <a:extLst>
                      <a:ext uri="{FF2B5EF4-FFF2-40B4-BE49-F238E27FC236}">
                        <a16:creationId xmlns:a16="http://schemas.microsoft.com/office/drawing/2014/main" id="{B2167645-3190-4186-A201-9E06AD3AECF8}"/>
                      </a:ext>
                    </a:extLst>
                  </p:cNvPr>
                  <p:cNvSpPr>
                    <a:spLocks noChangeArrowheads="1"/>
                  </p:cNvSpPr>
                  <p:nvPr/>
                </p:nvSpPr>
                <p:spPr bwMode="auto">
                  <a:xfrm rot="20763606" flipH="1">
                    <a:off x="4602" y="200"/>
                    <a:ext cx="45" cy="45"/>
                  </a:xfrm>
                  <a:prstGeom prst="ellipse">
                    <a:avLst/>
                  </a:prstGeom>
                  <a:solidFill>
                    <a:srgbClr val="292929"/>
                  </a:solidFill>
                  <a:ln w="2857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7729" name="Freeform 716">
                    <a:extLst>
                      <a:ext uri="{FF2B5EF4-FFF2-40B4-BE49-F238E27FC236}">
                        <a16:creationId xmlns:a16="http://schemas.microsoft.com/office/drawing/2014/main" id="{7B0CBCED-505B-4235-84CE-7724F53CEA56}"/>
                      </a:ext>
                    </a:extLst>
                  </p:cNvPr>
                  <p:cNvSpPr>
                    <a:spLocks/>
                  </p:cNvSpPr>
                  <p:nvPr/>
                </p:nvSpPr>
                <p:spPr bwMode="auto">
                  <a:xfrm rot="20763606" flipH="1">
                    <a:off x="4571" y="197"/>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FF9999"/>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30" name="Freeform 717">
                    <a:extLst>
                      <a:ext uri="{FF2B5EF4-FFF2-40B4-BE49-F238E27FC236}">
                        <a16:creationId xmlns:a16="http://schemas.microsoft.com/office/drawing/2014/main" id="{FA62D174-0111-4919-8051-1C95F68BF022}"/>
                      </a:ext>
                    </a:extLst>
                  </p:cNvPr>
                  <p:cNvSpPr>
                    <a:spLocks/>
                  </p:cNvSpPr>
                  <p:nvPr/>
                </p:nvSpPr>
                <p:spPr bwMode="auto">
                  <a:xfrm rot="-836394" flipH="1" flipV="1">
                    <a:off x="4574" y="221"/>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99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31" name="Freeform 718">
                    <a:extLst>
                      <a:ext uri="{FF2B5EF4-FFF2-40B4-BE49-F238E27FC236}">
                        <a16:creationId xmlns:a16="http://schemas.microsoft.com/office/drawing/2014/main" id="{A9AC7C93-68D6-49B6-9FAF-1276D4D4F186}"/>
                      </a:ext>
                    </a:extLst>
                  </p:cNvPr>
                  <p:cNvSpPr>
                    <a:spLocks/>
                  </p:cNvSpPr>
                  <p:nvPr/>
                </p:nvSpPr>
                <p:spPr bwMode="auto">
                  <a:xfrm rot="20763606" flipH="1">
                    <a:off x="4573" y="206"/>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FF99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32" name="Freeform 719">
                    <a:extLst>
                      <a:ext uri="{FF2B5EF4-FFF2-40B4-BE49-F238E27FC236}">
                        <a16:creationId xmlns:a16="http://schemas.microsoft.com/office/drawing/2014/main" id="{9D9D146E-766B-4A2B-A2A5-07A98ECD6BB4}"/>
                      </a:ext>
                    </a:extLst>
                  </p:cNvPr>
                  <p:cNvSpPr>
                    <a:spLocks/>
                  </p:cNvSpPr>
                  <p:nvPr/>
                </p:nvSpPr>
                <p:spPr bwMode="auto">
                  <a:xfrm rot="4969298" flipH="1">
                    <a:off x="4593" y="138"/>
                    <a:ext cx="26" cy="137"/>
                  </a:xfrm>
                  <a:custGeom>
                    <a:avLst/>
                    <a:gdLst>
                      <a:gd name="T0" fmla="*/ 1 w 52"/>
                      <a:gd name="T1" fmla="*/ 0 h 136"/>
                      <a:gd name="T2" fmla="*/ 1 w 52"/>
                      <a:gd name="T3" fmla="*/ 115 h 136"/>
                      <a:gd name="T4" fmla="*/ 0 w 52"/>
                      <a:gd name="T5" fmla="*/ 160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190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13" name="Group 720">
                  <a:extLst>
                    <a:ext uri="{FF2B5EF4-FFF2-40B4-BE49-F238E27FC236}">
                      <a16:creationId xmlns:a16="http://schemas.microsoft.com/office/drawing/2014/main" id="{0EDD2043-06A6-4299-A7D1-C2726AE6438D}"/>
                    </a:ext>
                  </a:extLst>
                </p:cNvPr>
                <p:cNvGrpSpPr>
                  <a:grpSpLocks/>
                </p:cNvGrpSpPr>
                <p:nvPr/>
              </p:nvGrpSpPr>
              <p:grpSpPr bwMode="auto">
                <a:xfrm>
                  <a:off x="2749" y="1429"/>
                  <a:ext cx="90" cy="51"/>
                  <a:chOff x="4378" y="880"/>
                  <a:chExt cx="90" cy="51"/>
                </a:xfrm>
              </p:grpSpPr>
              <p:sp>
                <p:nvSpPr>
                  <p:cNvPr id="27726" name="Freeform 721">
                    <a:extLst>
                      <a:ext uri="{FF2B5EF4-FFF2-40B4-BE49-F238E27FC236}">
                        <a16:creationId xmlns:a16="http://schemas.microsoft.com/office/drawing/2014/main" id="{BF53604B-88C3-4D70-A76F-17562364C570}"/>
                      </a:ext>
                    </a:extLst>
                  </p:cNvPr>
                  <p:cNvSpPr>
                    <a:spLocks/>
                  </p:cNvSpPr>
                  <p:nvPr/>
                </p:nvSpPr>
                <p:spPr bwMode="auto">
                  <a:xfrm rot="-8101103" flipH="1" flipV="1">
                    <a:off x="4409" y="880"/>
                    <a:ext cx="49" cy="51"/>
                  </a:xfrm>
                  <a:custGeom>
                    <a:avLst/>
                    <a:gdLst>
                      <a:gd name="T0" fmla="*/ 11 w 52"/>
                      <a:gd name="T1" fmla="*/ 0 h 136"/>
                      <a:gd name="T2" fmla="*/ 11 w 52"/>
                      <a:gd name="T3" fmla="*/ 0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27" name="Freeform 722">
                    <a:extLst>
                      <a:ext uri="{FF2B5EF4-FFF2-40B4-BE49-F238E27FC236}">
                        <a16:creationId xmlns:a16="http://schemas.microsoft.com/office/drawing/2014/main" id="{0252AFF7-998B-4BA8-B3B2-59CA38E1B32E}"/>
                      </a:ext>
                    </a:extLst>
                  </p:cNvPr>
                  <p:cNvSpPr>
                    <a:spLocks/>
                  </p:cNvSpPr>
                  <p:nvPr/>
                </p:nvSpPr>
                <p:spPr bwMode="auto">
                  <a:xfrm rot="4969298" flipH="1">
                    <a:off x="4411" y="857"/>
                    <a:ext cx="23" cy="90"/>
                  </a:xfrm>
                  <a:custGeom>
                    <a:avLst/>
                    <a:gdLst>
                      <a:gd name="T0" fmla="*/ 0 w 52"/>
                      <a:gd name="T1" fmla="*/ 0 h 136"/>
                      <a:gd name="T2" fmla="*/ 0 w 52"/>
                      <a:gd name="T3" fmla="*/ 1 h 136"/>
                      <a:gd name="T4" fmla="*/ 0 w 52"/>
                      <a:gd name="T5" fmla="*/ 1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14" name="Group 723">
                  <a:extLst>
                    <a:ext uri="{FF2B5EF4-FFF2-40B4-BE49-F238E27FC236}">
                      <a16:creationId xmlns:a16="http://schemas.microsoft.com/office/drawing/2014/main" id="{073F5147-F298-4887-BAAB-0EB099BAFF24}"/>
                    </a:ext>
                  </a:extLst>
                </p:cNvPr>
                <p:cNvGrpSpPr>
                  <a:grpSpLocks/>
                </p:cNvGrpSpPr>
                <p:nvPr/>
              </p:nvGrpSpPr>
              <p:grpSpPr bwMode="auto">
                <a:xfrm>
                  <a:off x="2454" y="1249"/>
                  <a:ext cx="96" cy="181"/>
                  <a:chOff x="4115" y="719"/>
                  <a:chExt cx="96" cy="181"/>
                </a:xfrm>
              </p:grpSpPr>
              <p:grpSp>
                <p:nvGrpSpPr>
                  <p:cNvPr id="27722" name="Group 724">
                    <a:extLst>
                      <a:ext uri="{FF2B5EF4-FFF2-40B4-BE49-F238E27FC236}">
                        <a16:creationId xmlns:a16="http://schemas.microsoft.com/office/drawing/2014/main" id="{9A3D1346-3494-47D2-9A13-EC7FF922A7A0}"/>
                      </a:ext>
                    </a:extLst>
                  </p:cNvPr>
                  <p:cNvGrpSpPr>
                    <a:grpSpLocks/>
                  </p:cNvGrpSpPr>
                  <p:nvPr/>
                </p:nvGrpSpPr>
                <p:grpSpPr bwMode="auto">
                  <a:xfrm rot="-570262">
                    <a:off x="4120" y="719"/>
                    <a:ext cx="91" cy="181"/>
                    <a:chOff x="2564" y="1233"/>
                    <a:chExt cx="483" cy="764"/>
                  </a:xfrm>
                </p:grpSpPr>
                <p:sp>
                  <p:nvSpPr>
                    <p:cNvPr id="27724" name="Freeform 725">
                      <a:extLst>
                        <a:ext uri="{FF2B5EF4-FFF2-40B4-BE49-F238E27FC236}">
                          <a16:creationId xmlns:a16="http://schemas.microsoft.com/office/drawing/2014/main" id="{95DDD701-FD5E-452C-9F6B-29F9783752AA}"/>
                        </a:ext>
                      </a:extLst>
                    </p:cNvPr>
                    <p:cNvSpPr>
                      <a:spLocks/>
                    </p:cNvSpPr>
                    <p:nvPr/>
                  </p:nvSpPr>
                  <p:spPr bwMode="auto">
                    <a:xfrm>
                      <a:off x="2564" y="1233"/>
                      <a:ext cx="483" cy="764"/>
                    </a:xfrm>
                    <a:custGeom>
                      <a:avLst/>
                      <a:gdLst>
                        <a:gd name="T0" fmla="*/ 295 w 483"/>
                        <a:gd name="T1" fmla="*/ 363 h 764"/>
                        <a:gd name="T2" fmla="*/ 431 w 483"/>
                        <a:gd name="T3" fmla="*/ 272 h 764"/>
                        <a:gd name="T4" fmla="*/ 476 w 483"/>
                        <a:gd name="T5" fmla="*/ 136 h 764"/>
                        <a:gd name="T6" fmla="*/ 386 w 483"/>
                        <a:gd name="T7" fmla="*/ 45 h 764"/>
                        <a:gd name="T8" fmla="*/ 249 w 483"/>
                        <a:gd name="T9" fmla="*/ 0 h 764"/>
                        <a:gd name="T10" fmla="*/ 68 w 483"/>
                        <a:gd name="T11" fmla="*/ 45 h 764"/>
                        <a:gd name="T12" fmla="*/ 23 w 483"/>
                        <a:gd name="T13" fmla="*/ 181 h 764"/>
                        <a:gd name="T14" fmla="*/ 23 w 483"/>
                        <a:gd name="T15" fmla="*/ 408 h 764"/>
                        <a:gd name="T16" fmla="*/ 159 w 483"/>
                        <a:gd name="T17" fmla="*/ 635 h 764"/>
                        <a:gd name="T18" fmla="*/ 249 w 483"/>
                        <a:gd name="T19" fmla="*/ 726 h 764"/>
                        <a:gd name="T20" fmla="*/ 386 w 483"/>
                        <a:gd name="T21" fmla="*/ 726 h 764"/>
                        <a:gd name="T22" fmla="*/ 431 w 483"/>
                        <a:gd name="T23" fmla="*/ 499 h 764"/>
                        <a:gd name="T24" fmla="*/ 431 w 483"/>
                        <a:gd name="T25" fmla="*/ 408 h 764"/>
                        <a:gd name="T26" fmla="*/ 295 w 483"/>
                        <a:gd name="T27" fmla="*/ 363 h 7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3" h="764">
                          <a:moveTo>
                            <a:pt x="295" y="363"/>
                          </a:moveTo>
                          <a:cubicBezTo>
                            <a:pt x="295" y="340"/>
                            <a:pt x="401" y="310"/>
                            <a:pt x="431" y="272"/>
                          </a:cubicBezTo>
                          <a:cubicBezTo>
                            <a:pt x="461" y="234"/>
                            <a:pt x="483" y="174"/>
                            <a:pt x="476" y="136"/>
                          </a:cubicBezTo>
                          <a:cubicBezTo>
                            <a:pt x="469" y="98"/>
                            <a:pt x="424" y="68"/>
                            <a:pt x="386" y="45"/>
                          </a:cubicBezTo>
                          <a:cubicBezTo>
                            <a:pt x="348" y="22"/>
                            <a:pt x="302" y="0"/>
                            <a:pt x="249" y="0"/>
                          </a:cubicBezTo>
                          <a:cubicBezTo>
                            <a:pt x="196" y="0"/>
                            <a:pt x="106" y="15"/>
                            <a:pt x="68" y="45"/>
                          </a:cubicBezTo>
                          <a:cubicBezTo>
                            <a:pt x="30" y="75"/>
                            <a:pt x="30" y="120"/>
                            <a:pt x="23" y="181"/>
                          </a:cubicBezTo>
                          <a:cubicBezTo>
                            <a:pt x="16" y="242"/>
                            <a:pt x="0" y="332"/>
                            <a:pt x="23" y="408"/>
                          </a:cubicBezTo>
                          <a:cubicBezTo>
                            <a:pt x="46" y="484"/>
                            <a:pt x="121" y="582"/>
                            <a:pt x="159" y="635"/>
                          </a:cubicBezTo>
                          <a:cubicBezTo>
                            <a:pt x="197" y="688"/>
                            <a:pt x="211" y="711"/>
                            <a:pt x="249" y="726"/>
                          </a:cubicBezTo>
                          <a:cubicBezTo>
                            <a:pt x="287" y="741"/>
                            <a:pt x="356" y="764"/>
                            <a:pt x="386" y="726"/>
                          </a:cubicBezTo>
                          <a:cubicBezTo>
                            <a:pt x="416" y="688"/>
                            <a:pt x="424" y="552"/>
                            <a:pt x="431" y="499"/>
                          </a:cubicBezTo>
                          <a:cubicBezTo>
                            <a:pt x="438" y="446"/>
                            <a:pt x="446" y="431"/>
                            <a:pt x="431" y="408"/>
                          </a:cubicBezTo>
                          <a:cubicBezTo>
                            <a:pt x="416" y="385"/>
                            <a:pt x="295" y="386"/>
                            <a:pt x="295" y="363"/>
                          </a:cubicBezTo>
                          <a:close/>
                        </a:path>
                      </a:pathLst>
                    </a:custGeom>
                    <a:solidFill>
                      <a:srgbClr val="FFB89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25" name="Freeform 726">
                      <a:extLst>
                        <a:ext uri="{FF2B5EF4-FFF2-40B4-BE49-F238E27FC236}">
                          <a16:creationId xmlns:a16="http://schemas.microsoft.com/office/drawing/2014/main" id="{6A028F86-4F9D-4C6C-97F7-44939BD7B384}"/>
                        </a:ext>
                      </a:extLst>
                    </p:cNvPr>
                    <p:cNvSpPr>
                      <a:spLocks/>
                    </p:cNvSpPr>
                    <p:nvPr/>
                  </p:nvSpPr>
                  <p:spPr bwMode="auto">
                    <a:xfrm rot="387845">
                      <a:off x="2603" y="1429"/>
                      <a:ext cx="356" cy="499"/>
                    </a:xfrm>
                    <a:custGeom>
                      <a:avLst/>
                      <a:gdLst>
                        <a:gd name="T0" fmla="*/ 288 w 356"/>
                        <a:gd name="T1" fmla="*/ 1816 h 408"/>
                        <a:gd name="T2" fmla="*/ 106 w 356"/>
                        <a:gd name="T3" fmla="*/ 7432 h 408"/>
                        <a:gd name="T4" fmla="*/ 15 w 356"/>
                        <a:gd name="T5" fmla="*/ 13310 h 408"/>
                        <a:gd name="T6" fmla="*/ 15 w 356"/>
                        <a:gd name="T7" fmla="*/ 24707 h 408"/>
                        <a:gd name="T8" fmla="*/ 106 w 356"/>
                        <a:gd name="T9" fmla="*/ 30416 h 408"/>
                        <a:gd name="T10" fmla="*/ 197 w 356"/>
                        <a:gd name="T11" fmla="*/ 35996 h 408"/>
                        <a:gd name="T12" fmla="*/ 242 w 356"/>
                        <a:gd name="T13" fmla="*/ 47383 h 408"/>
                        <a:gd name="T14" fmla="*/ 333 w 356"/>
                        <a:gd name="T15" fmla="*/ 47383 h 408"/>
                        <a:gd name="T16" fmla="*/ 333 w 356"/>
                        <a:gd name="T17" fmla="*/ 24707 h 408"/>
                        <a:gd name="T18" fmla="*/ 197 w 356"/>
                        <a:gd name="T19" fmla="*/ 18940 h 408"/>
                        <a:gd name="T20" fmla="*/ 288 w 356"/>
                        <a:gd name="T21" fmla="*/ 1816 h 4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56" h="408">
                          <a:moveTo>
                            <a:pt x="288" y="15"/>
                          </a:moveTo>
                          <a:cubicBezTo>
                            <a:pt x="273" y="0"/>
                            <a:pt x="151" y="45"/>
                            <a:pt x="106" y="60"/>
                          </a:cubicBezTo>
                          <a:cubicBezTo>
                            <a:pt x="61" y="75"/>
                            <a:pt x="30" y="83"/>
                            <a:pt x="15" y="106"/>
                          </a:cubicBezTo>
                          <a:cubicBezTo>
                            <a:pt x="0" y="129"/>
                            <a:pt x="0" y="173"/>
                            <a:pt x="15" y="196"/>
                          </a:cubicBezTo>
                          <a:cubicBezTo>
                            <a:pt x="30" y="219"/>
                            <a:pt x="76" y="227"/>
                            <a:pt x="106" y="242"/>
                          </a:cubicBezTo>
                          <a:cubicBezTo>
                            <a:pt x="136" y="257"/>
                            <a:pt x="174" y="264"/>
                            <a:pt x="197" y="287"/>
                          </a:cubicBezTo>
                          <a:cubicBezTo>
                            <a:pt x="220" y="310"/>
                            <a:pt x="219" y="363"/>
                            <a:pt x="242" y="378"/>
                          </a:cubicBezTo>
                          <a:cubicBezTo>
                            <a:pt x="265" y="393"/>
                            <a:pt x="318" y="408"/>
                            <a:pt x="333" y="378"/>
                          </a:cubicBezTo>
                          <a:cubicBezTo>
                            <a:pt x="348" y="348"/>
                            <a:pt x="356" y="234"/>
                            <a:pt x="333" y="196"/>
                          </a:cubicBezTo>
                          <a:cubicBezTo>
                            <a:pt x="310" y="158"/>
                            <a:pt x="204" y="174"/>
                            <a:pt x="197" y="151"/>
                          </a:cubicBezTo>
                          <a:cubicBezTo>
                            <a:pt x="190" y="128"/>
                            <a:pt x="303" y="30"/>
                            <a:pt x="288" y="15"/>
                          </a:cubicBezTo>
                          <a:close/>
                        </a:path>
                      </a:pathLst>
                    </a:custGeom>
                    <a:solidFill>
                      <a:srgbClr val="FFA87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723" name="Freeform 727">
                    <a:extLst>
                      <a:ext uri="{FF2B5EF4-FFF2-40B4-BE49-F238E27FC236}">
                        <a16:creationId xmlns:a16="http://schemas.microsoft.com/office/drawing/2014/main" id="{7CA4D212-AD3A-4F5C-99DB-89E60E664195}"/>
                      </a:ext>
                    </a:extLst>
                  </p:cNvPr>
                  <p:cNvSpPr>
                    <a:spLocks/>
                  </p:cNvSpPr>
                  <p:nvPr/>
                </p:nvSpPr>
                <p:spPr bwMode="auto">
                  <a:xfrm rot="-6823471">
                    <a:off x="4127" y="738"/>
                    <a:ext cx="44" cy="68"/>
                  </a:xfrm>
                  <a:custGeom>
                    <a:avLst/>
                    <a:gdLst>
                      <a:gd name="T0" fmla="*/ 3 w 52"/>
                      <a:gd name="T1" fmla="*/ 0 h 136"/>
                      <a:gd name="T2" fmla="*/ 3 w 52"/>
                      <a:gd name="T3" fmla="*/ 1 h 136"/>
                      <a:gd name="T4" fmla="*/ 0 w 52"/>
                      <a:gd name="T5" fmla="*/ 1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A67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15" name="Group 728">
                  <a:extLst>
                    <a:ext uri="{FF2B5EF4-FFF2-40B4-BE49-F238E27FC236}">
                      <a16:creationId xmlns:a16="http://schemas.microsoft.com/office/drawing/2014/main" id="{DF3B4F02-45F4-411F-B602-F32303AEEB2B}"/>
                    </a:ext>
                  </a:extLst>
                </p:cNvPr>
                <p:cNvGrpSpPr>
                  <a:grpSpLocks/>
                </p:cNvGrpSpPr>
                <p:nvPr/>
              </p:nvGrpSpPr>
              <p:grpSpPr bwMode="auto">
                <a:xfrm rot="461698">
                  <a:off x="2805" y="1288"/>
                  <a:ext cx="86" cy="124"/>
                  <a:chOff x="3702" y="835"/>
                  <a:chExt cx="105" cy="187"/>
                </a:xfrm>
              </p:grpSpPr>
              <p:grpSp>
                <p:nvGrpSpPr>
                  <p:cNvPr id="27716" name="Group 729">
                    <a:extLst>
                      <a:ext uri="{FF2B5EF4-FFF2-40B4-BE49-F238E27FC236}">
                        <a16:creationId xmlns:a16="http://schemas.microsoft.com/office/drawing/2014/main" id="{C67686C0-65D7-42FD-899B-E6C24A43F5DF}"/>
                      </a:ext>
                    </a:extLst>
                  </p:cNvPr>
                  <p:cNvGrpSpPr>
                    <a:grpSpLocks/>
                  </p:cNvGrpSpPr>
                  <p:nvPr/>
                </p:nvGrpSpPr>
                <p:grpSpPr bwMode="auto">
                  <a:xfrm>
                    <a:off x="3722" y="835"/>
                    <a:ext cx="85" cy="187"/>
                    <a:chOff x="5415" y="340"/>
                    <a:chExt cx="136" cy="246"/>
                  </a:xfrm>
                </p:grpSpPr>
                <p:sp>
                  <p:nvSpPr>
                    <p:cNvPr id="27718" name="Freeform 730">
                      <a:extLst>
                        <a:ext uri="{FF2B5EF4-FFF2-40B4-BE49-F238E27FC236}">
                          <a16:creationId xmlns:a16="http://schemas.microsoft.com/office/drawing/2014/main" id="{2126B42E-44E5-4EE0-B0F5-B9B0624C6741}"/>
                        </a:ext>
                      </a:extLst>
                    </p:cNvPr>
                    <p:cNvSpPr>
                      <a:spLocks/>
                    </p:cNvSpPr>
                    <p:nvPr/>
                  </p:nvSpPr>
                  <p:spPr bwMode="auto">
                    <a:xfrm rot="555602">
                      <a:off x="5415" y="435"/>
                      <a:ext cx="136" cy="137"/>
                    </a:xfrm>
                    <a:custGeom>
                      <a:avLst/>
                      <a:gdLst>
                        <a:gd name="T0" fmla="*/ 5688 w 106"/>
                        <a:gd name="T1" fmla="*/ 3 h 159"/>
                        <a:gd name="T2" fmla="*/ 41766 w 106"/>
                        <a:gd name="T3" fmla="*/ 3 h 159"/>
                        <a:gd name="T4" fmla="*/ 5688 w 106"/>
                        <a:gd name="T5" fmla="*/ 0 h 159"/>
                        <a:gd name="T6" fmla="*/ 5688 w 106"/>
                        <a:gd name="T7" fmla="*/ 3 h 1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159">
                          <a:moveTo>
                            <a:pt x="15" y="136"/>
                          </a:moveTo>
                          <a:cubicBezTo>
                            <a:pt x="30" y="159"/>
                            <a:pt x="106" y="159"/>
                            <a:pt x="106" y="136"/>
                          </a:cubicBezTo>
                          <a:cubicBezTo>
                            <a:pt x="106" y="113"/>
                            <a:pt x="30" y="0"/>
                            <a:pt x="15" y="0"/>
                          </a:cubicBezTo>
                          <a:cubicBezTo>
                            <a:pt x="0" y="0"/>
                            <a:pt x="0" y="113"/>
                            <a:pt x="15" y="136"/>
                          </a:cubicBezTo>
                          <a:close/>
                        </a:path>
                      </a:pathLst>
                    </a:custGeom>
                    <a:solidFill>
                      <a:srgbClr val="FFCC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719" name="Group 731">
                      <a:extLst>
                        <a:ext uri="{FF2B5EF4-FFF2-40B4-BE49-F238E27FC236}">
                          <a16:creationId xmlns:a16="http://schemas.microsoft.com/office/drawing/2014/main" id="{6E8D3FD4-C254-46BF-B498-A92B1B61FFC6}"/>
                        </a:ext>
                      </a:extLst>
                    </p:cNvPr>
                    <p:cNvGrpSpPr>
                      <a:grpSpLocks/>
                    </p:cNvGrpSpPr>
                    <p:nvPr/>
                  </p:nvGrpSpPr>
                  <p:grpSpPr bwMode="auto">
                    <a:xfrm>
                      <a:off x="5461" y="340"/>
                      <a:ext cx="84" cy="246"/>
                      <a:chOff x="5461" y="340"/>
                      <a:chExt cx="84" cy="246"/>
                    </a:xfrm>
                  </p:grpSpPr>
                  <p:sp>
                    <p:nvSpPr>
                      <p:cNvPr id="27720" name="Freeform 732">
                        <a:extLst>
                          <a:ext uri="{FF2B5EF4-FFF2-40B4-BE49-F238E27FC236}">
                            <a16:creationId xmlns:a16="http://schemas.microsoft.com/office/drawing/2014/main" id="{7B07DBFC-0C58-478B-B0DE-A8C77D78E3CA}"/>
                          </a:ext>
                        </a:extLst>
                      </p:cNvPr>
                      <p:cNvSpPr>
                        <a:spLocks/>
                      </p:cNvSpPr>
                      <p:nvPr/>
                    </p:nvSpPr>
                    <p:spPr bwMode="auto">
                      <a:xfrm rot="18042014" flipV="1">
                        <a:off x="5453" y="494"/>
                        <a:ext cx="104" cy="80"/>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2700" cmpd="sng">
                        <a:solidFill>
                          <a:srgbClr val="FF9966"/>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21" name="Freeform 733">
                        <a:extLst>
                          <a:ext uri="{FF2B5EF4-FFF2-40B4-BE49-F238E27FC236}">
                            <a16:creationId xmlns:a16="http://schemas.microsoft.com/office/drawing/2014/main" id="{F149653F-BDCF-421F-8A9C-EF8D786957C6}"/>
                          </a:ext>
                        </a:extLst>
                      </p:cNvPr>
                      <p:cNvSpPr>
                        <a:spLocks/>
                      </p:cNvSpPr>
                      <p:nvPr/>
                    </p:nvSpPr>
                    <p:spPr bwMode="auto">
                      <a:xfrm rot="180612" flipH="1">
                        <a:off x="5461" y="340"/>
                        <a:ext cx="44" cy="131"/>
                      </a:xfrm>
                      <a:custGeom>
                        <a:avLst/>
                        <a:gdLst>
                          <a:gd name="T0" fmla="*/ 3 w 52"/>
                          <a:gd name="T1" fmla="*/ 0 h 136"/>
                          <a:gd name="T2" fmla="*/ 3 w 52"/>
                          <a:gd name="T3" fmla="*/ 37 h 136"/>
                          <a:gd name="T4" fmla="*/ 0 w 52"/>
                          <a:gd name="T5" fmla="*/ 56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12700" cmpd="sng">
                        <a:solidFill>
                          <a:srgbClr val="FF99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7717" name="Freeform 734">
                    <a:extLst>
                      <a:ext uri="{FF2B5EF4-FFF2-40B4-BE49-F238E27FC236}">
                        <a16:creationId xmlns:a16="http://schemas.microsoft.com/office/drawing/2014/main" id="{1A5A41BC-883C-4CD8-A84D-FEE5A70CF5FA}"/>
                      </a:ext>
                    </a:extLst>
                  </p:cNvPr>
                  <p:cNvSpPr>
                    <a:spLocks/>
                  </p:cNvSpPr>
                  <p:nvPr/>
                </p:nvSpPr>
                <p:spPr bwMode="auto">
                  <a:xfrm rot="3742158" flipV="1">
                    <a:off x="3696" y="971"/>
                    <a:ext cx="56" cy="4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B895"/>
                  </a:solidFill>
                  <a:ln w="19050" cmpd="sng">
                    <a:solidFill>
                      <a:srgbClr val="FFB895"/>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7706" name="Freeform 735">
                <a:extLst>
                  <a:ext uri="{FF2B5EF4-FFF2-40B4-BE49-F238E27FC236}">
                    <a16:creationId xmlns:a16="http://schemas.microsoft.com/office/drawing/2014/main" id="{82343407-4820-4760-BE70-50B5BD0C2292}"/>
                  </a:ext>
                </a:extLst>
              </p:cNvPr>
              <p:cNvSpPr>
                <a:spLocks/>
              </p:cNvSpPr>
              <p:nvPr/>
            </p:nvSpPr>
            <p:spPr bwMode="auto">
              <a:xfrm rot="-251115">
                <a:off x="2562" y="253"/>
                <a:ext cx="225" cy="328"/>
              </a:xfrm>
              <a:custGeom>
                <a:avLst/>
                <a:gdLst>
                  <a:gd name="T0" fmla="*/ 0 w 1821"/>
                  <a:gd name="T1" fmla="*/ 0 h 1768"/>
                  <a:gd name="T2" fmla="*/ 0 w 1821"/>
                  <a:gd name="T3" fmla="*/ 0 h 1768"/>
                  <a:gd name="T4" fmla="*/ 0 w 1821"/>
                  <a:gd name="T5" fmla="*/ 0 h 1768"/>
                  <a:gd name="T6" fmla="*/ 0 w 1821"/>
                  <a:gd name="T7" fmla="*/ 0 h 1768"/>
                  <a:gd name="T8" fmla="*/ 0 w 1821"/>
                  <a:gd name="T9" fmla="*/ 0 h 1768"/>
                  <a:gd name="T10" fmla="*/ 0 w 1821"/>
                  <a:gd name="T11" fmla="*/ 0 h 1768"/>
                  <a:gd name="T12" fmla="*/ 0 w 1821"/>
                  <a:gd name="T13" fmla="*/ 0 h 1768"/>
                  <a:gd name="T14" fmla="*/ 0 w 1821"/>
                  <a:gd name="T15" fmla="*/ 0 h 1768"/>
                  <a:gd name="T16" fmla="*/ 0 w 1821"/>
                  <a:gd name="T17" fmla="*/ 0 h 1768"/>
                  <a:gd name="T18" fmla="*/ 0 w 1821"/>
                  <a:gd name="T19" fmla="*/ 0 h 1768"/>
                  <a:gd name="T20" fmla="*/ 0 w 1821"/>
                  <a:gd name="T21" fmla="*/ 0 h 1768"/>
                  <a:gd name="T22" fmla="*/ 0 w 1821"/>
                  <a:gd name="T23" fmla="*/ 0 h 1768"/>
                  <a:gd name="T24" fmla="*/ 0 w 1821"/>
                  <a:gd name="T25" fmla="*/ 0 h 1768"/>
                  <a:gd name="T26" fmla="*/ 0 w 1821"/>
                  <a:gd name="T27" fmla="*/ 0 h 1768"/>
                  <a:gd name="T28" fmla="*/ 0 w 1821"/>
                  <a:gd name="T29" fmla="*/ 0 h 1768"/>
                  <a:gd name="T30" fmla="*/ 0 w 1821"/>
                  <a:gd name="T31" fmla="*/ 0 h 1768"/>
                  <a:gd name="T32" fmla="*/ 0 w 1821"/>
                  <a:gd name="T33" fmla="*/ 0 h 1768"/>
                  <a:gd name="T34" fmla="*/ 0 w 1821"/>
                  <a:gd name="T35" fmla="*/ 0 h 1768"/>
                  <a:gd name="T36" fmla="*/ 0 w 1821"/>
                  <a:gd name="T37" fmla="*/ 0 h 1768"/>
                  <a:gd name="T38" fmla="*/ 0 w 1821"/>
                  <a:gd name="T39" fmla="*/ 0 h 1768"/>
                  <a:gd name="T40" fmla="*/ 0 w 1821"/>
                  <a:gd name="T41" fmla="*/ 0 h 1768"/>
                  <a:gd name="T42" fmla="*/ 0 w 1821"/>
                  <a:gd name="T43" fmla="*/ 0 h 17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21" h="1768">
                    <a:moveTo>
                      <a:pt x="317" y="1632"/>
                    </a:moveTo>
                    <a:cubicBezTo>
                      <a:pt x="332" y="1587"/>
                      <a:pt x="302" y="1398"/>
                      <a:pt x="317" y="1315"/>
                    </a:cubicBezTo>
                    <a:cubicBezTo>
                      <a:pt x="332" y="1232"/>
                      <a:pt x="363" y="1171"/>
                      <a:pt x="408" y="1133"/>
                    </a:cubicBezTo>
                    <a:cubicBezTo>
                      <a:pt x="453" y="1095"/>
                      <a:pt x="529" y="1080"/>
                      <a:pt x="589" y="1088"/>
                    </a:cubicBezTo>
                    <a:cubicBezTo>
                      <a:pt x="649" y="1096"/>
                      <a:pt x="718" y="1134"/>
                      <a:pt x="771" y="1179"/>
                    </a:cubicBezTo>
                    <a:cubicBezTo>
                      <a:pt x="824" y="1224"/>
                      <a:pt x="869" y="1315"/>
                      <a:pt x="907" y="1360"/>
                    </a:cubicBezTo>
                    <a:cubicBezTo>
                      <a:pt x="945" y="1405"/>
                      <a:pt x="991" y="1398"/>
                      <a:pt x="998" y="1451"/>
                    </a:cubicBezTo>
                    <a:cubicBezTo>
                      <a:pt x="1005" y="1504"/>
                      <a:pt x="952" y="1633"/>
                      <a:pt x="952" y="1678"/>
                    </a:cubicBezTo>
                    <a:cubicBezTo>
                      <a:pt x="952" y="1723"/>
                      <a:pt x="975" y="1716"/>
                      <a:pt x="998" y="1723"/>
                    </a:cubicBezTo>
                    <a:cubicBezTo>
                      <a:pt x="1021" y="1730"/>
                      <a:pt x="1065" y="1768"/>
                      <a:pt x="1088" y="1723"/>
                    </a:cubicBezTo>
                    <a:cubicBezTo>
                      <a:pt x="1111" y="1678"/>
                      <a:pt x="1104" y="1519"/>
                      <a:pt x="1134" y="1451"/>
                    </a:cubicBezTo>
                    <a:cubicBezTo>
                      <a:pt x="1164" y="1383"/>
                      <a:pt x="1210" y="1353"/>
                      <a:pt x="1270" y="1315"/>
                    </a:cubicBezTo>
                    <a:cubicBezTo>
                      <a:pt x="1330" y="1277"/>
                      <a:pt x="1429" y="1269"/>
                      <a:pt x="1497" y="1224"/>
                    </a:cubicBezTo>
                    <a:cubicBezTo>
                      <a:pt x="1565" y="1179"/>
                      <a:pt x="1633" y="1126"/>
                      <a:pt x="1678" y="1043"/>
                    </a:cubicBezTo>
                    <a:cubicBezTo>
                      <a:pt x="1723" y="960"/>
                      <a:pt x="1761" y="816"/>
                      <a:pt x="1769" y="725"/>
                    </a:cubicBezTo>
                    <a:cubicBezTo>
                      <a:pt x="1777" y="634"/>
                      <a:pt x="1821" y="581"/>
                      <a:pt x="1723" y="498"/>
                    </a:cubicBezTo>
                    <a:cubicBezTo>
                      <a:pt x="1625" y="415"/>
                      <a:pt x="1368" y="302"/>
                      <a:pt x="1179" y="226"/>
                    </a:cubicBezTo>
                    <a:cubicBezTo>
                      <a:pt x="990" y="150"/>
                      <a:pt x="748" y="0"/>
                      <a:pt x="589" y="45"/>
                    </a:cubicBezTo>
                    <a:cubicBezTo>
                      <a:pt x="430" y="90"/>
                      <a:pt x="324" y="302"/>
                      <a:pt x="226" y="498"/>
                    </a:cubicBezTo>
                    <a:cubicBezTo>
                      <a:pt x="128" y="694"/>
                      <a:pt x="0" y="1043"/>
                      <a:pt x="0" y="1224"/>
                    </a:cubicBezTo>
                    <a:cubicBezTo>
                      <a:pt x="0" y="1405"/>
                      <a:pt x="173" y="1519"/>
                      <a:pt x="226" y="1587"/>
                    </a:cubicBezTo>
                    <a:cubicBezTo>
                      <a:pt x="279" y="1655"/>
                      <a:pt x="302" y="1677"/>
                      <a:pt x="317" y="1632"/>
                    </a:cubicBezTo>
                    <a:close/>
                  </a:path>
                </a:pathLst>
              </a:custGeom>
              <a:solidFill>
                <a:srgbClr val="4D4D4D"/>
              </a:solidFill>
              <a:ln>
                <a:noFill/>
              </a:ln>
              <a:effectLst/>
              <a:extLst>
                <a:ext uri="{91240B29-F687-4F45-9708-019B960494DF}">
                  <a14:hiddenLine xmlns:a14="http://schemas.microsoft.com/office/drawing/2010/main" w="9525">
                    <a:solidFill>
                      <a:srgbClr val="C0C0C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7" name="Freeform 736">
                <a:extLst>
                  <a:ext uri="{FF2B5EF4-FFF2-40B4-BE49-F238E27FC236}">
                    <a16:creationId xmlns:a16="http://schemas.microsoft.com/office/drawing/2014/main" id="{6A2DA3C5-1C61-425C-A341-CC5FE2D0F293}"/>
                  </a:ext>
                </a:extLst>
              </p:cNvPr>
              <p:cNvSpPr>
                <a:spLocks/>
              </p:cNvSpPr>
              <p:nvPr/>
            </p:nvSpPr>
            <p:spPr bwMode="auto">
              <a:xfrm rot="306992">
                <a:off x="2603" y="210"/>
                <a:ext cx="433" cy="213"/>
              </a:xfrm>
              <a:custGeom>
                <a:avLst/>
                <a:gdLst>
                  <a:gd name="T0" fmla="*/ 97 w 446"/>
                  <a:gd name="T1" fmla="*/ 1 h 303"/>
                  <a:gd name="T2" fmla="*/ 31 w 446"/>
                  <a:gd name="T3" fmla="*/ 1 h 303"/>
                  <a:gd name="T4" fmla="*/ 15 w 446"/>
                  <a:gd name="T5" fmla="*/ 1 h 303"/>
                  <a:gd name="T6" fmla="*/ 75 w 446"/>
                  <a:gd name="T7" fmla="*/ 1 h 303"/>
                  <a:gd name="T8" fmla="*/ 163 w 446"/>
                  <a:gd name="T9" fmla="*/ 1 h 303"/>
                  <a:gd name="T10" fmla="*/ 209 w 446"/>
                  <a:gd name="T11" fmla="*/ 1 h 303"/>
                  <a:gd name="T12" fmla="*/ 209 w 446"/>
                  <a:gd name="T13" fmla="*/ 1 h 303"/>
                  <a:gd name="T14" fmla="*/ 142 w 446"/>
                  <a:gd name="T15" fmla="*/ 1 h 303"/>
                  <a:gd name="T16" fmla="*/ 97 w 446"/>
                  <a:gd name="T17" fmla="*/ 1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46" h="303">
                    <a:moveTo>
                      <a:pt x="196" y="288"/>
                    </a:moveTo>
                    <a:cubicBezTo>
                      <a:pt x="158" y="280"/>
                      <a:pt x="90" y="272"/>
                      <a:pt x="60" y="242"/>
                    </a:cubicBezTo>
                    <a:cubicBezTo>
                      <a:pt x="30" y="212"/>
                      <a:pt x="0" y="144"/>
                      <a:pt x="15" y="106"/>
                    </a:cubicBezTo>
                    <a:cubicBezTo>
                      <a:pt x="30" y="68"/>
                      <a:pt x="98" y="30"/>
                      <a:pt x="151" y="15"/>
                    </a:cubicBezTo>
                    <a:cubicBezTo>
                      <a:pt x="204" y="0"/>
                      <a:pt x="287" y="7"/>
                      <a:pt x="332" y="15"/>
                    </a:cubicBezTo>
                    <a:cubicBezTo>
                      <a:pt x="377" y="23"/>
                      <a:pt x="408" y="31"/>
                      <a:pt x="423" y="61"/>
                    </a:cubicBezTo>
                    <a:cubicBezTo>
                      <a:pt x="438" y="91"/>
                      <a:pt x="446" y="159"/>
                      <a:pt x="423" y="197"/>
                    </a:cubicBezTo>
                    <a:cubicBezTo>
                      <a:pt x="400" y="235"/>
                      <a:pt x="325" y="273"/>
                      <a:pt x="287" y="288"/>
                    </a:cubicBezTo>
                    <a:cubicBezTo>
                      <a:pt x="249" y="303"/>
                      <a:pt x="234" y="296"/>
                      <a:pt x="196" y="288"/>
                    </a:cubicBezTo>
                    <a:close/>
                  </a:path>
                </a:pathLst>
              </a:cu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8" name="Freeform 737">
                <a:extLst>
                  <a:ext uri="{FF2B5EF4-FFF2-40B4-BE49-F238E27FC236}">
                    <a16:creationId xmlns:a16="http://schemas.microsoft.com/office/drawing/2014/main" id="{5BB335A5-6E93-4A14-814A-EC81732CB56F}"/>
                  </a:ext>
                </a:extLst>
              </p:cNvPr>
              <p:cNvSpPr>
                <a:spLocks/>
              </p:cNvSpPr>
              <p:nvPr/>
            </p:nvSpPr>
            <p:spPr bwMode="auto">
              <a:xfrm>
                <a:off x="2572" y="482"/>
                <a:ext cx="121" cy="196"/>
              </a:xfrm>
              <a:custGeom>
                <a:avLst/>
                <a:gdLst>
                  <a:gd name="T0" fmla="*/ 0 w 151"/>
                  <a:gd name="T1" fmla="*/ 1 h 295"/>
                  <a:gd name="T2" fmla="*/ 2 w 151"/>
                  <a:gd name="T3" fmla="*/ 1 h 295"/>
                  <a:gd name="T4" fmla="*/ 2 w 151"/>
                  <a:gd name="T5" fmla="*/ 1 h 295"/>
                  <a:gd name="T6" fmla="*/ 2 w 151"/>
                  <a:gd name="T7" fmla="*/ 1 h 295"/>
                  <a:gd name="T8" fmla="*/ 2 w 151"/>
                  <a:gd name="T9" fmla="*/ 1 h 295"/>
                  <a:gd name="T10" fmla="*/ 2 w 151"/>
                  <a:gd name="T11" fmla="*/ 1 h 295"/>
                  <a:gd name="T12" fmla="*/ 0 w 151"/>
                  <a:gd name="T13" fmla="*/ 1 h 29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1" h="295">
                    <a:moveTo>
                      <a:pt x="0" y="23"/>
                    </a:moveTo>
                    <a:cubicBezTo>
                      <a:pt x="0" y="46"/>
                      <a:pt x="22" y="160"/>
                      <a:pt x="45" y="205"/>
                    </a:cubicBezTo>
                    <a:cubicBezTo>
                      <a:pt x="68" y="250"/>
                      <a:pt x="121" y="295"/>
                      <a:pt x="136" y="295"/>
                    </a:cubicBezTo>
                    <a:cubicBezTo>
                      <a:pt x="151" y="295"/>
                      <a:pt x="143" y="228"/>
                      <a:pt x="136" y="205"/>
                    </a:cubicBezTo>
                    <a:cubicBezTo>
                      <a:pt x="129" y="182"/>
                      <a:pt x="106" y="182"/>
                      <a:pt x="91" y="159"/>
                    </a:cubicBezTo>
                    <a:cubicBezTo>
                      <a:pt x="76" y="136"/>
                      <a:pt x="60" y="92"/>
                      <a:pt x="45" y="69"/>
                    </a:cubicBezTo>
                    <a:cubicBezTo>
                      <a:pt x="30" y="46"/>
                      <a:pt x="0" y="0"/>
                      <a:pt x="0" y="23"/>
                    </a:cubicBezTo>
                    <a:close/>
                  </a:path>
                </a:pathLst>
              </a:custGeom>
              <a:solidFill>
                <a:srgbClr val="5F5F5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7652" name="TextBox 2">
            <a:extLst>
              <a:ext uri="{FF2B5EF4-FFF2-40B4-BE49-F238E27FC236}">
                <a16:creationId xmlns:a16="http://schemas.microsoft.com/office/drawing/2014/main" id="{E6191D1F-4246-4089-AE94-E959813B0ABA}"/>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7653" name="TextBox 11">
            <a:extLst>
              <a:ext uri="{FF2B5EF4-FFF2-40B4-BE49-F238E27FC236}">
                <a16:creationId xmlns:a16="http://schemas.microsoft.com/office/drawing/2014/main" id="{AAF2FCE9-D02E-45AD-ADCD-F9D07E7D130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7654" name="TextBox 12">
            <a:extLst>
              <a:ext uri="{FF2B5EF4-FFF2-40B4-BE49-F238E27FC236}">
                <a16:creationId xmlns:a16="http://schemas.microsoft.com/office/drawing/2014/main" id="{B4439436-5307-4B64-B793-6ADF7EF156B6}"/>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998">
            <a:extLst>
              <a:ext uri="{FF2B5EF4-FFF2-40B4-BE49-F238E27FC236}">
                <a16:creationId xmlns:a16="http://schemas.microsoft.com/office/drawing/2014/main" id="{373F7167-3AE1-48C0-A93F-3CE39CF49C5A}"/>
              </a:ext>
            </a:extLst>
          </p:cNvPr>
          <p:cNvGrpSpPr>
            <a:grpSpLocks/>
          </p:cNvGrpSpPr>
          <p:nvPr/>
        </p:nvGrpSpPr>
        <p:grpSpPr bwMode="auto">
          <a:xfrm>
            <a:off x="2114550" y="92075"/>
            <a:ext cx="4840288" cy="2587625"/>
            <a:chOff x="1292" y="1207"/>
            <a:chExt cx="3049" cy="1630"/>
          </a:xfrm>
        </p:grpSpPr>
        <p:grpSp>
          <p:nvGrpSpPr>
            <p:cNvPr id="28700" name="Group 999">
              <a:extLst>
                <a:ext uri="{FF2B5EF4-FFF2-40B4-BE49-F238E27FC236}">
                  <a16:creationId xmlns:a16="http://schemas.microsoft.com/office/drawing/2014/main" id="{A23F380B-940F-40BF-A5AA-CE67B8F66FDE}"/>
                </a:ext>
              </a:extLst>
            </p:cNvPr>
            <p:cNvGrpSpPr>
              <a:grpSpLocks/>
            </p:cNvGrpSpPr>
            <p:nvPr/>
          </p:nvGrpSpPr>
          <p:grpSpPr bwMode="auto">
            <a:xfrm>
              <a:off x="1794" y="1983"/>
              <a:ext cx="566" cy="633"/>
              <a:chOff x="539" y="2151"/>
              <a:chExt cx="1054" cy="1188"/>
            </a:xfrm>
          </p:grpSpPr>
          <p:sp>
            <p:nvSpPr>
              <p:cNvPr id="28926" name="Line 1000">
                <a:extLst>
                  <a:ext uri="{FF2B5EF4-FFF2-40B4-BE49-F238E27FC236}">
                    <a16:creationId xmlns:a16="http://schemas.microsoft.com/office/drawing/2014/main" id="{F264147E-9FB1-4BE1-A564-555505CCCDD5}"/>
                  </a:ext>
                </a:extLst>
              </p:cNvPr>
              <p:cNvSpPr>
                <a:spLocks noChangeShapeType="1"/>
              </p:cNvSpPr>
              <p:nvPr/>
            </p:nvSpPr>
            <p:spPr bwMode="auto">
              <a:xfrm flipV="1">
                <a:off x="703"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27" name="Line 1001">
                <a:extLst>
                  <a:ext uri="{FF2B5EF4-FFF2-40B4-BE49-F238E27FC236}">
                    <a16:creationId xmlns:a16="http://schemas.microsoft.com/office/drawing/2014/main" id="{56C76E85-884A-4603-8E1E-F3A835E8C35E}"/>
                  </a:ext>
                </a:extLst>
              </p:cNvPr>
              <p:cNvSpPr>
                <a:spLocks noChangeShapeType="1"/>
              </p:cNvSpPr>
              <p:nvPr/>
            </p:nvSpPr>
            <p:spPr bwMode="auto">
              <a:xfrm>
                <a:off x="61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928" name="Group 1002">
                <a:extLst>
                  <a:ext uri="{FF2B5EF4-FFF2-40B4-BE49-F238E27FC236}">
                    <a16:creationId xmlns:a16="http://schemas.microsoft.com/office/drawing/2014/main" id="{443CFE92-C929-4F38-9564-597DF7484283}"/>
                  </a:ext>
                </a:extLst>
              </p:cNvPr>
              <p:cNvGrpSpPr>
                <a:grpSpLocks/>
              </p:cNvGrpSpPr>
              <p:nvPr/>
            </p:nvGrpSpPr>
            <p:grpSpPr bwMode="auto">
              <a:xfrm>
                <a:off x="930" y="2478"/>
                <a:ext cx="538" cy="408"/>
                <a:chOff x="1338" y="3294"/>
                <a:chExt cx="538" cy="408"/>
              </a:xfrm>
            </p:grpSpPr>
            <p:sp>
              <p:nvSpPr>
                <p:cNvPr id="28937" name="Oval 1003">
                  <a:extLst>
                    <a:ext uri="{FF2B5EF4-FFF2-40B4-BE49-F238E27FC236}">
                      <a16:creationId xmlns:a16="http://schemas.microsoft.com/office/drawing/2014/main" id="{5316791B-2AEF-43AA-9AF6-9287BD5EED72}"/>
                    </a:ext>
                  </a:extLst>
                </p:cNvPr>
                <p:cNvSpPr>
                  <a:spLocks noChangeArrowheads="1"/>
                </p:cNvSpPr>
                <p:nvPr/>
              </p:nvSpPr>
              <p:spPr bwMode="auto">
                <a:xfrm>
                  <a:off x="142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290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938" name="AutoShape 1004">
                  <a:extLst>
                    <a:ext uri="{FF2B5EF4-FFF2-40B4-BE49-F238E27FC236}">
                      <a16:creationId xmlns:a16="http://schemas.microsoft.com/office/drawing/2014/main" id="{9327F1F0-5561-445E-BB0F-ED60EABCAD53}"/>
                    </a:ext>
                  </a:extLst>
                </p:cNvPr>
                <p:cNvSpPr>
                  <a:spLocks noChangeArrowheads="1"/>
                </p:cNvSpPr>
                <p:nvPr/>
              </p:nvSpPr>
              <p:spPr bwMode="auto">
                <a:xfrm>
                  <a:off x="1338" y="3430"/>
                  <a:ext cx="272" cy="27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93300"/>
                </a:solidFill>
                <a:ln w="9525">
                  <a:round/>
                  <a:headEnd/>
                  <a:tailEnd/>
                </a:ln>
                <a:effectLst/>
                <a:scene3d>
                  <a:camera prst="legacyPerspectiveTopRight">
                    <a:rot lat="20699960" lon="300000" rev="0"/>
                  </a:camera>
                  <a:lightRig rig="legacyFlat3" dir="b"/>
                </a:scene3d>
                <a:sp3d extrusionH="100000" prstMaterial="legacyMatte">
                  <a:bevelT w="13500" h="13500" prst="angle"/>
                  <a:bevelB w="13500" h="13500" prst="angle"/>
                  <a:extrusionClr>
                    <a:srgbClr val="993300"/>
                  </a:extrusionClr>
                  <a:contourClr>
                    <a:srgbClr val="99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8939" name="Line 1005">
                  <a:extLst>
                    <a:ext uri="{FF2B5EF4-FFF2-40B4-BE49-F238E27FC236}">
                      <a16:creationId xmlns:a16="http://schemas.microsoft.com/office/drawing/2014/main" id="{D4A65D64-005A-47F4-A71F-6B9113BF131C}"/>
                    </a:ext>
                  </a:extLst>
                </p:cNvPr>
                <p:cNvSpPr>
                  <a:spLocks noChangeShapeType="1"/>
                </p:cNvSpPr>
                <p:nvPr/>
              </p:nvSpPr>
              <p:spPr bwMode="auto">
                <a:xfrm>
                  <a:off x="1876" y="329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40" name="Oval 1006">
                  <a:extLst>
                    <a:ext uri="{FF2B5EF4-FFF2-40B4-BE49-F238E27FC236}">
                      <a16:creationId xmlns:a16="http://schemas.microsoft.com/office/drawing/2014/main" id="{08F757B2-E239-4702-8042-ED34E8B12B39}"/>
                    </a:ext>
                  </a:extLst>
                </p:cNvPr>
                <p:cNvSpPr>
                  <a:spLocks noChangeArrowheads="1"/>
                </p:cNvSpPr>
                <p:nvPr/>
              </p:nvSpPr>
              <p:spPr bwMode="auto">
                <a:xfrm>
                  <a:off x="133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163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929" name="Line 1007">
                <a:extLst>
                  <a:ext uri="{FF2B5EF4-FFF2-40B4-BE49-F238E27FC236}">
                    <a16:creationId xmlns:a16="http://schemas.microsoft.com/office/drawing/2014/main" id="{B9BC5848-0D86-4A9F-99D1-B1104EF5CE22}"/>
                  </a:ext>
                </a:extLst>
              </p:cNvPr>
              <p:cNvSpPr>
                <a:spLocks noChangeShapeType="1"/>
              </p:cNvSpPr>
              <p:nvPr/>
            </p:nvSpPr>
            <p:spPr bwMode="auto">
              <a:xfrm>
                <a:off x="120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30" name="Line 1008">
                <a:extLst>
                  <a:ext uri="{FF2B5EF4-FFF2-40B4-BE49-F238E27FC236}">
                    <a16:creationId xmlns:a16="http://schemas.microsoft.com/office/drawing/2014/main" id="{3F86957F-4C12-4D0A-9017-0C92C80A43E5}"/>
                  </a:ext>
                </a:extLst>
              </p:cNvPr>
              <p:cNvSpPr>
                <a:spLocks noChangeShapeType="1"/>
              </p:cNvSpPr>
              <p:nvPr/>
            </p:nvSpPr>
            <p:spPr bwMode="auto">
              <a:xfrm flipV="1">
                <a:off x="1156" y="238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31" name="Line 1009">
                <a:extLst>
                  <a:ext uri="{FF2B5EF4-FFF2-40B4-BE49-F238E27FC236}">
                    <a16:creationId xmlns:a16="http://schemas.microsoft.com/office/drawing/2014/main" id="{3CF599F0-99E9-4161-A814-B70F67D06CD9}"/>
                  </a:ext>
                </a:extLst>
              </p:cNvPr>
              <p:cNvSpPr>
                <a:spLocks noChangeShapeType="1"/>
              </p:cNvSpPr>
              <p:nvPr/>
            </p:nvSpPr>
            <p:spPr bwMode="auto">
              <a:xfrm flipV="1">
                <a:off x="1066" y="220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32" name="Line 1010">
                <a:extLst>
                  <a:ext uri="{FF2B5EF4-FFF2-40B4-BE49-F238E27FC236}">
                    <a16:creationId xmlns:a16="http://schemas.microsoft.com/office/drawing/2014/main" id="{CE329321-8C0B-4C27-B5FE-ABDE3B357A95}"/>
                  </a:ext>
                </a:extLst>
              </p:cNvPr>
              <p:cNvSpPr>
                <a:spLocks noChangeShapeType="1"/>
              </p:cNvSpPr>
              <p:nvPr/>
            </p:nvSpPr>
            <p:spPr bwMode="auto">
              <a:xfrm flipV="1">
                <a:off x="1066" y="288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33" name="Line 1011">
                <a:extLst>
                  <a:ext uri="{FF2B5EF4-FFF2-40B4-BE49-F238E27FC236}">
                    <a16:creationId xmlns:a16="http://schemas.microsoft.com/office/drawing/2014/main" id="{239566B6-DA59-439A-8E8A-90D7F4DB9FFF}"/>
                  </a:ext>
                </a:extLst>
              </p:cNvPr>
              <p:cNvSpPr>
                <a:spLocks noChangeShapeType="1"/>
              </p:cNvSpPr>
              <p:nvPr/>
            </p:nvSpPr>
            <p:spPr bwMode="auto">
              <a:xfrm rot="5400000" flipV="1">
                <a:off x="1155"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34" name="Line 1012">
                <a:extLst>
                  <a:ext uri="{FF2B5EF4-FFF2-40B4-BE49-F238E27FC236}">
                    <a16:creationId xmlns:a16="http://schemas.microsoft.com/office/drawing/2014/main" id="{B56A0349-D0C1-4D76-B6BB-9ADF208AC573}"/>
                  </a:ext>
                </a:extLst>
              </p:cNvPr>
              <p:cNvSpPr>
                <a:spLocks noChangeShapeType="1"/>
              </p:cNvSpPr>
              <p:nvPr/>
            </p:nvSpPr>
            <p:spPr bwMode="auto">
              <a:xfrm rot="5400000" flipV="1">
                <a:off x="711" y="239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35" name="AutoShape 1013">
                <a:extLst>
                  <a:ext uri="{FF2B5EF4-FFF2-40B4-BE49-F238E27FC236}">
                    <a16:creationId xmlns:a16="http://schemas.microsoft.com/office/drawing/2014/main" id="{82F28CF3-FB40-4053-A1A4-952D61354F37}"/>
                  </a:ext>
                </a:extLst>
              </p:cNvPr>
              <p:cNvSpPr>
                <a:spLocks noChangeArrowheads="1"/>
              </p:cNvSpPr>
              <p:nvPr/>
            </p:nvSpPr>
            <p:spPr bwMode="auto">
              <a:xfrm>
                <a:off x="558" y="2151"/>
                <a:ext cx="1008"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169 h 21600"/>
                  <a:gd name="T26" fmla="*/ 18429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179" y="10800"/>
                    </a:moveTo>
                    <a:cubicBezTo>
                      <a:pt x="1179" y="16114"/>
                      <a:pt x="5486" y="20421"/>
                      <a:pt x="10800" y="20421"/>
                    </a:cubicBezTo>
                    <a:cubicBezTo>
                      <a:pt x="16114" y="20421"/>
                      <a:pt x="20421" y="16114"/>
                      <a:pt x="20421" y="10800"/>
                    </a:cubicBezTo>
                    <a:cubicBezTo>
                      <a:pt x="20421" y="5486"/>
                      <a:pt x="16114" y="1179"/>
                      <a:pt x="10800" y="1179"/>
                    </a:cubicBezTo>
                    <a:cubicBezTo>
                      <a:pt x="5486" y="1179"/>
                      <a:pt x="1179" y="5486"/>
                      <a:pt x="1179" y="10800"/>
                    </a:cubicBezTo>
                    <a:close/>
                  </a:path>
                </a:pathLst>
              </a:custGeom>
              <a:solidFill>
                <a:srgbClr val="996633"/>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996633"/>
                </a:extrusionClr>
                <a:contourClr>
                  <a:srgbClr val="99663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8936" name="AutoShape 1014">
                <a:extLst>
                  <a:ext uri="{FF2B5EF4-FFF2-40B4-BE49-F238E27FC236}">
                    <a16:creationId xmlns:a16="http://schemas.microsoft.com/office/drawing/2014/main" id="{EB9A5DFB-B893-4B6E-B11C-D7FCC6F5E589}"/>
                  </a:ext>
                </a:extLst>
              </p:cNvPr>
              <p:cNvSpPr>
                <a:spLocks noChangeArrowheads="1"/>
              </p:cNvSpPr>
              <p:nvPr/>
            </p:nvSpPr>
            <p:spPr bwMode="auto">
              <a:xfrm>
                <a:off x="539" y="2160"/>
                <a:ext cx="1054"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69 h 21600"/>
                  <a:gd name="T26" fmla="*/ 18444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4" y="10800"/>
                    </a:moveTo>
                    <a:cubicBezTo>
                      <a:pt x="364" y="16564"/>
                      <a:pt x="5036" y="21236"/>
                      <a:pt x="10800" y="21236"/>
                    </a:cubicBezTo>
                    <a:cubicBezTo>
                      <a:pt x="16564" y="21236"/>
                      <a:pt x="21236" y="16564"/>
                      <a:pt x="21236" y="10800"/>
                    </a:cubicBezTo>
                    <a:cubicBezTo>
                      <a:pt x="21236" y="5036"/>
                      <a:pt x="16564" y="364"/>
                      <a:pt x="10800" y="364"/>
                    </a:cubicBezTo>
                    <a:cubicBezTo>
                      <a:pt x="5036" y="364"/>
                      <a:pt x="364" y="5036"/>
                      <a:pt x="364" y="10800"/>
                    </a:cubicBezTo>
                    <a:close/>
                  </a:path>
                </a:pathLst>
              </a:custGeom>
              <a:solidFill>
                <a:srgbClr val="5F5F5F"/>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5F5F5F"/>
                </a:extrusionClr>
                <a:contourClr>
                  <a:srgbClr val="5F5F5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grpSp>
        <p:grpSp>
          <p:nvGrpSpPr>
            <p:cNvPr id="28701" name="Group 1015">
              <a:extLst>
                <a:ext uri="{FF2B5EF4-FFF2-40B4-BE49-F238E27FC236}">
                  <a16:creationId xmlns:a16="http://schemas.microsoft.com/office/drawing/2014/main" id="{3384784E-4073-4AD9-8EFA-D57C9B5209D2}"/>
                </a:ext>
              </a:extLst>
            </p:cNvPr>
            <p:cNvGrpSpPr>
              <a:grpSpLocks/>
            </p:cNvGrpSpPr>
            <p:nvPr/>
          </p:nvGrpSpPr>
          <p:grpSpPr bwMode="auto">
            <a:xfrm rot="-403859">
              <a:off x="1828" y="2050"/>
              <a:ext cx="195" cy="290"/>
              <a:chOff x="1156" y="2205"/>
              <a:chExt cx="363" cy="544"/>
            </a:xfrm>
          </p:grpSpPr>
          <p:sp>
            <p:nvSpPr>
              <p:cNvPr id="28924" name="Rectangle 1016">
                <a:extLst>
                  <a:ext uri="{FF2B5EF4-FFF2-40B4-BE49-F238E27FC236}">
                    <a16:creationId xmlns:a16="http://schemas.microsoft.com/office/drawing/2014/main" id="{830E3879-BADC-4007-AB32-5F3F001DE6CF}"/>
                  </a:ext>
                </a:extLst>
              </p:cNvPr>
              <p:cNvSpPr>
                <a:spLocks noChangeArrowheads="1"/>
              </p:cNvSpPr>
              <p:nvPr/>
            </p:nvSpPr>
            <p:spPr bwMode="auto">
              <a:xfrm>
                <a:off x="1383" y="2659"/>
                <a:ext cx="136" cy="90"/>
              </a:xfrm>
              <a:prstGeom prst="rect">
                <a:avLst/>
              </a:prstGeom>
              <a:solidFill>
                <a:srgbClr val="3333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925" name="Freeform 1017">
                <a:extLst>
                  <a:ext uri="{FF2B5EF4-FFF2-40B4-BE49-F238E27FC236}">
                    <a16:creationId xmlns:a16="http://schemas.microsoft.com/office/drawing/2014/main" id="{3E1B4699-2784-48BB-998F-D3FCDD344B9C}"/>
                  </a:ext>
                </a:extLst>
              </p:cNvPr>
              <p:cNvSpPr>
                <a:spLocks/>
              </p:cNvSpPr>
              <p:nvPr/>
            </p:nvSpPr>
            <p:spPr bwMode="auto">
              <a:xfrm>
                <a:off x="1156" y="2205"/>
                <a:ext cx="273" cy="499"/>
              </a:xfrm>
              <a:custGeom>
                <a:avLst/>
                <a:gdLst>
                  <a:gd name="T0" fmla="*/ 0 w 273"/>
                  <a:gd name="T1" fmla="*/ 0 h 453"/>
                  <a:gd name="T2" fmla="*/ 46 w 273"/>
                  <a:gd name="T3" fmla="*/ 2309 h 453"/>
                  <a:gd name="T4" fmla="*/ 273 w 273"/>
                  <a:gd name="T5" fmla="*/ 4628 h 453"/>
                  <a:gd name="T6" fmla="*/ 0 60000 65536"/>
                  <a:gd name="T7" fmla="*/ 0 60000 65536"/>
                  <a:gd name="T8" fmla="*/ 0 60000 65536"/>
                </a:gdLst>
                <a:ahLst/>
                <a:cxnLst>
                  <a:cxn ang="T6">
                    <a:pos x="T0" y="T1"/>
                  </a:cxn>
                  <a:cxn ang="T7">
                    <a:pos x="T2" y="T3"/>
                  </a:cxn>
                  <a:cxn ang="T8">
                    <a:pos x="T4" y="T5"/>
                  </a:cxn>
                </a:cxnLst>
                <a:rect l="0" t="0" r="r" b="b"/>
                <a:pathLst>
                  <a:path w="273" h="453">
                    <a:moveTo>
                      <a:pt x="0" y="0"/>
                    </a:moveTo>
                    <a:cubicBezTo>
                      <a:pt x="0" y="75"/>
                      <a:pt x="0" y="151"/>
                      <a:pt x="46" y="227"/>
                    </a:cubicBezTo>
                    <a:cubicBezTo>
                      <a:pt x="92" y="303"/>
                      <a:pt x="182" y="378"/>
                      <a:pt x="273" y="453"/>
                    </a:cubicBezTo>
                  </a:path>
                </a:pathLst>
              </a:custGeom>
              <a:noFill/>
              <a:ln w="571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02" name="Freeform 1018">
              <a:extLst>
                <a:ext uri="{FF2B5EF4-FFF2-40B4-BE49-F238E27FC236}">
                  <a16:creationId xmlns:a16="http://schemas.microsoft.com/office/drawing/2014/main" id="{D1BE19F7-BC32-4D15-8B82-3ED57F9D4D49}"/>
                </a:ext>
              </a:extLst>
            </p:cNvPr>
            <p:cNvSpPr>
              <a:spLocks/>
            </p:cNvSpPr>
            <p:nvPr/>
          </p:nvSpPr>
          <p:spPr bwMode="auto">
            <a:xfrm>
              <a:off x="1770" y="2108"/>
              <a:ext cx="170" cy="243"/>
            </a:xfrm>
            <a:custGeom>
              <a:avLst/>
              <a:gdLst>
                <a:gd name="T0" fmla="*/ 0 w 318"/>
                <a:gd name="T1" fmla="*/ 1 h 454"/>
                <a:gd name="T2" fmla="*/ 1 w 318"/>
                <a:gd name="T3" fmla="*/ 1 h 454"/>
                <a:gd name="T4" fmla="*/ 1 w 318"/>
                <a:gd name="T5" fmla="*/ 0 h 454"/>
                <a:gd name="T6" fmla="*/ 0 60000 65536"/>
                <a:gd name="T7" fmla="*/ 0 60000 65536"/>
                <a:gd name="T8" fmla="*/ 0 60000 65536"/>
              </a:gdLst>
              <a:ahLst/>
              <a:cxnLst>
                <a:cxn ang="T6">
                  <a:pos x="T0" y="T1"/>
                </a:cxn>
                <a:cxn ang="T7">
                  <a:pos x="T2" y="T3"/>
                </a:cxn>
                <a:cxn ang="T8">
                  <a:pos x="T4" y="T5"/>
                </a:cxn>
              </a:cxnLst>
              <a:rect l="0" t="0" r="r" b="b"/>
              <a:pathLst>
                <a:path w="318" h="454">
                  <a:moveTo>
                    <a:pt x="0" y="454"/>
                  </a:moveTo>
                  <a:cubicBezTo>
                    <a:pt x="87" y="446"/>
                    <a:pt x="174" y="438"/>
                    <a:pt x="227" y="363"/>
                  </a:cubicBezTo>
                  <a:cubicBezTo>
                    <a:pt x="280" y="288"/>
                    <a:pt x="299" y="144"/>
                    <a:pt x="318" y="0"/>
                  </a:cubicBezTo>
                </a:path>
              </a:pathLst>
            </a:custGeom>
            <a:noFill/>
            <a:ln w="571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03" name="Group 1019">
              <a:extLst>
                <a:ext uri="{FF2B5EF4-FFF2-40B4-BE49-F238E27FC236}">
                  <a16:creationId xmlns:a16="http://schemas.microsoft.com/office/drawing/2014/main" id="{3AFA1987-1008-4B6D-9624-36ECC109088F}"/>
                </a:ext>
              </a:extLst>
            </p:cNvPr>
            <p:cNvGrpSpPr>
              <a:grpSpLocks/>
            </p:cNvGrpSpPr>
            <p:nvPr/>
          </p:nvGrpSpPr>
          <p:grpSpPr bwMode="auto">
            <a:xfrm>
              <a:off x="1623" y="2011"/>
              <a:ext cx="195" cy="363"/>
              <a:chOff x="1156" y="2069"/>
              <a:chExt cx="363" cy="680"/>
            </a:xfrm>
          </p:grpSpPr>
          <p:sp>
            <p:nvSpPr>
              <p:cNvPr id="28922" name="Rectangle 1020">
                <a:extLst>
                  <a:ext uri="{FF2B5EF4-FFF2-40B4-BE49-F238E27FC236}">
                    <a16:creationId xmlns:a16="http://schemas.microsoft.com/office/drawing/2014/main" id="{C2202BB2-79CC-4ACA-97FB-0DDD7C7E6AEE}"/>
                  </a:ext>
                </a:extLst>
              </p:cNvPr>
              <p:cNvSpPr>
                <a:spLocks noChangeArrowheads="1"/>
              </p:cNvSpPr>
              <p:nvPr/>
            </p:nvSpPr>
            <p:spPr bwMode="auto">
              <a:xfrm>
                <a:off x="1383" y="2659"/>
                <a:ext cx="136" cy="90"/>
              </a:xfrm>
              <a:prstGeom prst="rect">
                <a:avLst/>
              </a:prstGeom>
              <a:solidFill>
                <a:srgbClr val="3333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923" name="Freeform 1021">
                <a:extLst>
                  <a:ext uri="{FF2B5EF4-FFF2-40B4-BE49-F238E27FC236}">
                    <a16:creationId xmlns:a16="http://schemas.microsoft.com/office/drawing/2014/main" id="{E2F49ED4-5DD7-454A-9A47-BEC4C91B8A6D}"/>
                  </a:ext>
                </a:extLst>
              </p:cNvPr>
              <p:cNvSpPr>
                <a:spLocks/>
              </p:cNvSpPr>
              <p:nvPr/>
            </p:nvSpPr>
            <p:spPr bwMode="auto">
              <a:xfrm>
                <a:off x="1156" y="2069"/>
                <a:ext cx="273" cy="635"/>
              </a:xfrm>
              <a:custGeom>
                <a:avLst/>
                <a:gdLst>
                  <a:gd name="T0" fmla="*/ 0 w 273"/>
                  <a:gd name="T1" fmla="*/ 0 h 453"/>
                  <a:gd name="T2" fmla="*/ 46 w 273"/>
                  <a:gd name="T3" fmla="*/ 751272 h 453"/>
                  <a:gd name="T4" fmla="*/ 273 w 273"/>
                  <a:gd name="T5" fmla="*/ 1500993 h 453"/>
                  <a:gd name="T6" fmla="*/ 0 60000 65536"/>
                  <a:gd name="T7" fmla="*/ 0 60000 65536"/>
                  <a:gd name="T8" fmla="*/ 0 60000 65536"/>
                </a:gdLst>
                <a:ahLst/>
                <a:cxnLst>
                  <a:cxn ang="T6">
                    <a:pos x="T0" y="T1"/>
                  </a:cxn>
                  <a:cxn ang="T7">
                    <a:pos x="T2" y="T3"/>
                  </a:cxn>
                  <a:cxn ang="T8">
                    <a:pos x="T4" y="T5"/>
                  </a:cxn>
                </a:cxnLst>
                <a:rect l="0" t="0" r="r" b="b"/>
                <a:pathLst>
                  <a:path w="273" h="453">
                    <a:moveTo>
                      <a:pt x="0" y="0"/>
                    </a:moveTo>
                    <a:cubicBezTo>
                      <a:pt x="0" y="75"/>
                      <a:pt x="0" y="151"/>
                      <a:pt x="46" y="227"/>
                    </a:cubicBezTo>
                    <a:cubicBezTo>
                      <a:pt x="92" y="303"/>
                      <a:pt x="182" y="378"/>
                      <a:pt x="273" y="453"/>
                    </a:cubicBezTo>
                  </a:path>
                </a:pathLst>
              </a:custGeom>
              <a:noFill/>
              <a:ln w="571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8704" name="Group 1022">
              <a:extLst>
                <a:ext uri="{FF2B5EF4-FFF2-40B4-BE49-F238E27FC236}">
                  <a16:creationId xmlns:a16="http://schemas.microsoft.com/office/drawing/2014/main" id="{D3E96205-7EFD-4D97-8C5B-D4F86E678E67}"/>
                </a:ext>
              </a:extLst>
            </p:cNvPr>
            <p:cNvGrpSpPr>
              <a:grpSpLocks/>
            </p:cNvGrpSpPr>
            <p:nvPr/>
          </p:nvGrpSpPr>
          <p:grpSpPr bwMode="auto">
            <a:xfrm>
              <a:off x="1356" y="1673"/>
              <a:ext cx="1095" cy="577"/>
              <a:chOff x="1575" y="262"/>
              <a:chExt cx="2041" cy="1082"/>
            </a:xfrm>
          </p:grpSpPr>
          <p:grpSp>
            <p:nvGrpSpPr>
              <p:cNvPr id="28918" name="Group 1023">
                <a:extLst>
                  <a:ext uri="{FF2B5EF4-FFF2-40B4-BE49-F238E27FC236}">
                    <a16:creationId xmlns:a16="http://schemas.microsoft.com/office/drawing/2014/main" id="{A66D66FE-F567-4B82-B3B0-65152701D52D}"/>
                  </a:ext>
                </a:extLst>
              </p:cNvPr>
              <p:cNvGrpSpPr>
                <a:grpSpLocks/>
              </p:cNvGrpSpPr>
              <p:nvPr/>
            </p:nvGrpSpPr>
            <p:grpSpPr bwMode="auto">
              <a:xfrm>
                <a:off x="1575" y="406"/>
                <a:ext cx="2041" cy="938"/>
                <a:chOff x="1565" y="482"/>
                <a:chExt cx="2004" cy="771"/>
              </a:xfrm>
            </p:grpSpPr>
            <p:sp>
              <p:nvSpPr>
                <p:cNvPr id="28920" name="Freeform 1024">
                  <a:extLst>
                    <a:ext uri="{FF2B5EF4-FFF2-40B4-BE49-F238E27FC236}">
                      <a16:creationId xmlns:a16="http://schemas.microsoft.com/office/drawing/2014/main" id="{435B5BEA-3F99-496C-9CEC-9770D05DEC6B}"/>
                    </a:ext>
                  </a:extLst>
                </p:cNvPr>
                <p:cNvSpPr>
                  <a:spLocks/>
                </p:cNvSpPr>
                <p:nvPr/>
              </p:nvSpPr>
              <p:spPr bwMode="auto">
                <a:xfrm>
                  <a:off x="1565" y="482"/>
                  <a:ext cx="2004" cy="771"/>
                </a:xfrm>
                <a:custGeom>
                  <a:avLst/>
                  <a:gdLst>
                    <a:gd name="T0" fmla="*/ 23 w 2004"/>
                    <a:gd name="T1" fmla="*/ 23 h 771"/>
                    <a:gd name="T2" fmla="*/ 69 w 2004"/>
                    <a:gd name="T3" fmla="*/ 204 h 771"/>
                    <a:gd name="T4" fmla="*/ 205 w 2004"/>
                    <a:gd name="T5" fmla="*/ 295 h 771"/>
                    <a:gd name="T6" fmla="*/ 250 w 2004"/>
                    <a:gd name="T7" fmla="*/ 431 h 771"/>
                    <a:gd name="T8" fmla="*/ 658 w 2004"/>
                    <a:gd name="T9" fmla="*/ 476 h 771"/>
                    <a:gd name="T10" fmla="*/ 749 w 2004"/>
                    <a:gd name="T11" fmla="*/ 748 h 771"/>
                    <a:gd name="T12" fmla="*/ 1157 w 2004"/>
                    <a:gd name="T13" fmla="*/ 612 h 771"/>
                    <a:gd name="T14" fmla="*/ 1384 w 2004"/>
                    <a:gd name="T15" fmla="*/ 431 h 771"/>
                    <a:gd name="T16" fmla="*/ 1475 w 2004"/>
                    <a:gd name="T17" fmla="*/ 522 h 771"/>
                    <a:gd name="T18" fmla="*/ 1747 w 2004"/>
                    <a:gd name="T19" fmla="*/ 567 h 771"/>
                    <a:gd name="T20" fmla="*/ 1974 w 2004"/>
                    <a:gd name="T21" fmla="*/ 431 h 771"/>
                    <a:gd name="T22" fmla="*/ 1928 w 2004"/>
                    <a:gd name="T23" fmla="*/ 385 h 771"/>
                    <a:gd name="T24" fmla="*/ 1928 w 2004"/>
                    <a:gd name="T25" fmla="*/ 295 h 771"/>
                    <a:gd name="T26" fmla="*/ 1974 w 2004"/>
                    <a:gd name="T27" fmla="*/ 113 h 771"/>
                    <a:gd name="T28" fmla="*/ 1792 w 2004"/>
                    <a:gd name="T29" fmla="*/ 23 h 771"/>
                    <a:gd name="T30" fmla="*/ 1384 w 2004"/>
                    <a:gd name="T31" fmla="*/ 68 h 771"/>
                    <a:gd name="T32" fmla="*/ 1475 w 2004"/>
                    <a:gd name="T33" fmla="*/ 249 h 771"/>
                    <a:gd name="T34" fmla="*/ 613 w 2004"/>
                    <a:gd name="T35" fmla="*/ 295 h 771"/>
                    <a:gd name="T36" fmla="*/ 431 w 2004"/>
                    <a:gd name="T37" fmla="*/ 68 h 771"/>
                    <a:gd name="T38" fmla="*/ 205 w 2004"/>
                    <a:gd name="T39" fmla="*/ 68 h 771"/>
                    <a:gd name="T40" fmla="*/ 23 w 2004"/>
                    <a:gd name="T41" fmla="*/ 23 h 7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004" h="771">
                      <a:moveTo>
                        <a:pt x="23" y="23"/>
                      </a:moveTo>
                      <a:cubicBezTo>
                        <a:pt x="0" y="46"/>
                        <a:pt x="39" y="159"/>
                        <a:pt x="69" y="204"/>
                      </a:cubicBezTo>
                      <a:cubicBezTo>
                        <a:pt x="99" y="249"/>
                        <a:pt x="175" y="257"/>
                        <a:pt x="205" y="295"/>
                      </a:cubicBezTo>
                      <a:cubicBezTo>
                        <a:pt x="235" y="333"/>
                        <a:pt x="175" y="401"/>
                        <a:pt x="250" y="431"/>
                      </a:cubicBezTo>
                      <a:cubicBezTo>
                        <a:pt x="325" y="461"/>
                        <a:pt x="575" y="423"/>
                        <a:pt x="658" y="476"/>
                      </a:cubicBezTo>
                      <a:cubicBezTo>
                        <a:pt x="741" y="529"/>
                        <a:pt x="666" y="725"/>
                        <a:pt x="749" y="748"/>
                      </a:cubicBezTo>
                      <a:cubicBezTo>
                        <a:pt x="832" y="771"/>
                        <a:pt x="1051" y="665"/>
                        <a:pt x="1157" y="612"/>
                      </a:cubicBezTo>
                      <a:cubicBezTo>
                        <a:pt x="1263" y="559"/>
                        <a:pt x="1331" y="446"/>
                        <a:pt x="1384" y="431"/>
                      </a:cubicBezTo>
                      <a:cubicBezTo>
                        <a:pt x="1437" y="416"/>
                        <a:pt x="1415" y="499"/>
                        <a:pt x="1475" y="522"/>
                      </a:cubicBezTo>
                      <a:cubicBezTo>
                        <a:pt x="1535" y="545"/>
                        <a:pt x="1664" y="582"/>
                        <a:pt x="1747" y="567"/>
                      </a:cubicBezTo>
                      <a:cubicBezTo>
                        <a:pt x="1830" y="552"/>
                        <a:pt x="1944" y="461"/>
                        <a:pt x="1974" y="431"/>
                      </a:cubicBezTo>
                      <a:cubicBezTo>
                        <a:pt x="2004" y="401"/>
                        <a:pt x="1936" y="408"/>
                        <a:pt x="1928" y="385"/>
                      </a:cubicBezTo>
                      <a:cubicBezTo>
                        <a:pt x="1920" y="362"/>
                        <a:pt x="1920" y="340"/>
                        <a:pt x="1928" y="295"/>
                      </a:cubicBezTo>
                      <a:cubicBezTo>
                        <a:pt x="1936" y="250"/>
                        <a:pt x="1997" y="158"/>
                        <a:pt x="1974" y="113"/>
                      </a:cubicBezTo>
                      <a:cubicBezTo>
                        <a:pt x="1951" y="68"/>
                        <a:pt x="1890" y="30"/>
                        <a:pt x="1792" y="23"/>
                      </a:cubicBezTo>
                      <a:cubicBezTo>
                        <a:pt x="1694" y="16"/>
                        <a:pt x="1437" y="30"/>
                        <a:pt x="1384" y="68"/>
                      </a:cubicBezTo>
                      <a:cubicBezTo>
                        <a:pt x="1331" y="106"/>
                        <a:pt x="1603" y="211"/>
                        <a:pt x="1475" y="249"/>
                      </a:cubicBezTo>
                      <a:cubicBezTo>
                        <a:pt x="1347" y="287"/>
                        <a:pt x="787" y="325"/>
                        <a:pt x="613" y="295"/>
                      </a:cubicBezTo>
                      <a:cubicBezTo>
                        <a:pt x="439" y="265"/>
                        <a:pt x="499" y="106"/>
                        <a:pt x="431" y="68"/>
                      </a:cubicBezTo>
                      <a:cubicBezTo>
                        <a:pt x="363" y="30"/>
                        <a:pt x="273" y="76"/>
                        <a:pt x="205" y="68"/>
                      </a:cubicBezTo>
                      <a:cubicBezTo>
                        <a:pt x="137" y="60"/>
                        <a:pt x="46" y="0"/>
                        <a:pt x="23" y="23"/>
                      </a:cubicBezTo>
                      <a:close/>
                    </a:path>
                  </a:pathLst>
                </a:custGeom>
                <a:solidFill>
                  <a:srgbClr val="9966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21" name="Freeform 1025">
                  <a:extLst>
                    <a:ext uri="{FF2B5EF4-FFF2-40B4-BE49-F238E27FC236}">
                      <a16:creationId xmlns:a16="http://schemas.microsoft.com/office/drawing/2014/main" id="{7E9A17B2-D379-40D9-B24F-B13AE5B1830A}"/>
                    </a:ext>
                  </a:extLst>
                </p:cNvPr>
                <p:cNvSpPr>
                  <a:spLocks/>
                </p:cNvSpPr>
                <p:nvPr/>
              </p:nvSpPr>
              <p:spPr bwMode="auto">
                <a:xfrm>
                  <a:off x="2268" y="799"/>
                  <a:ext cx="1247" cy="431"/>
                </a:xfrm>
                <a:custGeom>
                  <a:avLst/>
                  <a:gdLst>
                    <a:gd name="T0" fmla="*/ 68 w 1247"/>
                    <a:gd name="T1" fmla="*/ 408 h 431"/>
                    <a:gd name="T2" fmla="*/ 748 w 1247"/>
                    <a:gd name="T3" fmla="*/ 318 h 431"/>
                    <a:gd name="T4" fmla="*/ 1202 w 1247"/>
                    <a:gd name="T5" fmla="*/ 182 h 431"/>
                    <a:gd name="T6" fmla="*/ 1020 w 1247"/>
                    <a:gd name="T7" fmla="*/ 0 h 431"/>
                    <a:gd name="T8" fmla="*/ 340 w 1247"/>
                    <a:gd name="T9" fmla="*/ 182 h 431"/>
                    <a:gd name="T10" fmla="*/ 68 w 1247"/>
                    <a:gd name="T11" fmla="*/ 408 h 4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47" h="431">
                      <a:moveTo>
                        <a:pt x="68" y="408"/>
                      </a:moveTo>
                      <a:cubicBezTo>
                        <a:pt x="136" y="431"/>
                        <a:pt x="559" y="356"/>
                        <a:pt x="748" y="318"/>
                      </a:cubicBezTo>
                      <a:cubicBezTo>
                        <a:pt x="937" y="280"/>
                        <a:pt x="1157" y="235"/>
                        <a:pt x="1202" y="182"/>
                      </a:cubicBezTo>
                      <a:cubicBezTo>
                        <a:pt x="1247" y="129"/>
                        <a:pt x="1164" y="0"/>
                        <a:pt x="1020" y="0"/>
                      </a:cubicBezTo>
                      <a:cubicBezTo>
                        <a:pt x="876" y="0"/>
                        <a:pt x="506" y="114"/>
                        <a:pt x="340" y="182"/>
                      </a:cubicBezTo>
                      <a:cubicBezTo>
                        <a:pt x="174" y="250"/>
                        <a:pt x="0" y="385"/>
                        <a:pt x="68" y="408"/>
                      </a:cubicBezTo>
                      <a:close/>
                    </a:path>
                  </a:pathLst>
                </a:custGeom>
                <a:solidFill>
                  <a:srgbClr val="9966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919" name="Freeform 1026">
                <a:extLst>
                  <a:ext uri="{FF2B5EF4-FFF2-40B4-BE49-F238E27FC236}">
                    <a16:creationId xmlns:a16="http://schemas.microsoft.com/office/drawing/2014/main" id="{24E93F3A-4EAF-458E-954D-24BCEEBD8ED4}"/>
                  </a:ext>
                </a:extLst>
              </p:cNvPr>
              <p:cNvSpPr>
                <a:spLocks/>
              </p:cNvSpPr>
              <p:nvPr/>
            </p:nvSpPr>
            <p:spPr bwMode="auto">
              <a:xfrm>
                <a:off x="1580" y="262"/>
                <a:ext cx="1834" cy="739"/>
              </a:xfrm>
              <a:custGeom>
                <a:avLst/>
                <a:gdLst>
                  <a:gd name="T0" fmla="*/ 1420 w 1655"/>
                  <a:gd name="T1" fmla="*/ 42739 h 603"/>
                  <a:gd name="T2" fmla="*/ 350 w 1655"/>
                  <a:gd name="T3" fmla="*/ 36758 h 603"/>
                  <a:gd name="T4" fmla="*/ 350 w 1655"/>
                  <a:gd name="T5" fmla="*/ 12771 h 603"/>
                  <a:gd name="T6" fmla="*/ 2480 w 1655"/>
                  <a:gd name="T7" fmla="*/ 1001 h 603"/>
                  <a:gd name="T8" fmla="*/ 5684 w 1655"/>
                  <a:gd name="T9" fmla="*/ 6911 h 603"/>
                  <a:gd name="T10" fmla="*/ 6748 w 1655"/>
                  <a:gd name="T11" fmla="*/ 24784 h 603"/>
                  <a:gd name="T12" fmla="*/ 8338 w 1655"/>
                  <a:gd name="T13" fmla="*/ 24784 h 603"/>
                  <a:gd name="T14" fmla="*/ 9423 w 1655"/>
                  <a:gd name="T15" fmla="*/ 6911 h 603"/>
                  <a:gd name="T16" fmla="*/ 16875 w 1655"/>
                  <a:gd name="T17" fmla="*/ 12771 h 603"/>
                  <a:gd name="T18" fmla="*/ 16359 w 1655"/>
                  <a:gd name="T19" fmla="*/ 42739 h 603"/>
                  <a:gd name="T20" fmla="*/ 17425 w 1655"/>
                  <a:gd name="T21" fmla="*/ 54820 h 603"/>
                  <a:gd name="T22" fmla="*/ 18484 w 1655"/>
                  <a:gd name="T23" fmla="*/ 66612 h 603"/>
                  <a:gd name="T24" fmla="*/ 11538 w 1655"/>
                  <a:gd name="T25" fmla="*/ 78503 h 603"/>
                  <a:gd name="T26" fmla="*/ 6748 w 1655"/>
                  <a:gd name="T27" fmla="*/ 72592 h 603"/>
                  <a:gd name="T28" fmla="*/ 5684 w 1655"/>
                  <a:gd name="T29" fmla="*/ 48640 h 603"/>
                  <a:gd name="T30" fmla="*/ 3546 w 1655"/>
                  <a:gd name="T31" fmla="*/ 42739 h 603"/>
                  <a:gd name="T32" fmla="*/ 2480 w 1655"/>
                  <a:gd name="T33" fmla="*/ 42739 h 603"/>
                  <a:gd name="T34" fmla="*/ 1420 w 1655"/>
                  <a:gd name="T35" fmla="*/ 42739 h 6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55" h="603">
                    <a:moveTo>
                      <a:pt x="120" y="324"/>
                    </a:moveTo>
                    <a:cubicBezTo>
                      <a:pt x="90" y="317"/>
                      <a:pt x="45" y="317"/>
                      <a:pt x="30" y="279"/>
                    </a:cubicBezTo>
                    <a:cubicBezTo>
                      <a:pt x="15" y="241"/>
                      <a:pt x="0" y="142"/>
                      <a:pt x="30" y="97"/>
                    </a:cubicBezTo>
                    <a:cubicBezTo>
                      <a:pt x="60" y="52"/>
                      <a:pt x="136" y="14"/>
                      <a:pt x="211" y="7"/>
                    </a:cubicBezTo>
                    <a:cubicBezTo>
                      <a:pt x="286" y="0"/>
                      <a:pt x="423" y="22"/>
                      <a:pt x="483" y="52"/>
                    </a:cubicBezTo>
                    <a:cubicBezTo>
                      <a:pt x="543" y="82"/>
                      <a:pt x="536" y="165"/>
                      <a:pt x="574" y="188"/>
                    </a:cubicBezTo>
                    <a:cubicBezTo>
                      <a:pt x="612" y="211"/>
                      <a:pt x="672" y="211"/>
                      <a:pt x="710" y="188"/>
                    </a:cubicBezTo>
                    <a:cubicBezTo>
                      <a:pt x="748" y="165"/>
                      <a:pt x="680" y="67"/>
                      <a:pt x="801" y="52"/>
                    </a:cubicBezTo>
                    <a:cubicBezTo>
                      <a:pt x="922" y="37"/>
                      <a:pt x="1338" y="52"/>
                      <a:pt x="1436" y="97"/>
                    </a:cubicBezTo>
                    <a:cubicBezTo>
                      <a:pt x="1534" y="142"/>
                      <a:pt x="1383" y="271"/>
                      <a:pt x="1390" y="324"/>
                    </a:cubicBezTo>
                    <a:cubicBezTo>
                      <a:pt x="1397" y="377"/>
                      <a:pt x="1451" y="385"/>
                      <a:pt x="1481" y="415"/>
                    </a:cubicBezTo>
                    <a:cubicBezTo>
                      <a:pt x="1511" y="445"/>
                      <a:pt x="1655" y="476"/>
                      <a:pt x="1572" y="506"/>
                    </a:cubicBezTo>
                    <a:cubicBezTo>
                      <a:pt x="1489" y="536"/>
                      <a:pt x="1148" y="589"/>
                      <a:pt x="982" y="596"/>
                    </a:cubicBezTo>
                    <a:cubicBezTo>
                      <a:pt x="816" y="603"/>
                      <a:pt x="657" y="589"/>
                      <a:pt x="574" y="551"/>
                    </a:cubicBezTo>
                    <a:cubicBezTo>
                      <a:pt x="491" y="513"/>
                      <a:pt x="528" y="407"/>
                      <a:pt x="483" y="369"/>
                    </a:cubicBezTo>
                    <a:cubicBezTo>
                      <a:pt x="438" y="331"/>
                      <a:pt x="347" y="331"/>
                      <a:pt x="302" y="324"/>
                    </a:cubicBezTo>
                    <a:cubicBezTo>
                      <a:pt x="257" y="317"/>
                      <a:pt x="241" y="324"/>
                      <a:pt x="211" y="324"/>
                    </a:cubicBezTo>
                    <a:cubicBezTo>
                      <a:pt x="181" y="324"/>
                      <a:pt x="150" y="331"/>
                      <a:pt x="120" y="324"/>
                    </a:cubicBezTo>
                    <a:close/>
                  </a:path>
                </a:pathLst>
              </a:custGeom>
              <a:solidFill>
                <a:srgbClr val="ECA38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05" name="Freeform 1027">
              <a:extLst>
                <a:ext uri="{FF2B5EF4-FFF2-40B4-BE49-F238E27FC236}">
                  <a16:creationId xmlns:a16="http://schemas.microsoft.com/office/drawing/2014/main" id="{8BB79606-06B5-4EC1-B6CD-24801595C0CD}"/>
                </a:ext>
              </a:extLst>
            </p:cNvPr>
            <p:cNvSpPr>
              <a:spLocks/>
            </p:cNvSpPr>
            <p:nvPr/>
          </p:nvSpPr>
          <p:spPr bwMode="auto">
            <a:xfrm>
              <a:off x="2169" y="1683"/>
              <a:ext cx="2020" cy="306"/>
            </a:xfrm>
            <a:custGeom>
              <a:avLst/>
              <a:gdLst>
                <a:gd name="T0" fmla="*/ 0 w 3764"/>
                <a:gd name="T1" fmla="*/ 0 h 574"/>
                <a:gd name="T2" fmla="*/ 1 w 3764"/>
                <a:gd name="T3" fmla="*/ 1 h 574"/>
                <a:gd name="T4" fmla="*/ 1 w 3764"/>
                <a:gd name="T5" fmla="*/ 1 h 574"/>
                <a:gd name="T6" fmla="*/ 1 w 3764"/>
                <a:gd name="T7" fmla="*/ 1 h 5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64" h="574">
                  <a:moveTo>
                    <a:pt x="0" y="0"/>
                  </a:moveTo>
                  <a:cubicBezTo>
                    <a:pt x="249" y="113"/>
                    <a:pt x="498" y="226"/>
                    <a:pt x="861" y="317"/>
                  </a:cubicBezTo>
                  <a:cubicBezTo>
                    <a:pt x="1224" y="408"/>
                    <a:pt x="1693" y="514"/>
                    <a:pt x="2177" y="544"/>
                  </a:cubicBezTo>
                  <a:cubicBezTo>
                    <a:pt x="2661" y="574"/>
                    <a:pt x="3212" y="536"/>
                    <a:pt x="3764" y="498"/>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06" name="Freeform 1028">
              <a:extLst>
                <a:ext uri="{FF2B5EF4-FFF2-40B4-BE49-F238E27FC236}">
                  <a16:creationId xmlns:a16="http://schemas.microsoft.com/office/drawing/2014/main" id="{4BB94D48-2DEC-4D43-90D4-24D4F6D43E08}"/>
                </a:ext>
              </a:extLst>
            </p:cNvPr>
            <p:cNvSpPr>
              <a:spLocks/>
            </p:cNvSpPr>
            <p:nvPr/>
          </p:nvSpPr>
          <p:spPr bwMode="auto">
            <a:xfrm>
              <a:off x="2032" y="2054"/>
              <a:ext cx="959" cy="242"/>
            </a:xfrm>
            <a:custGeom>
              <a:avLst/>
              <a:gdLst>
                <a:gd name="T0" fmla="*/ 0 w 3493"/>
                <a:gd name="T1" fmla="*/ 1 h 454"/>
                <a:gd name="T2" fmla="*/ 0 w 3493"/>
                <a:gd name="T3" fmla="*/ 1 h 454"/>
                <a:gd name="T4" fmla="*/ 0 w 3493"/>
                <a:gd name="T5" fmla="*/ 0 h 454"/>
                <a:gd name="T6" fmla="*/ 0 60000 65536"/>
                <a:gd name="T7" fmla="*/ 0 60000 65536"/>
                <a:gd name="T8" fmla="*/ 0 60000 65536"/>
              </a:gdLst>
              <a:ahLst/>
              <a:cxnLst>
                <a:cxn ang="T6">
                  <a:pos x="T0" y="T1"/>
                </a:cxn>
                <a:cxn ang="T7">
                  <a:pos x="T2" y="T3"/>
                </a:cxn>
                <a:cxn ang="T8">
                  <a:pos x="T4" y="T5"/>
                </a:cxn>
              </a:cxnLst>
              <a:rect l="0" t="0" r="r" b="b"/>
              <a:pathLst>
                <a:path w="3493" h="454">
                  <a:moveTo>
                    <a:pt x="0" y="454"/>
                  </a:moveTo>
                  <a:cubicBezTo>
                    <a:pt x="253" y="446"/>
                    <a:pt x="507" y="439"/>
                    <a:pt x="1089" y="363"/>
                  </a:cubicBezTo>
                  <a:cubicBezTo>
                    <a:pt x="1671" y="287"/>
                    <a:pt x="2582" y="143"/>
                    <a:pt x="3493" y="0"/>
                  </a:cubicBezTo>
                </a:path>
              </a:pathLst>
            </a:custGeom>
            <a:noFill/>
            <a:ln w="57150" cmpd="sng">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07" name="Freeform 1029">
              <a:extLst>
                <a:ext uri="{FF2B5EF4-FFF2-40B4-BE49-F238E27FC236}">
                  <a16:creationId xmlns:a16="http://schemas.microsoft.com/office/drawing/2014/main" id="{766BDD4C-85C1-4190-BBFC-5317B86DF7BD}"/>
                </a:ext>
              </a:extLst>
            </p:cNvPr>
            <p:cNvSpPr>
              <a:spLocks/>
            </p:cNvSpPr>
            <p:nvPr/>
          </p:nvSpPr>
          <p:spPr bwMode="auto">
            <a:xfrm>
              <a:off x="2013" y="2060"/>
              <a:ext cx="171" cy="242"/>
            </a:xfrm>
            <a:custGeom>
              <a:avLst/>
              <a:gdLst>
                <a:gd name="T0" fmla="*/ 0 w 318"/>
                <a:gd name="T1" fmla="*/ 1 h 454"/>
                <a:gd name="T2" fmla="*/ 1 w 318"/>
                <a:gd name="T3" fmla="*/ 1 h 454"/>
                <a:gd name="T4" fmla="*/ 1 w 318"/>
                <a:gd name="T5" fmla="*/ 0 h 454"/>
                <a:gd name="T6" fmla="*/ 0 60000 65536"/>
                <a:gd name="T7" fmla="*/ 0 60000 65536"/>
                <a:gd name="T8" fmla="*/ 0 60000 65536"/>
              </a:gdLst>
              <a:ahLst/>
              <a:cxnLst>
                <a:cxn ang="T6">
                  <a:pos x="T0" y="T1"/>
                </a:cxn>
                <a:cxn ang="T7">
                  <a:pos x="T2" y="T3"/>
                </a:cxn>
                <a:cxn ang="T8">
                  <a:pos x="T4" y="T5"/>
                </a:cxn>
              </a:cxnLst>
              <a:rect l="0" t="0" r="r" b="b"/>
              <a:pathLst>
                <a:path w="318" h="454">
                  <a:moveTo>
                    <a:pt x="0" y="454"/>
                  </a:moveTo>
                  <a:cubicBezTo>
                    <a:pt x="87" y="446"/>
                    <a:pt x="174" y="438"/>
                    <a:pt x="227" y="363"/>
                  </a:cubicBezTo>
                  <a:cubicBezTo>
                    <a:pt x="280" y="288"/>
                    <a:pt x="299" y="144"/>
                    <a:pt x="318" y="0"/>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08" name="Line 1030">
              <a:extLst>
                <a:ext uri="{FF2B5EF4-FFF2-40B4-BE49-F238E27FC236}">
                  <a16:creationId xmlns:a16="http://schemas.microsoft.com/office/drawing/2014/main" id="{B637353F-1603-458B-96D7-B5FBC42EF447}"/>
                </a:ext>
              </a:extLst>
            </p:cNvPr>
            <p:cNvSpPr>
              <a:spLocks noChangeShapeType="1"/>
            </p:cNvSpPr>
            <p:nvPr/>
          </p:nvSpPr>
          <p:spPr bwMode="auto">
            <a:xfrm flipV="1">
              <a:off x="1648" y="2302"/>
              <a:ext cx="414" cy="73"/>
            </a:xfrm>
            <a:prstGeom prst="line">
              <a:avLst/>
            </a:prstGeom>
            <a:noFill/>
            <a:ln w="762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09" name="Group 1031">
              <a:extLst>
                <a:ext uri="{FF2B5EF4-FFF2-40B4-BE49-F238E27FC236}">
                  <a16:creationId xmlns:a16="http://schemas.microsoft.com/office/drawing/2014/main" id="{6D0DF8AF-80DC-4505-9803-C798C94D6710}"/>
                </a:ext>
              </a:extLst>
            </p:cNvPr>
            <p:cNvGrpSpPr>
              <a:grpSpLocks/>
            </p:cNvGrpSpPr>
            <p:nvPr/>
          </p:nvGrpSpPr>
          <p:grpSpPr bwMode="auto">
            <a:xfrm rot="358743">
              <a:off x="3619" y="2155"/>
              <a:ext cx="264" cy="488"/>
              <a:chOff x="3277" y="1762"/>
              <a:chExt cx="597" cy="1036"/>
            </a:xfrm>
          </p:grpSpPr>
          <p:grpSp>
            <p:nvGrpSpPr>
              <p:cNvPr id="28914" name="Group 1032">
                <a:extLst>
                  <a:ext uri="{FF2B5EF4-FFF2-40B4-BE49-F238E27FC236}">
                    <a16:creationId xmlns:a16="http://schemas.microsoft.com/office/drawing/2014/main" id="{E172225C-AEB8-42EB-BC15-8062CF569AA7}"/>
                  </a:ext>
                </a:extLst>
              </p:cNvPr>
              <p:cNvGrpSpPr>
                <a:grpSpLocks/>
              </p:cNvGrpSpPr>
              <p:nvPr/>
            </p:nvGrpSpPr>
            <p:grpSpPr bwMode="auto">
              <a:xfrm>
                <a:off x="3284" y="1762"/>
                <a:ext cx="590" cy="1011"/>
                <a:chOff x="3651" y="2704"/>
                <a:chExt cx="590" cy="1011"/>
              </a:xfrm>
            </p:grpSpPr>
            <p:sp>
              <p:nvSpPr>
                <p:cNvPr id="28916" name="Freeform 1033">
                  <a:extLst>
                    <a:ext uri="{FF2B5EF4-FFF2-40B4-BE49-F238E27FC236}">
                      <a16:creationId xmlns:a16="http://schemas.microsoft.com/office/drawing/2014/main" id="{C575CD6C-4ABC-4A98-B8F7-EFBA7016914F}"/>
                    </a:ext>
                  </a:extLst>
                </p:cNvPr>
                <p:cNvSpPr>
                  <a:spLocks/>
                </p:cNvSpPr>
                <p:nvPr/>
              </p:nvSpPr>
              <p:spPr bwMode="auto">
                <a:xfrm>
                  <a:off x="3651" y="2704"/>
                  <a:ext cx="590" cy="1011"/>
                </a:xfrm>
                <a:custGeom>
                  <a:avLst/>
                  <a:gdLst>
                    <a:gd name="T0" fmla="*/ 189 w 560"/>
                    <a:gd name="T1" fmla="*/ 2240 h 976"/>
                    <a:gd name="T2" fmla="*/ 989 w 560"/>
                    <a:gd name="T3" fmla="*/ 2240 h 976"/>
                    <a:gd name="T4" fmla="*/ 1294 w 560"/>
                    <a:gd name="T5" fmla="*/ 2026 h 976"/>
                    <a:gd name="T6" fmla="*/ 1294 w 560"/>
                    <a:gd name="T7" fmla="*/ 1816 h 976"/>
                    <a:gd name="T8" fmla="*/ 1463 w 560"/>
                    <a:gd name="T9" fmla="*/ 1604 h 976"/>
                    <a:gd name="T10" fmla="*/ 1616 w 560"/>
                    <a:gd name="T11" fmla="*/ 1392 h 976"/>
                    <a:gd name="T12" fmla="*/ 1769 w 560"/>
                    <a:gd name="T13" fmla="*/ 1183 h 976"/>
                    <a:gd name="T14" fmla="*/ 1943 w 560"/>
                    <a:gd name="T15" fmla="*/ 1074 h 976"/>
                    <a:gd name="T16" fmla="*/ 1616 w 560"/>
                    <a:gd name="T17" fmla="*/ 864 h 976"/>
                    <a:gd name="T18" fmla="*/ 1294 w 560"/>
                    <a:gd name="T19" fmla="*/ 546 h 976"/>
                    <a:gd name="T20" fmla="*/ 1135 w 560"/>
                    <a:gd name="T21" fmla="*/ 335 h 976"/>
                    <a:gd name="T22" fmla="*/ 989 w 560"/>
                    <a:gd name="T23" fmla="*/ 231 h 976"/>
                    <a:gd name="T24" fmla="*/ 663 w 560"/>
                    <a:gd name="T25" fmla="*/ 8 h 976"/>
                    <a:gd name="T26" fmla="*/ 189 w 560"/>
                    <a:gd name="T27" fmla="*/ 122 h 976"/>
                    <a:gd name="T28" fmla="*/ 189 w 560"/>
                    <a:gd name="T29" fmla="*/ 442 h 976"/>
                    <a:gd name="T30" fmla="*/ 349 w 560"/>
                    <a:gd name="T31" fmla="*/ 758 h 976"/>
                    <a:gd name="T32" fmla="*/ 663 w 560"/>
                    <a:gd name="T33" fmla="*/ 864 h 976"/>
                    <a:gd name="T34" fmla="*/ 1135 w 560"/>
                    <a:gd name="T35" fmla="*/ 966 h 976"/>
                    <a:gd name="T36" fmla="*/ 1135 w 560"/>
                    <a:gd name="T37" fmla="*/ 1183 h 976"/>
                    <a:gd name="T38" fmla="*/ 824 w 560"/>
                    <a:gd name="T39" fmla="*/ 1504 h 976"/>
                    <a:gd name="T40" fmla="*/ 663 w 560"/>
                    <a:gd name="T41" fmla="*/ 1604 h 976"/>
                    <a:gd name="T42" fmla="*/ 824 w 560"/>
                    <a:gd name="T43" fmla="*/ 1707 h 976"/>
                    <a:gd name="T44" fmla="*/ 663 w 560"/>
                    <a:gd name="T45" fmla="*/ 1816 h 976"/>
                    <a:gd name="T46" fmla="*/ 349 w 560"/>
                    <a:gd name="T47" fmla="*/ 1816 h 976"/>
                    <a:gd name="T48" fmla="*/ 189 w 560"/>
                    <a:gd name="T49" fmla="*/ 1925 h 976"/>
                    <a:gd name="T50" fmla="*/ 8 w 560"/>
                    <a:gd name="T51" fmla="*/ 2026 h 976"/>
                    <a:gd name="T52" fmla="*/ 189 w 560"/>
                    <a:gd name="T53" fmla="*/ 2240 h 9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60" h="976">
                      <a:moveTo>
                        <a:pt x="54" y="961"/>
                      </a:moveTo>
                      <a:cubicBezTo>
                        <a:pt x="99" y="976"/>
                        <a:pt x="228" y="976"/>
                        <a:pt x="281" y="961"/>
                      </a:cubicBezTo>
                      <a:cubicBezTo>
                        <a:pt x="334" y="946"/>
                        <a:pt x="356" y="900"/>
                        <a:pt x="371" y="870"/>
                      </a:cubicBezTo>
                      <a:cubicBezTo>
                        <a:pt x="386" y="840"/>
                        <a:pt x="363" y="809"/>
                        <a:pt x="371" y="779"/>
                      </a:cubicBezTo>
                      <a:cubicBezTo>
                        <a:pt x="379" y="749"/>
                        <a:pt x="402" y="718"/>
                        <a:pt x="417" y="688"/>
                      </a:cubicBezTo>
                      <a:cubicBezTo>
                        <a:pt x="432" y="658"/>
                        <a:pt x="447" y="628"/>
                        <a:pt x="462" y="598"/>
                      </a:cubicBezTo>
                      <a:cubicBezTo>
                        <a:pt x="477" y="568"/>
                        <a:pt x="492" y="530"/>
                        <a:pt x="507" y="507"/>
                      </a:cubicBezTo>
                      <a:cubicBezTo>
                        <a:pt x="522" y="484"/>
                        <a:pt x="560" y="485"/>
                        <a:pt x="553" y="462"/>
                      </a:cubicBezTo>
                      <a:cubicBezTo>
                        <a:pt x="546" y="439"/>
                        <a:pt x="492" y="409"/>
                        <a:pt x="462" y="371"/>
                      </a:cubicBezTo>
                      <a:cubicBezTo>
                        <a:pt x="432" y="333"/>
                        <a:pt x="394" y="273"/>
                        <a:pt x="371" y="235"/>
                      </a:cubicBezTo>
                      <a:cubicBezTo>
                        <a:pt x="348" y="197"/>
                        <a:pt x="341" y="167"/>
                        <a:pt x="326" y="144"/>
                      </a:cubicBezTo>
                      <a:cubicBezTo>
                        <a:pt x="311" y="121"/>
                        <a:pt x="304" y="122"/>
                        <a:pt x="281" y="99"/>
                      </a:cubicBezTo>
                      <a:cubicBezTo>
                        <a:pt x="258" y="76"/>
                        <a:pt x="228" y="16"/>
                        <a:pt x="190" y="8"/>
                      </a:cubicBezTo>
                      <a:cubicBezTo>
                        <a:pt x="152" y="0"/>
                        <a:pt x="77" y="23"/>
                        <a:pt x="54" y="53"/>
                      </a:cubicBezTo>
                      <a:cubicBezTo>
                        <a:pt x="31" y="83"/>
                        <a:pt x="47" y="145"/>
                        <a:pt x="54" y="190"/>
                      </a:cubicBezTo>
                      <a:cubicBezTo>
                        <a:pt x="61" y="235"/>
                        <a:pt x="76" y="296"/>
                        <a:pt x="99" y="326"/>
                      </a:cubicBezTo>
                      <a:cubicBezTo>
                        <a:pt x="122" y="356"/>
                        <a:pt x="152" y="356"/>
                        <a:pt x="190" y="371"/>
                      </a:cubicBezTo>
                      <a:cubicBezTo>
                        <a:pt x="228" y="386"/>
                        <a:pt x="303" y="393"/>
                        <a:pt x="326" y="416"/>
                      </a:cubicBezTo>
                      <a:cubicBezTo>
                        <a:pt x="349" y="439"/>
                        <a:pt x="341" y="469"/>
                        <a:pt x="326" y="507"/>
                      </a:cubicBezTo>
                      <a:cubicBezTo>
                        <a:pt x="311" y="545"/>
                        <a:pt x="258" y="613"/>
                        <a:pt x="235" y="643"/>
                      </a:cubicBezTo>
                      <a:cubicBezTo>
                        <a:pt x="212" y="673"/>
                        <a:pt x="190" y="673"/>
                        <a:pt x="190" y="688"/>
                      </a:cubicBezTo>
                      <a:cubicBezTo>
                        <a:pt x="190" y="703"/>
                        <a:pt x="235" y="719"/>
                        <a:pt x="235" y="734"/>
                      </a:cubicBezTo>
                      <a:cubicBezTo>
                        <a:pt x="235" y="749"/>
                        <a:pt x="213" y="772"/>
                        <a:pt x="190" y="779"/>
                      </a:cubicBezTo>
                      <a:cubicBezTo>
                        <a:pt x="167" y="786"/>
                        <a:pt x="122" y="771"/>
                        <a:pt x="99" y="779"/>
                      </a:cubicBezTo>
                      <a:cubicBezTo>
                        <a:pt x="76" y="787"/>
                        <a:pt x="69" y="810"/>
                        <a:pt x="54" y="825"/>
                      </a:cubicBezTo>
                      <a:cubicBezTo>
                        <a:pt x="39" y="840"/>
                        <a:pt x="16" y="847"/>
                        <a:pt x="8" y="870"/>
                      </a:cubicBezTo>
                      <a:cubicBezTo>
                        <a:pt x="0" y="893"/>
                        <a:pt x="9" y="946"/>
                        <a:pt x="54" y="961"/>
                      </a:cubicBezTo>
                      <a:close/>
                    </a:path>
                  </a:pathLst>
                </a:custGeom>
                <a:gradFill rotWithShape="1">
                  <a:gsLst>
                    <a:gs pos="0">
                      <a:srgbClr val="663300"/>
                    </a:gs>
                    <a:gs pos="100000">
                      <a:schemeClr val="tx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17" name="AutoShape 1034">
                  <a:extLst>
                    <a:ext uri="{FF2B5EF4-FFF2-40B4-BE49-F238E27FC236}">
                      <a16:creationId xmlns:a16="http://schemas.microsoft.com/office/drawing/2014/main" id="{A045DF44-45EF-4162-86C7-F87B8D488F75}"/>
                    </a:ext>
                  </a:extLst>
                </p:cNvPr>
                <p:cNvSpPr>
                  <a:spLocks noChangeArrowheads="1"/>
                </p:cNvSpPr>
                <p:nvPr/>
              </p:nvSpPr>
              <p:spPr bwMode="auto">
                <a:xfrm flipH="1">
                  <a:off x="4146" y="3103"/>
                  <a:ext cx="91" cy="181"/>
                </a:xfrm>
                <a:prstGeom prst="moon">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915" name="Freeform 1035">
                <a:extLst>
                  <a:ext uri="{FF2B5EF4-FFF2-40B4-BE49-F238E27FC236}">
                    <a16:creationId xmlns:a16="http://schemas.microsoft.com/office/drawing/2014/main" id="{8C9EDEF3-DE3E-4717-B40B-4BBC343DFAA6}"/>
                  </a:ext>
                </a:extLst>
              </p:cNvPr>
              <p:cNvSpPr>
                <a:spLocks/>
              </p:cNvSpPr>
              <p:nvPr/>
            </p:nvSpPr>
            <p:spPr bwMode="auto">
              <a:xfrm rot="7304838">
                <a:off x="3229" y="2613"/>
                <a:ext cx="233" cy="137"/>
              </a:xfrm>
              <a:custGeom>
                <a:avLst/>
                <a:gdLst>
                  <a:gd name="T0" fmla="*/ 2 w 309"/>
                  <a:gd name="T1" fmla="*/ 3 h 159"/>
                  <a:gd name="T2" fmla="*/ 2 w 309"/>
                  <a:gd name="T3" fmla="*/ 3 h 159"/>
                  <a:gd name="T4" fmla="*/ 2 w 309"/>
                  <a:gd name="T5" fmla="*/ 3 h 159"/>
                  <a:gd name="T6" fmla="*/ 2 w 309"/>
                  <a:gd name="T7" fmla="*/ 4 h 159"/>
                  <a:gd name="T8" fmla="*/ 2 w 309"/>
                  <a:gd name="T9" fmla="*/ 4 h 159"/>
                  <a:gd name="T10" fmla="*/ 2 w 309"/>
                  <a:gd name="T11" fmla="*/ 3 h 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159">
                    <a:moveTo>
                      <a:pt x="30" y="53"/>
                    </a:moveTo>
                    <a:cubicBezTo>
                      <a:pt x="60" y="30"/>
                      <a:pt x="166" y="0"/>
                      <a:pt x="211" y="7"/>
                    </a:cubicBezTo>
                    <a:cubicBezTo>
                      <a:pt x="256" y="14"/>
                      <a:pt x="309" y="75"/>
                      <a:pt x="302" y="98"/>
                    </a:cubicBezTo>
                    <a:cubicBezTo>
                      <a:pt x="295" y="121"/>
                      <a:pt x="211" y="136"/>
                      <a:pt x="166" y="144"/>
                    </a:cubicBezTo>
                    <a:cubicBezTo>
                      <a:pt x="121" y="152"/>
                      <a:pt x="53" y="159"/>
                      <a:pt x="30" y="144"/>
                    </a:cubicBezTo>
                    <a:cubicBezTo>
                      <a:pt x="7" y="129"/>
                      <a:pt x="0" y="76"/>
                      <a:pt x="30" y="53"/>
                    </a:cubicBezTo>
                    <a:close/>
                  </a:path>
                </a:pathLst>
              </a:cu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10" name="Freeform 1036">
              <a:extLst>
                <a:ext uri="{FF2B5EF4-FFF2-40B4-BE49-F238E27FC236}">
                  <a16:creationId xmlns:a16="http://schemas.microsoft.com/office/drawing/2014/main" id="{A83023EC-8E72-4EEE-99AF-7271109BBE30}"/>
                </a:ext>
              </a:extLst>
            </p:cNvPr>
            <p:cNvSpPr>
              <a:spLocks/>
            </p:cNvSpPr>
            <p:nvPr/>
          </p:nvSpPr>
          <p:spPr bwMode="auto">
            <a:xfrm rot="358743">
              <a:off x="2472" y="1838"/>
              <a:ext cx="371" cy="438"/>
            </a:xfrm>
            <a:custGeom>
              <a:avLst/>
              <a:gdLst>
                <a:gd name="T0" fmla="*/ 0 w 842"/>
                <a:gd name="T1" fmla="*/ 0 h 928"/>
                <a:gd name="T2" fmla="*/ 0 w 842"/>
                <a:gd name="T3" fmla="*/ 0 h 928"/>
                <a:gd name="T4" fmla="*/ 0 w 842"/>
                <a:gd name="T5" fmla="*/ 0 h 928"/>
                <a:gd name="T6" fmla="*/ 0 w 842"/>
                <a:gd name="T7" fmla="*/ 0 h 928"/>
                <a:gd name="T8" fmla="*/ 0 w 842"/>
                <a:gd name="T9" fmla="*/ 0 h 928"/>
                <a:gd name="T10" fmla="*/ 0 w 842"/>
                <a:gd name="T11" fmla="*/ 0 h 928"/>
                <a:gd name="T12" fmla="*/ 0 w 842"/>
                <a:gd name="T13" fmla="*/ 0 h 928"/>
                <a:gd name="T14" fmla="*/ 0 w 842"/>
                <a:gd name="T15" fmla="*/ 0 h 928"/>
                <a:gd name="T16" fmla="*/ 0 w 842"/>
                <a:gd name="T17" fmla="*/ 0 h 928"/>
                <a:gd name="T18" fmla="*/ 0 w 842"/>
                <a:gd name="T19" fmla="*/ 0 h 928"/>
                <a:gd name="T20" fmla="*/ 0 w 842"/>
                <a:gd name="T21" fmla="*/ 0 h 928"/>
                <a:gd name="T22" fmla="*/ 0 w 842"/>
                <a:gd name="T23" fmla="*/ 0 h 928"/>
                <a:gd name="T24" fmla="*/ 0 w 842"/>
                <a:gd name="T25" fmla="*/ 0 h 928"/>
                <a:gd name="T26" fmla="*/ 0 w 842"/>
                <a:gd name="T27" fmla="*/ 0 h 928"/>
                <a:gd name="T28" fmla="*/ 0 w 842"/>
                <a:gd name="T29" fmla="*/ 0 h 928"/>
                <a:gd name="T30" fmla="*/ 0 w 842"/>
                <a:gd name="T31" fmla="*/ 0 h 928"/>
                <a:gd name="T32" fmla="*/ 0 w 842"/>
                <a:gd name="T33" fmla="*/ 0 h 928"/>
                <a:gd name="T34" fmla="*/ 0 w 842"/>
                <a:gd name="T35" fmla="*/ 0 h 928"/>
                <a:gd name="T36" fmla="*/ 0 w 842"/>
                <a:gd name="T37" fmla="*/ 0 h 928"/>
                <a:gd name="T38" fmla="*/ 0 w 842"/>
                <a:gd name="T39" fmla="*/ 0 h 928"/>
                <a:gd name="T40" fmla="*/ 0 w 842"/>
                <a:gd name="T41" fmla="*/ 0 h 928"/>
                <a:gd name="T42" fmla="*/ 0 w 842"/>
                <a:gd name="T43" fmla="*/ 0 h 928"/>
                <a:gd name="T44" fmla="*/ 0 w 842"/>
                <a:gd name="T45" fmla="*/ 0 h 928"/>
                <a:gd name="T46" fmla="*/ 0 w 842"/>
                <a:gd name="T47" fmla="*/ 0 h 928"/>
                <a:gd name="T48" fmla="*/ 0 w 842"/>
                <a:gd name="T49" fmla="*/ 0 h 928"/>
                <a:gd name="T50" fmla="*/ 0 w 842"/>
                <a:gd name="T51" fmla="*/ 0 h 928"/>
                <a:gd name="T52" fmla="*/ 0 w 842"/>
                <a:gd name="T53" fmla="*/ 0 h 928"/>
                <a:gd name="T54" fmla="*/ 0 w 842"/>
                <a:gd name="T55" fmla="*/ 0 h 928"/>
                <a:gd name="T56" fmla="*/ 0 w 842"/>
                <a:gd name="T57" fmla="*/ 0 h 928"/>
                <a:gd name="T58" fmla="*/ 0 w 842"/>
                <a:gd name="T59" fmla="*/ 0 h 928"/>
                <a:gd name="T60" fmla="*/ 0 w 842"/>
                <a:gd name="T61" fmla="*/ 0 h 928"/>
                <a:gd name="T62" fmla="*/ 0 w 842"/>
                <a:gd name="T63" fmla="*/ 0 h 928"/>
                <a:gd name="T64" fmla="*/ 0 w 842"/>
                <a:gd name="T65" fmla="*/ 0 h 928"/>
                <a:gd name="T66" fmla="*/ 0 w 842"/>
                <a:gd name="T67" fmla="*/ 0 h 928"/>
                <a:gd name="T68" fmla="*/ 0 w 842"/>
                <a:gd name="T69" fmla="*/ 0 h 9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42" h="928">
                  <a:moveTo>
                    <a:pt x="9" y="928"/>
                  </a:moveTo>
                  <a:cubicBezTo>
                    <a:pt x="46" y="873"/>
                    <a:pt x="51" y="807"/>
                    <a:pt x="87" y="752"/>
                  </a:cubicBezTo>
                  <a:cubicBezTo>
                    <a:pt x="103" y="690"/>
                    <a:pt x="112" y="629"/>
                    <a:pt x="126" y="567"/>
                  </a:cubicBezTo>
                  <a:cubicBezTo>
                    <a:pt x="153" y="447"/>
                    <a:pt x="140" y="565"/>
                    <a:pt x="156" y="459"/>
                  </a:cubicBezTo>
                  <a:cubicBezTo>
                    <a:pt x="160" y="433"/>
                    <a:pt x="156" y="406"/>
                    <a:pt x="165" y="381"/>
                  </a:cubicBezTo>
                  <a:cubicBezTo>
                    <a:pt x="173" y="359"/>
                    <a:pt x="191" y="342"/>
                    <a:pt x="204" y="322"/>
                  </a:cubicBezTo>
                  <a:cubicBezTo>
                    <a:pt x="211" y="312"/>
                    <a:pt x="224" y="293"/>
                    <a:pt x="224" y="293"/>
                  </a:cubicBezTo>
                  <a:cubicBezTo>
                    <a:pt x="230" y="262"/>
                    <a:pt x="235" y="209"/>
                    <a:pt x="263" y="186"/>
                  </a:cubicBezTo>
                  <a:cubicBezTo>
                    <a:pt x="280" y="172"/>
                    <a:pt x="304" y="168"/>
                    <a:pt x="322" y="156"/>
                  </a:cubicBezTo>
                  <a:cubicBezTo>
                    <a:pt x="328" y="137"/>
                    <a:pt x="335" y="117"/>
                    <a:pt x="341" y="98"/>
                  </a:cubicBezTo>
                  <a:cubicBezTo>
                    <a:pt x="347" y="78"/>
                    <a:pt x="380" y="85"/>
                    <a:pt x="400" y="78"/>
                  </a:cubicBezTo>
                  <a:cubicBezTo>
                    <a:pt x="420" y="71"/>
                    <a:pt x="438" y="56"/>
                    <a:pt x="458" y="49"/>
                  </a:cubicBezTo>
                  <a:cubicBezTo>
                    <a:pt x="468" y="39"/>
                    <a:pt x="476" y="27"/>
                    <a:pt x="488" y="20"/>
                  </a:cubicBezTo>
                  <a:cubicBezTo>
                    <a:pt x="506" y="10"/>
                    <a:pt x="546" y="0"/>
                    <a:pt x="546" y="0"/>
                  </a:cubicBezTo>
                  <a:cubicBezTo>
                    <a:pt x="631" y="8"/>
                    <a:pt x="706" y="28"/>
                    <a:pt x="790" y="39"/>
                  </a:cubicBezTo>
                  <a:cubicBezTo>
                    <a:pt x="837" y="55"/>
                    <a:pt x="842" y="69"/>
                    <a:pt x="829" y="117"/>
                  </a:cubicBezTo>
                  <a:cubicBezTo>
                    <a:pt x="826" y="127"/>
                    <a:pt x="827" y="140"/>
                    <a:pt x="820" y="147"/>
                  </a:cubicBezTo>
                  <a:cubicBezTo>
                    <a:pt x="813" y="154"/>
                    <a:pt x="800" y="153"/>
                    <a:pt x="790" y="156"/>
                  </a:cubicBezTo>
                  <a:cubicBezTo>
                    <a:pt x="746" y="171"/>
                    <a:pt x="711" y="180"/>
                    <a:pt x="673" y="205"/>
                  </a:cubicBezTo>
                  <a:cubicBezTo>
                    <a:pt x="651" y="274"/>
                    <a:pt x="674" y="271"/>
                    <a:pt x="624" y="254"/>
                  </a:cubicBezTo>
                  <a:cubicBezTo>
                    <a:pt x="593" y="301"/>
                    <a:pt x="609" y="272"/>
                    <a:pt x="585" y="342"/>
                  </a:cubicBezTo>
                  <a:cubicBezTo>
                    <a:pt x="578" y="362"/>
                    <a:pt x="581" y="386"/>
                    <a:pt x="566" y="401"/>
                  </a:cubicBezTo>
                  <a:cubicBezTo>
                    <a:pt x="559" y="408"/>
                    <a:pt x="546" y="407"/>
                    <a:pt x="536" y="410"/>
                  </a:cubicBezTo>
                  <a:cubicBezTo>
                    <a:pt x="511" y="492"/>
                    <a:pt x="515" y="583"/>
                    <a:pt x="439" y="635"/>
                  </a:cubicBezTo>
                  <a:cubicBezTo>
                    <a:pt x="455" y="588"/>
                    <a:pt x="446" y="581"/>
                    <a:pt x="400" y="567"/>
                  </a:cubicBezTo>
                  <a:cubicBezTo>
                    <a:pt x="390" y="570"/>
                    <a:pt x="377" y="569"/>
                    <a:pt x="370" y="576"/>
                  </a:cubicBezTo>
                  <a:cubicBezTo>
                    <a:pt x="363" y="583"/>
                    <a:pt x="366" y="597"/>
                    <a:pt x="361" y="606"/>
                  </a:cubicBezTo>
                  <a:cubicBezTo>
                    <a:pt x="343" y="642"/>
                    <a:pt x="331" y="662"/>
                    <a:pt x="322" y="703"/>
                  </a:cubicBezTo>
                  <a:cubicBezTo>
                    <a:pt x="309" y="700"/>
                    <a:pt x="296" y="689"/>
                    <a:pt x="283" y="693"/>
                  </a:cubicBezTo>
                  <a:cubicBezTo>
                    <a:pt x="272" y="697"/>
                    <a:pt x="271" y="715"/>
                    <a:pt x="263" y="723"/>
                  </a:cubicBezTo>
                  <a:cubicBezTo>
                    <a:pt x="245" y="741"/>
                    <a:pt x="227" y="744"/>
                    <a:pt x="204" y="752"/>
                  </a:cubicBezTo>
                  <a:cubicBezTo>
                    <a:pt x="198" y="762"/>
                    <a:pt x="190" y="770"/>
                    <a:pt x="185" y="781"/>
                  </a:cubicBezTo>
                  <a:cubicBezTo>
                    <a:pt x="149" y="863"/>
                    <a:pt x="195" y="836"/>
                    <a:pt x="97" y="850"/>
                  </a:cubicBezTo>
                  <a:cubicBezTo>
                    <a:pt x="91" y="860"/>
                    <a:pt x="88" y="873"/>
                    <a:pt x="78" y="879"/>
                  </a:cubicBezTo>
                  <a:cubicBezTo>
                    <a:pt x="0" y="927"/>
                    <a:pt x="30" y="865"/>
                    <a:pt x="9" y="928"/>
                  </a:cubicBezTo>
                  <a:close/>
                </a:path>
              </a:pathLst>
            </a:custGeom>
            <a:solidFill>
              <a:srgbClr val="1C1C1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11" name="Freeform 1037">
              <a:extLst>
                <a:ext uri="{FF2B5EF4-FFF2-40B4-BE49-F238E27FC236}">
                  <a16:creationId xmlns:a16="http://schemas.microsoft.com/office/drawing/2014/main" id="{7B2073DD-F7FB-46C8-9A06-30AA619FC79E}"/>
                </a:ext>
              </a:extLst>
            </p:cNvPr>
            <p:cNvSpPr>
              <a:spLocks/>
            </p:cNvSpPr>
            <p:nvPr/>
          </p:nvSpPr>
          <p:spPr bwMode="auto">
            <a:xfrm rot="1113711">
              <a:off x="2623" y="2173"/>
              <a:ext cx="189" cy="543"/>
            </a:xfrm>
            <a:custGeom>
              <a:avLst/>
              <a:gdLst>
                <a:gd name="T0" fmla="*/ 0 w 430"/>
                <a:gd name="T1" fmla="*/ 0 h 1149"/>
                <a:gd name="T2" fmla="*/ 0 w 430"/>
                <a:gd name="T3" fmla="*/ 0 h 1149"/>
                <a:gd name="T4" fmla="*/ 0 w 430"/>
                <a:gd name="T5" fmla="*/ 0 h 1149"/>
                <a:gd name="T6" fmla="*/ 0 w 430"/>
                <a:gd name="T7" fmla="*/ 0 h 1149"/>
                <a:gd name="T8" fmla="*/ 0 w 430"/>
                <a:gd name="T9" fmla="*/ 0 h 1149"/>
                <a:gd name="T10" fmla="*/ 0 w 430"/>
                <a:gd name="T11" fmla="*/ 0 h 1149"/>
                <a:gd name="T12" fmla="*/ 0 w 430"/>
                <a:gd name="T13" fmla="*/ 0 h 1149"/>
                <a:gd name="T14" fmla="*/ 0 w 430"/>
                <a:gd name="T15" fmla="*/ 0 h 1149"/>
                <a:gd name="T16" fmla="*/ 0 w 430"/>
                <a:gd name="T17" fmla="*/ 0 h 1149"/>
                <a:gd name="T18" fmla="*/ 0 w 430"/>
                <a:gd name="T19" fmla="*/ 0 h 1149"/>
                <a:gd name="T20" fmla="*/ 0 w 430"/>
                <a:gd name="T21" fmla="*/ 0 h 1149"/>
                <a:gd name="T22" fmla="*/ 0 w 430"/>
                <a:gd name="T23" fmla="*/ 0 h 1149"/>
                <a:gd name="T24" fmla="*/ 0 w 430"/>
                <a:gd name="T25" fmla="*/ 0 h 1149"/>
                <a:gd name="T26" fmla="*/ 0 w 430"/>
                <a:gd name="T27" fmla="*/ 0 h 1149"/>
                <a:gd name="T28" fmla="*/ 0 w 430"/>
                <a:gd name="T29" fmla="*/ 0 h 1149"/>
                <a:gd name="T30" fmla="*/ 0 w 430"/>
                <a:gd name="T31" fmla="*/ 0 h 1149"/>
                <a:gd name="T32" fmla="*/ 0 w 430"/>
                <a:gd name="T33" fmla="*/ 0 h 1149"/>
                <a:gd name="T34" fmla="*/ 0 w 430"/>
                <a:gd name="T35" fmla="*/ 0 h 1149"/>
                <a:gd name="T36" fmla="*/ 0 w 430"/>
                <a:gd name="T37" fmla="*/ 0 h 1149"/>
                <a:gd name="T38" fmla="*/ 0 w 430"/>
                <a:gd name="T39" fmla="*/ 0 h 1149"/>
                <a:gd name="T40" fmla="*/ 0 w 430"/>
                <a:gd name="T41" fmla="*/ 0 h 1149"/>
                <a:gd name="T42" fmla="*/ 0 w 430"/>
                <a:gd name="T43" fmla="*/ 0 h 1149"/>
                <a:gd name="T44" fmla="*/ 0 w 430"/>
                <a:gd name="T45" fmla="*/ 0 h 11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0" h="1149">
                  <a:moveTo>
                    <a:pt x="332" y="0"/>
                  </a:moveTo>
                  <a:cubicBezTo>
                    <a:pt x="309" y="0"/>
                    <a:pt x="317" y="61"/>
                    <a:pt x="287" y="91"/>
                  </a:cubicBezTo>
                  <a:cubicBezTo>
                    <a:pt x="257" y="121"/>
                    <a:pt x="181" y="152"/>
                    <a:pt x="151" y="182"/>
                  </a:cubicBezTo>
                  <a:cubicBezTo>
                    <a:pt x="121" y="212"/>
                    <a:pt x="113" y="227"/>
                    <a:pt x="106" y="272"/>
                  </a:cubicBezTo>
                  <a:cubicBezTo>
                    <a:pt x="99" y="317"/>
                    <a:pt x="114" y="386"/>
                    <a:pt x="106" y="454"/>
                  </a:cubicBezTo>
                  <a:cubicBezTo>
                    <a:pt x="98" y="522"/>
                    <a:pt x="75" y="628"/>
                    <a:pt x="60" y="681"/>
                  </a:cubicBezTo>
                  <a:cubicBezTo>
                    <a:pt x="45" y="734"/>
                    <a:pt x="22" y="741"/>
                    <a:pt x="15" y="771"/>
                  </a:cubicBezTo>
                  <a:cubicBezTo>
                    <a:pt x="8" y="801"/>
                    <a:pt x="0" y="839"/>
                    <a:pt x="15" y="862"/>
                  </a:cubicBezTo>
                  <a:cubicBezTo>
                    <a:pt x="30" y="885"/>
                    <a:pt x="91" y="877"/>
                    <a:pt x="106" y="907"/>
                  </a:cubicBezTo>
                  <a:cubicBezTo>
                    <a:pt x="121" y="937"/>
                    <a:pt x="99" y="1006"/>
                    <a:pt x="106" y="1044"/>
                  </a:cubicBezTo>
                  <a:cubicBezTo>
                    <a:pt x="113" y="1082"/>
                    <a:pt x="113" y="1119"/>
                    <a:pt x="151" y="1134"/>
                  </a:cubicBezTo>
                  <a:cubicBezTo>
                    <a:pt x="189" y="1149"/>
                    <a:pt x="294" y="1141"/>
                    <a:pt x="332" y="1134"/>
                  </a:cubicBezTo>
                  <a:cubicBezTo>
                    <a:pt x="370" y="1127"/>
                    <a:pt x="378" y="1112"/>
                    <a:pt x="378" y="1089"/>
                  </a:cubicBezTo>
                  <a:cubicBezTo>
                    <a:pt x="378" y="1066"/>
                    <a:pt x="347" y="1028"/>
                    <a:pt x="332" y="998"/>
                  </a:cubicBezTo>
                  <a:cubicBezTo>
                    <a:pt x="317" y="968"/>
                    <a:pt x="302" y="937"/>
                    <a:pt x="287" y="907"/>
                  </a:cubicBezTo>
                  <a:cubicBezTo>
                    <a:pt x="272" y="877"/>
                    <a:pt x="249" y="847"/>
                    <a:pt x="242" y="817"/>
                  </a:cubicBezTo>
                  <a:cubicBezTo>
                    <a:pt x="235" y="787"/>
                    <a:pt x="235" y="764"/>
                    <a:pt x="242" y="726"/>
                  </a:cubicBezTo>
                  <a:cubicBezTo>
                    <a:pt x="249" y="688"/>
                    <a:pt x="272" y="635"/>
                    <a:pt x="287" y="590"/>
                  </a:cubicBezTo>
                  <a:cubicBezTo>
                    <a:pt x="302" y="545"/>
                    <a:pt x="317" y="492"/>
                    <a:pt x="332" y="454"/>
                  </a:cubicBezTo>
                  <a:cubicBezTo>
                    <a:pt x="347" y="416"/>
                    <a:pt x="363" y="408"/>
                    <a:pt x="378" y="363"/>
                  </a:cubicBezTo>
                  <a:cubicBezTo>
                    <a:pt x="393" y="318"/>
                    <a:pt x="416" y="227"/>
                    <a:pt x="423" y="182"/>
                  </a:cubicBezTo>
                  <a:cubicBezTo>
                    <a:pt x="430" y="137"/>
                    <a:pt x="430" y="121"/>
                    <a:pt x="423" y="91"/>
                  </a:cubicBezTo>
                  <a:cubicBezTo>
                    <a:pt x="416" y="61"/>
                    <a:pt x="355" y="0"/>
                    <a:pt x="332" y="0"/>
                  </a:cubicBezTo>
                  <a:close/>
                </a:path>
              </a:pathLst>
            </a:custGeom>
            <a:gradFill rotWithShape="1">
              <a:gsLst>
                <a:gs pos="0">
                  <a:srgbClr val="5229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12" name="Freeform 1038">
              <a:extLst>
                <a:ext uri="{FF2B5EF4-FFF2-40B4-BE49-F238E27FC236}">
                  <a16:creationId xmlns:a16="http://schemas.microsoft.com/office/drawing/2014/main" id="{511DADB9-7742-403D-99E0-DFC132DCED5B}"/>
                </a:ext>
              </a:extLst>
            </p:cNvPr>
            <p:cNvSpPr>
              <a:spLocks/>
            </p:cNvSpPr>
            <p:nvPr/>
          </p:nvSpPr>
          <p:spPr bwMode="auto">
            <a:xfrm rot="644561">
              <a:off x="2586" y="2646"/>
              <a:ext cx="133" cy="68"/>
            </a:xfrm>
            <a:custGeom>
              <a:avLst/>
              <a:gdLst>
                <a:gd name="T0" fmla="*/ 0 w 302"/>
                <a:gd name="T1" fmla="*/ 0 h 197"/>
                <a:gd name="T2" fmla="*/ 0 w 302"/>
                <a:gd name="T3" fmla="*/ 0 h 197"/>
                <a:gd name="T4" fmla="*/ 0 w 302"/>
                <a:gd name="T5" fmla="*/ 0 h 197"/>
                <a:gd name="T6" fmla="*/ 0 w 302"/>
                <a:gd name="T7" fmla="*/ 0 h 197"/>
                <a:gd name="T8" fmla="*/ 0 w 302"/>
                <a:gd name="T9" fmla="*/ 0 h 197"/>
                <a:gd name="T10" fmla="*/ 0 w 302"/>
                <a:gd name="T11" fmla="*/ 0 h 1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2" h="197">
                  <a:moveTo>
                    <a:pt x="30" y="61"/>
                  </a:moveTo>
                  <a:cubicBezTo>
                    <a:pt x="60" y="38"/>
                    <a:pt x="212" y="0"/>
                    <a:pt x="257" y="15"/>
                  </a:cubicBezTo>
                  <a:cubicBezTo>
                    <a:pt x="302" y="30"/>
                    <a:pt x="302" y="121"/>
                    <a:pt x="302" y="151"/>
                  </a:cubicBezTo>
                  <a:cubicBezTo>
                    <a:pt x="302" y="181"/>
                    <a:pt x="295" y="197"/>
                    <a:pt x="257" y="197"/>
                  </a:cubicBezTo>
                  <a:cubicBezTo>
                    <a:pt x="219" y="197"/>
                    <a:pt x="113" y="174"/>
                    <a:pt x="75" y="151"/>
                  </a:cubicBezTo>
                  <a:cubicBezTo>
                    <a:pt x="37" y="128"/>
                    <a:pt x="0" y="84"/>
                    <a:pt x="30" y="61"/>
                  </a:cubicBezTo>
                  <a:close/>
                </a:path>
              </a:pathLst>
            </a:cu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13" name="Group 1039">
              <a:extLst>
                <a:ext uri="{FF2B5EF4-FFF2-40B4-BE49-F238E27FC236}">
                  <a16:creationId xmlns:a16="http://schemas.microsoft.com/office/drawing/2014/main" id="{85DE1A17-4622-4F95-B6AE-5F5B47D37CC0}"/>
                </a:ext>
              </a:extLst>
            </p:cNvPr>
            <p:cNvGrpSpPr>
              <a:grpSpLocks/>
            </p:cNvGrpSpPr>
            <p:nvPr/>
          </p:nvGrpSpPr>
          <p:grpSpPr bwMode="auto">
            <a:xfrm rot="358743">
              <a:off x="2723" y="1513"/>
              <a:ext cx="1301" cy="1324"/>
              <a:chOff x="1199" y="497"/>
              <a:chExt cx="2952" cy="2804"/>
            </a:xfrm>
          </p:grpSpPr>
          <p:grpSp>
            <p:nvGrpSpPr>
              <p:cNvPr id="28904" name="Group 1040">
                <a:extLst>
                  <a:ext uri="{FF2B5EF4-FFF2-40B4-BE49-F238E27FC236}">
                    <a16:creationId xmlns:a16="http://schemas.microsoft.com/office/drawing/2014/main" id="{6D055F87-F19A-4571-B167-476173D45163}"/>
                  </a:ext>
                </a:extLst>
              </p:cNvPr>
              <p:cNvGrpSpPr>
                <a:grpSpLocks/>
              </p:cNvGrpSpPr>
              <p:nvPr/>
            </p:nvGrpSpPr>
            <p:grpSpPr bwMode="auto">
              <a:xfrm>
                <a:off x="1199" y="497"/>
                <a:ext cx="2952" cy="2804"/>
                <a:chOff x="1199" y="497"/>
                <a:chExt cx="2952" cy="2804"/>
              </a:xfrm>
            </p:grpSpPr>
            <p:grpSp>
              <p:nvGrpSpPr>
                <p:cNvPr id="28906" name="Group 1041">
                  <a:extLst>
                    <a:ext uri="{FF2B5EF4-FFF2-40B4-BE49-F238E27FC236}">
                      <a16:creationId xmlns:a16="http://schemas.microsoft.com/office/drawing/2014/main" id="{84D8D196-4381-431D-A995-DB240A4FD72B}"/>
                    </a:ext>
                  </a:extLst>
                </p:cNvPr>
                <p:cNvGrpSpPr>
                  <a:grpSpLocks/>
                </p:cNvGrpSpPr>
                <p:nvPr/>
              </p:nvGrpSpPr>
              <p:grpSpPr bwMode="auto">
                <a:xfrm>
                  <a:off x="1199" y="497"/>
                  <a:ext cx="2952" cy="2804"/>
                  <a:chOff x="1199" y="497"/>
                  <a:chExt cx="2952" cy="2804"/>
                </a:xfrm>
              </p:grpSpPr>
              <p:grpSp>
                <p:nvGrpSpPr>
                  <p:cNvPr id="28908" name="Group 1042">
                    <a:extLst>
                      <a:ext uri="{FF2B5EF4-FFF2-40B4-BE49-F238E27FC236}">
                        <a16:creationId xmlns:a16="http://schemas.microsoft.com/office/drawing/2014/main" id="{2CEEBF30-30B5-4EF2-9358-2B5D9EE2260C}"/>
                      </a:ext>
                    </a:extLst>
                  </p:cNvPr>
                  <p:cNvGrpSpPr>
                    <a:grpSpLocks/>
                  </p:cNvGrpSpPr>
                  <p:nvPr/>
                </p:nvGrpSpPr>
                <p:grpSpPr bwMode="auto">
                  <a:xfrm>
                    <a:off x="1199" y="497"/>
                    <a:ext cx="2952" cy="2804"/>
                    <a:chOff x="1199" y="497"/>
                    <a:chExt cx="2952" cy="2804"/>
                  </a:xfrm>
                </p:grpSpPr>
                <p:grpSp>
                  <p:nvGrpSpPr>
                    <p:cNvPr id="28910" name="Group 1043">
                      <a:extLst>
                        <a:ext uri="{FF2B5EF4-FFF2-40B4-BE49-F238E27FC236}">
                          <a16:creationId xmlns:a16="http://schemas.microsoft.com/office/drawing/2014/main" id="{3128C2AA-6AA3-49D2-A66D-F95F4C5D5A39}"/>
                        </a:ext>
                      </a:extLst>
                    </p:cNvPr>
                    <p:cNvGrpSpPr>
                      <a:grpSpLocks/>
                    </p:cNvGrpSpPr>
                    <p:nvPr/>
                  </p:nvGrpSpPr>
                  <p:grpSpPr bwMode="auto">
                    <a:xfrm>
                      <a:off x="1293" y="497"/>
                      <a:ext cx="2858" cy="2804"/>
                      <a:chOff x="1293" y="497"/>
                      <a:chExt cx="2858" cy="2804"/>
                    </a:xfrm>
                  </p:grpSpPr>
                  <p:sp>
                    <p:nvSpPr>
                      <p:cNvPr id="28912" name="Freeform 1044">
                        <a:extLst>
                          <a:ext uri="{FF2B5EF4-FFF2-40B4-BE49-F238E27FC236}">
                            <a16:creationId xmlns:a16="http://schemas.microsoft.com/office/drawing/2014/main" id="{3A486BDB-6D5B-476B-A905-16DE05BAA4B1}"/>
                          </a:ext>
                        </a:extLst>
                      </p:cNvPr>
                      <p:cNvSpPr>
                        <a:spLocks/>
                      </p:cNvSpPr>
                      <p:nvPr/>
                    </p:nvSpPr>
                    <p:spPr bwMode="auto">
                      <a:xfrm>
                        <a:off x="1293" y="497"/>
                        <a:ext cx="2858" cy="2797"/>
                      </a:xfrm>
                      <a:custGeom>
                        <a:avLst/>
                        <a:gdLst>
                          <a:gd name="T0" fmla="*/ 5750 w 2592"/>
                          <a:gd name="T1" fmla="*/ 2744 h 2797"/>
                          <a:gd name="T2" fmla="*/ 5282 w 2592"/>
                          <a:gd name="T3" fmla="*/ 2563 h 2797"/>
                          <a:gd name="T4" fmla="*/ 4333 w 2592"/>
                          <a:gd name="T5" fmla="*/ 2517 h 2797"/>
                          <a:gd name="T6" fmla="*/ 3857 w 2592"/>
                          <a:gd name="T7" fmla="*/ 2381 h 2797"/>
                          <a:gd name="T8" fmla="*/ 3377 w 2592"/>
                          <a:gd name="T9" fmla="*/ 2200 h 2797"/>
                          <a:gd name="T10" fmla="*/ 3377 w 2592"/>
                          <a:gd name="T11" fmla="*/ 2018 h 2797"/>
                          <a:gd name="T12" fmla="*/ 4793 w 2592"/>
                          <a:gd name="T13" fmla="*/ 1837 h 2797"/>
                          <a:gd name="T14" fmla="*/ 5750 w 2592"/>
                          <a:gd name="T15" fmla="*/ 1746 h 2797"/>
                          <a:gd name="T16" fmla="*/ 6212 w 2592"/>
                          <a:gd name="T17" fmla="*/ 1656 h 2797"/>
                          <a:gd name="T18" fmla="*/ 6692 w 2592"/>
                          <a:gd name="T19" fmla="*/ 1474 h 2797"/>
                          <a:gd name="T20" fmla="*/ 7173 w 2592"/>
                          <a:gd name="T21" fmla="*/ 1520 h 2797"/>
                          <a:gd name="T22" fmla="*/ 8109 w 2592"/>
                          <a:gd name="T23" fmla="*/ 1520 h 2797"/>
                          <a:gd name="T24" fmla="*/ 9996 w 2592"/>
                          <a:gd name="T25" fmla="*/ 1565 h 2797"/>
                          <a:gd name="T26" fmla="*/ 12836 w 2592"/>
                          <a:gd name="T27" fmla="*/ 1610 h 2797"/>
                          <a:gd name="T28" fmla="*/ 16623 w 2592"/>
                          <a:gd name="T29" fmla="*/ 1565 h 2797"/>
                          <a:gd name="T30" fmla="*/ 17114 w 2592"/>
                          <a:gd name="T31" fmla="*/ 1520 h 2797"/>
                          <a:gd name="T32" fmla="*/ 18055 w 2592"/>
                          <a:gd name="T33" fmla="*/ 1474 h 2797"/>
                          <a:gd name="T34" fmla="*/ 19945 w 2592"/>
                          <a:gd name="T35" fmla="*/ 1565 h 2797"/>
                          <a:gd name="T36" fmla="*/ 20404 w 2592"/>
                          <a:gd name="T37" fmla="*/ 1520 h 2797"/>
                          <a:gd name="T38" fmla="*/ 21836 w 2592"/>
                          <a:gd name="T39" fmla="*/ 1429 h 2797"/>
                          <a:gd name="T40" fmla="*/ 22309 w 2592"/>
                          <a:gd name="T41" fmla="*/ 1202 h 2797"/>
                          <a:gd name="T42" fmla="*/ 21836 w 2592"/>
                          <a:gd name="T43" fmla="*/ 1021 h 2797"/>
                          <a:gd name="T44" fmla="*/ 22309 w 2592"/>
                          <a:gd name="T45" fmla="*/ 1111 h 2797"/>
                          <a:gd name="T46" fmla="*/ 22309 w 2592"/>
                          <a:gd name="T47" fmla="*/ 1021 h 2797"/>
                          <a:gd name="T48" fmla="*/ 23713 w 2592"/>
                          <a:gd name="T49" fmla="*/ 794 h 2797"/>
                          <a:gd name="T50" fmla="*/ 24670 w 2592"/>
                          <a:gd name="T51" fmla="*/ 612 h 2797"/>
                          <a:gd name="T52" fmla="*/ 26083 w 2592"/>
                          <a:gd name="T53" fmla="*/ 431 h 2797"/>
                          <a:gd name="T54" fmla="*/ 27025 w 2592"/>
                          <a:gd name="T55" fmla="*/ 249 h 2797"/>
                          <a:gd name="T56" fmla="*/ 26083 w 2592"/>
                          <a:gd name="T57" fmla="*/ 23 h 2797"/>
                          <a:gd name="T58" fmla="*/ 24670 w 2592"/>
                          <a:gd name="T59" fmla="*/ 113 h 2797"/>
                          <a:gd name="T60" fmla="*/ 22309 w 2592"/>
                          <a:gd name="T61" fmla="*/ 159 h 2797"/>
                          <a:gd name="T62" fmla="*/ 19456 w 2592"/>
                          <a:gd name="T63" fmla="*/ 386 h 2797"/>
                          <a:gd name="T64" fmla="*/ 18517 w 2592"/>
                          <a:gd name="T65" fmla="*/ 522 h 2797"/>
                          <a:gd name="T66" fmla="*/ 16152 w 2592"/>
                          <a:gd name="T67" fmla="*/ 612 h 2797"/>
                          <a:gd name="T68" fmla="*/ 14726 w 2592"/>
                          <a:gd name="T69" fmla="*/ 658 h 2797"/>
                          <a:gd name="T70" fmla="*/ 12836 w 2592"/>
                          <a:gd name="T71" fmla="*/ 703 h 2797"/>
                          <a:gd name="T72" fmla="*/ 10473 w 2592"/>
                          <a:gd name="T73" fmla="*/ 748 h 2797"/>
                          <a:gd name="T74" fmla="*/ 7638 w 2592"/>
                          <a:gd name="T75" fmla="*/ 748 h 2797"/>
                          <a:gd name="T76" fmla="*/ 6212 w 2592"/>
                          <a:gd name="T77" fmla="*/ 703 h 2797"/>
                          <a:gd name="T78" fmla="*/ 4333 w 2592"/>
                          <a:gd name="T79" fmla="*/ 703 h 2797"/>
                          <a:gd name="T80" fmla="*/ 2918 w 2592"/>
                          <a:gd name="T81" fmla="*/ 748 h 2797"/>
                          <a:gd name="T82" fmla="*/ 1946 w 2592"/>
                          <a:gd name="T83" fmla="*/ 794 h 2797"/>
                          <a:gd name="T84" fmla="*/ 1009 w 2592"/>
                          <a:gd name="T85" fmla="*/ 884 h 2797"/>
                          <a:gd name="T86" fmla="*/ 545 w 2592"/>
                          <a:gd name="T87" fmla="*/ 975 h 2797"/>
                          <a:gd name="T88" fmla="*/ 74 w 2592"/>
                          <a:gd name="T89" fmla="*/ 1111 h 2797"/>
                          <a:gd name="T90" fmla="*/ 74 w 2592"/>
                          <a:gd name="T91" fmla="*/ 1247 h 2797"/>
                          <a:gd name="T92" fmla="*/ 545 w 2592"/>
                          <a:gd name="T93" fmla="*/ 1338 h 2797"/>
                          <a:gd name="T94" fmla="*/ 545 w 2592"/>
                          <a:gd name="T95" fmla="*/ 1474 h 2797"/>
                          <a:gd name="T96" fmla="*/ 1946 w 2592"/>
                          <a:gd name="T97" fmla="*/ 1701 h 2797"/>
                          <a:gd name="T98" fmla="*/ 2425 w 2592"/>
                          <a:gd name="T99" fmla="*/ 1746 h 2797"/>
                          <a:gd name="T100" fmla="*/ 1492 w 2592"/>
                          <a:gd name="T101" fmla="*/ 1882 h 2797"/>
                          <a:gd name="T102" fmla="*/ 1009 w 2592"/>
                          <a:gd name="T103" fmla="*/ 1973 h 2797"/>
                          <a:gd name="T104" fmla="*/ 1492 w 2592"/>
                          <a:gd name="T105" fmla="*/ 2064 h 2797"/>
                          <a:gd name="T106" fmla="*/ 1492 w 2592"/>
                          <a:gd name="T107" fmla="*/ 2155 h 2797"/>
                          <a:gd name="T108" fmla="*/ 1492 w 2592"/>
                          <a:gd name="T109" fmla="*/ 2472 h 2797"/>
                          <a:gd name="T110" fmla="*/ 1946 w 2592"/>
                          <a:gd name="T111" fmla="*/ 2517 h 2797"/>
                          <a:gd name="T112" fmla="*/ 2918 w 2592"/>
                          <a:gd name="T113" fmla="*/ 2517 h 2797"/>
                          <a:gd name="T114" fmla="*/ 2918 w 2592"/>
                          <a:gd name="T115" fmla="*/ 2654 h 2797"/>
                          <a:gd name="T116" fmla="*/ 3377 w 2592"/>
                          <a:gd name="T117" fmla="*/ 2699 h 2797"/>
                          <a:gd name="T118" fmla="*/ 4333 w 2592"/>
                          <a:gd name="T119" fmla="*/ 2790 h 2797"/>
                          <a:gd name="T120" fmla="*/ 5750 w 2592"/>
                          <a:gd name="T121" fmla="*/ 2744 h 279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592" h="2797">
                            <a:moveTo>
                              <a:pt x="551" y="2744"/>
                            </a:moveTo>
                            <a:cubicBezTo>
                              <a:pt x="566" y="2706"/>
                              <a:pt x="529" y="2601"/>
                              <a:pt x="506" y="2563"/>
                            </a:cubicBezTo>
                            <a:cubicBezTo>
                              <a:pt x="483" y="2525"/>
                              <a:pt x="438" y="2547"/>
                              <a:pt x="415" y="2517"/>
                            </a:cubicBezTo>
                            <a:cubicBezTo>
                              <a:pt x="392" y="2487"/>
                              <a:pt x="385" y="2434"/>
                              <a:pt x="370" y="2381"/>
                            </a:cubicBezTo>
                            <a:cubicBezTo>
                              <a:pt x="355" y="2328"/>
                              <a:pt x="332" y="2260"/>
                              <a:pt x="324" y="2200"/>
                            </a:cubicBezTo>
                            <a:cubicBezTo>
                              <a:pt x="316" y="2140"/>
                              <a:pt x="301" y="2078"/>
                              <a:pt x="324" y="2018"/>
                            </a:cubicBezTo>
                            <a:cubicBezTo>
                              <a:pt x="347" y="1958"/>
                              <a:pt x="422" y="1882"/>
                              <a:pt x="460" y="1837"/>
                            </a:cubicBezTo>
                            <a:cubicBezTo>
                              <a:pt x="498" y="1792"/>
                              <a:pt x="528" y="1776"/>
                              <a:pt x="551" y="1746"/>
                            </a:cubicBezTo>
                            <a:cubicBezTo>
                              <a:pt x="574" y="1716"/>
                              <a:pt x="581" y="1701"/>
                              <a:pt x="596" y="1656"/>
                            </a:cubicBezTo>
                            <a:cubicBezTo>
                              <a:pt x="611" y="1611"/>
                              <a:pt x="627" y="1497"/>
                              <a:pt x="642" y="1474"/>
                            </a:cubicBezTo>
                            <a:cubicBezTo>
                              <a:pt x="657" y="1451"/>
                              <a:pt x="664" y="1512"/>
                              <a:pt x="687" y="1520"/>
                            </a:cubicBezTo>
                            <a:cubicBezTo>
                              <a:pt x="710" y="1528"/>
                              <a:pt x="733" y="1513"/>
                              <a:pt x="778" y="1520"/>
                            </a:cubicBezTo>
                            <a:cubicBezTo>
                              <a:pt x="823" y="1527"/>
                              <a:pt x="884" y="1550"/>
                              <a:pt x="959" y="1565"/>
                            </a:cubicBezTo>
                            <a:cubicBezTo>
                              <a:pt x="1034" y="1580"/>
                              <a:pt x="1125" y="1610"/>
                              <a:pt x="1231" y="1610"/>
                            </a:cubicBezTo>
                            <a:cubicBezTo>
                              <a:pt x="1337" y="1610"/>
                              <a:pt x="1526" y="1580"/>
                              <a:pt x="1594" y="1565"/>
                            </a:cubicBezTo>
                            <a:cubicBezTo>
                              <a:pt x="1662" y="1550"/>
                              <a:pt x="1617" y="1535"/>
                              <a:pt x="1640" y="1520"/>
                            </a:cubicBezTo>
                            <a:cubicBezTo>
                              <a:pt x="1663" y="1505"/>
                              <a:pt x="1685" y="1467"/>
                              <a:pt x="1730" y="1474"/>
                            </a:cubicBezTo>
                            <a:cubicBezTo>
                              <a:pt x="1775" y="1481"/>
                              <a:pt x="1874" y="1557"/>
                              <a:pt x="1912" y="1565"/>
                            </a:cubicBezTo>
                            <a:cubicBezTo>
                              <a:pt x="1950" y="1573"/>
                              <a:pt x="1927" y="1543"/>
                              <a:pt x="1957" y="1520"/>
                            </a:cubicBezTo>
                            <a:cubicBezTo>
                              <a:pt x="1987" y="1497"/>
                              <a:pt x="2063" y="1482"/>
                              <a:pt x="2093" y="1429"/>
                            </a:cubicBezTo>
                            <a:cubicBezTo>
                              <a:pt x="2123" y="1376"/>
                              <a:pt x="2139" y="1270"/>
                              <a:pt x="2139" y="1202"/>
                            </a:cubicBezTo>
                            <a:cubicBezTo>
                              <a:pt x="2139" y="1134"/>
                              <a:pt x="2093" y="1036"/>
                              <a:pt x="2093" y="1021"/>
                            </a:cubicBezTo>
                            <a:cubicBezTo>
                              <a:pt x="2093" y="1006"/>
                              <a:pt x="2131" y="1111"/>
                              <a:pt x="2139" y="1111"/>
                            </a:cubicBezTo>
                            <a:cubicBezTo>
                              <a:pt x="2147" y="1111"/>
                              <a:pt x="2116" y="1074"/>
                              <a:pt x="2139" y="1021"/>
                            </a:cubicBezTo>
                            <a:cubicBezTo>
                              <a:pt x="2162" y="968"/>
                              <a:pt x="2237" y="862"/>
                              <a:pt x="2275" y="794"/>
                            </a:cubicBezTo>
                            <a:cubicBezTo>
                              <a:pt x="2313" y="726"/>
                              <a:pt x="2327" y="672"/>
                              <a:pt x="2365" y="612"/>
                            </a:cubicBezTo>
                            <a:cubicBezTo>
                              <a:pt x="2403" y="552"/>
                              <a:pt x="2463" y="491"/>
                              <a:pt x="2501" y="431"/>
                            </a:cubicBezTo>
                            <a:cubicBezTo>
                              <a:pt x="2539" y="371"/>
                              <a:pt x="2592" y="317"/>
                              <a:pt x="2592" y="249"/>
                            </a:cubicBezTo>
                            <a:cubicBezTo>
                              <a:pt x="2592" y="181"/>
                              <a:pt x="2539" y="46"/>
                              <a:pt x="2501" y="23"/>
                            </a:cubicBezTo>
                            <a:cubicBezTo>
                              <a:pt x="2463" y="0"/>
                              <a:pt x="2425" y="90"/>
                              <a:pt x="2365" y="113"/>
                            </a:cubicBezTo>
                            <a:cubicBezTo>
                              <a:pt x="2305" y="136"/>
                              <a:pt x="2222" y="114"/>
                              <a:pt x="2139" y="159"/>
                            </a:cubicBezTo>
                            <a:cubicBezTo>
                              <a:pt x="2056" y="204"/>
                              <a:pt x="1926" y="326"/>
                              <a:pt x="1866" y="386"/>
                            </a:cubicBezTo>
                            <a:cubicBezTo>
                              <a:pt x="1806" y="446"/>
                              <a:pt x="1829" y="484"/>
                              <a:pt x="1776" y="522"/>
                            </a:cubicBezTo>
                            <a:cubicBezTo>
                              <a:pt x="1723" y="560"/>
                              <a:pt x="1609" y="589"/>
                              <a:pt x="1549" y="612"/>
                            </a:cubicBezTo>
                            <a:cubicBezTo>
                              <a:pt x="1489" y="635"/>
                              <a:pt x="1466" y="643"/>
                              <a:pt x="1413" y="658"/>
                            </a:cubicBezTo>
                            <a:cubicBezTo>
                              <a:pt x="1360" y="673"/>
                              <a:pt x="1299" y="688"/>
                              <a:pt x="1231" y="703"/>
                            </a:cubicBezTo>
                            <a:cubicBezTo>
                              <a:pt x="1163" y="718"/>
                              <a:pt x="1088" y="741"/>
                              <a:pt x="1005" y="748"/>
                            </a:cubicBezTo>
                            <a:cubicBezTo>
                              <a:pt x="922" y="755"/>
                              <a:pt x="800" y="755"/>
                              <a:pt x="732" y="748"/>
                            </a:cubicBezTo>
                            <a:cubicBezTo>
                              <a:pt x="664" y="741"/>
                              <a:pt x="649" y="710"/>
                              <a:pt x="596" y="703"/>
                            </a:cubicBezTo>
                            <a:cubicBezTo>
                              <a:pt x="543" y="696"/>
                              <a:pt x="468" y="696"/>
                              <a:pt x="415" y="703"/>
                            </a:cubicBezTo>
                            <a:cubicBezTo>
                              <a:pt x="362" y="710"/>
                              <a:pt x="317" y="733"/>
                              <a:pt x="279" y="748"/>
                            </a:cubicBezTo>
                            <a:cubicBezTo>
                              <a:pt x="241" y="763"/>
                              <a:pt x="218" y="771"/>
                              <a:pt x="188" y="794"/>
                            </a:cubicBezTo>
                            <a:cubicBezTo>
                              <a:pt x="158" y="817"/>
                              <a:pt x="120" y="854"/>
                              <a:pt x="97" y="884"/>
                            </a:cubicBezTo>
                            <a:cubicBezTo>
                              <a:pt x="74" y="914"/>
                              <a:pt x="67" y="937"/>
                              <a:pt x="52" y="975"/>
                            </a:cubicBezTo>
                            <a:cubicBezTo>
                              <a:pt x="37" y="1013"/>
                              <a:pt x="14" y="1066"/>
                              <a:pt x="7" y="1111"/>
                            </a:cubicBezTo>
                            <a:cubicBezTo>
                              <a:pt x="0" y="1156"/>
                              <a:pt x="0" y="1209"/>
                              <a:pt x="7" y="1247"/>
                            </a:cubicBezTo>
                            <a:cubicBezTo>
                              <a:pt x="14" y="1285"/>
                              <a:pt x="45" y="1300"/>
                              <a:pt x="52" y="1338"/>
                            </a:cubicBezTo>
                            <a:cubicBezTo>
                              <a:pt x="59" y="1376"/>
                              <a:pt x="29" y="1414"/>
                              <a:pt x="52" y="1474"/>
                            </a:cubicBezTo>
                            <a:cubicBezTo>
                              <a:pt x="75" y="1534"/>
                              <a:pt x="158" y="1656"/>
                              <a:pt x="188" y="1701"/>
                            </a:cubicBezTo>
                            <a:cubicBezTo>
                              <a:pt x="218" y="1746"/>
                              <a:pt x="240" y="1716"/>
                              <a:pt x="233" y="1746"/>
                            </a:cubicBezTo>
                            <a:cubicBezTo>
                              <a:pt x="226" y="1776"/>
                              <a:pt x="166" y="1844"/>
                              <a:pt x="143" y="1882"/>
                            </a:cubicBezTo>
                            <a:cubicBezTo>
                              <a:pt x="120" y="1920"/>
                              <a:pt x="97" y="1943"/>
                              <a:pt x="97" y="1973"/>
                            </a:cubicBezTo>
                            <a:cubicBezTo>
                              <a:pt x="97" y="2003"/>
                              <a:pt x="135" y="2034"/>
                              <a:pt x="143" y="2064"/>
                            </a:cubicBezTo>
                            <a:cubicBezTo>
                              <a:pt x="151" y="2094"/>
                              <a:pt x="143" y="2087"/>
                              <a:pt x="143" y="2155"/>
                            </a:cubicBezTo>
                            <a:cubicBezTo>
                              <a:pt x="143" y="2223"/>
                              <a:pt x="135" y="2412"/>
                              <a:pt x="143" y="2472"/>
                            </a:cubicBezTo>
                            <a:cubicBezTo>
                              <a:pt x="151" y="2532"/>
                              <a:pt x="165" y="2510"/>
                              <a:pt x="188" y="2517"/>
                            </a:cubicBezTo>
                            <a:cubicBezTo>
                              <a:pt x="211" y="2524"/>
                              <a:pt x="264" y="2494"/>
                              <a:pt x="279" y="2517"/>
                            </a:cubicBezTo>
                            <a:cubicBezTo>
                              <a:pt x="294" y="2540"/>
                              <a:pt x="272" y="2624"/>
                              <a:pt x="279" y="2654"/>
                            </a:cubicBezTo>
                            <a:cubicBezTo>
                              <a:pt x="286" y="2684"/>
                              <a:pt x="301" y="2676"/>
                              <a:pt x="324" y="2699"/>
                            </a:cubicBezTo>
                            <a:cubicBezTo>
                              <a:pt x="347" y="2722"/>
                              <a:pt x="377" y="2783"/>
                              <a:pt x="415" y="2790"/>
                            </a:cubicBezTo>
                            <a:cubicBezTo>
                              <a:pt x="453" y="2797"/>
                              <a:pt x="536" y="2782"/>
                              <a:pt x="551" y="2744"/>
                            </a:cubicBezTo>
                            <a:close/>
                          </a:path>
                        </a:pathLst>
                      </a:custGeom>
                      <a:gradFill rotWithShape="1">
                        <a:gsLst>
                          <a:gs pos="0">
                            <a:srgbClr val="663300"/>
                          </a:gs>
                          <a:gs pos="100000">
                            <a:srgbClr val="2F1800"/>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13" name="Freeform 1045">
                        <a:extLst>
                          <a:ext uri="{FF2B5EF4-FFF2-40B4-BE49-F238E27FC236}">
                            <a16:creationId xmlns:a16="http://schemas.microsoft.com/office/drawing/2014/main" id="{3E9DDF38-8143-4BA2-9BCD-2B12CD03DE4C}"/>
                          </a:ext>
                        </a:extLst>
                      </p:cNvPr>
                      <p:cNvSpPr>
                        <a:spLocks/>
                      </p:cNvSpPr>
                      <p:nvPr/>
                    </p:nvSpPr>
                    <p:spPr bwMode="auto">
                      <a:xfrm rot="285818">
                        <a:off x="1611" y="3158"/>
                        <a:ext cx="302" cy="143"/>
                      </a:xfrm>
                      <a:custGeom>
                        <a:avLst/>
                        <a:gdLst>
                          <a:gd name="T0" fmla="*/ 30 w 302"/>
                          <a:gd name="T1" fmla="*/ 1 h 197"/>
                          <a:gd name="T2" fmla="*/ 257 w 302"/>
                          <a:gd name="T3" fmla="*/ 1 h 197"/>
                          <a:gd name="T4" fmla="*/ 302 w 302"/>
                          <a:gd name="T5" fmla="*/ 1 h 197"/>
                          <a:gd name="T6" fmla="*/ 257 w 302"/>
                          <a:gd name="T7" fmla="*/ 1 h 197"/>
                          <a:gd name="T8" fmla="*/ 75 w 302"/>
                          <a:gd name="T9" fmla="*/ 1 h 197"/>
                          <a:gd name="T10" fmla="*/ 30 w 302"/>
                          <a:gd name="T11" fmla="*/ 1 h 1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2" h="197">
                            <a:moveTo>
                              <a:pt x="30" y="61"/>
                            </a:moveTo>
                            <a:cubicBezTo>
                              <a:pt x="60" y="38"/>
                              <a:pt x="212" y="0"/>
                              <a:pt x="257" y="15"/>
                            </a:cubicBezTo>
                            <a:cubicBezTo>
                              <a:pt x="302" y="30"/>
                              <a:pt x="302" y="121"/>
                              <a:pt x="302" y="151"/>
                            </a:cubicBezTo>
                            <a:cubicBezTo>
                              <a:pt x="302" y="181"/>
                              <a:pt x="295" y="197"/>
                              <a:pt x="257" y="197"/>
                            </a:cubicBezTo>
                            <a:cubicBezTo>
                              <a:pt x="219" y="197"/>
                              <a:pt x="113" y="174"/>
                              <a:pt x="75" y="151"/>
                            </a:cubicBezTo>
                            <a:cubicBezTo>
                              <a:pt x="37" y="128"/>
                              <a:pt x="0" y="84"/>
                              <a:pt x="30" y="61"/>
                            </a:cubicBez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911" name="Freeform 1046">
                      <a:extLst>
                        <a:ext uri="{FF2B5EF4-FFF2-40B4-BE49-F238E27FC236}">
                          <a16:creationId xmlns:a16="http://schemas.microsoft.com/office/drawing/2014/main" id="{C713107E-3BAA-4469-AD64-9BB37FCB70BF}"/>
                        </a:ext>
                      </a:extLst>
                    </p:cNvPr>
                    <p:cNvSpPr>
                      <a:spLocks/>
                    </p:cNvSpPr>
                    <p:nvPr/>
                  </p:nvSpPr>
                  <p:spPr bwMode="auto">
                    <a:xfrm rot="1877510">
                      <a:off x="1199" y="1567"/>
                      <a:ext cx="418" cy="475"/>
                    </a:xfrm>
                    <a:custGeom>
                      <a:avLst/>
                      <a:gdLst>
                        <a:gd name="T0" fmla="*/ 0 w 136"/>
                        <a:gd name="T1" fmla="*/ 0 h 136"/>
                        <a:gd name="T2" fmla="*/ 2147483647 w 136"/>
                        <a:gd name="T3" fmla="*/ 2147483647 h 136"/>
                        <a:gd name="T4" fmla="*/ 2147483647 w 136"/>
                        <a:gd name="T5" fmla="*/ 2147483647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solidFill>
                      <a:srgbClr val="321900"/>
                    </a:soli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909" name="Oval 1047">
                    <a:extLst>
                      <a:ext uri="{FF2B5EF4-FFF2-40B4-BE49-F238E27FC236}">
                        <a16:creationId xmlns:a16="http://schemas.microsoft.com/office/drawing/2014/main" id="{616F2176-A929-41A0-88B5-CD170B10C451}"/>
                      </a:ext>
                    </a:extLst>
                  </p:cNvPr>
                  <p:cNvSpPr>
                    <a:spLocks noChangeArrowheads="1"/>
                  </p:cNvSpPr>
                  <p:nvPr/>
                </p:nvSpPr>
                <p:spPr bwMode="auto">
                  <a:xfrm rot="5920589">
                    <a:off x="2275" y="1629"/>
                    <a:ext cx="155" cy="764"/>
                  </a:xfrm>
                  <a:prstGeom prst="ellipse">
                    <a:avLst/>
                  </a:prstGeom>
                  <a:gradFill rotWithShape="1">
                    <a:gsLst>
                      <a:gs pos="0">
                        <a:srgbClr val="663300"/>
                      </a:gs>
                      <a:gs pos="100000">
                        <a:srgbClr val="2F18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907" name="Oval 1048">
                  <a:extLst>
                    <a:ext uri="{FF2B5EF4-FFF2-40B4-BE49-F238E27FC236}">
                      <a16:creationId xmlns:a16="http://schemas.microsoft.com/office/drawing/2014/main" id="{E2AD0A1B-8880-4004-AB6F-85AC518452B1}"/>
                    </a:ext>
                  </a:extLst>
                </p:cNvPr>
                <p:cNvSpPr>
                  <a:spLocks noChangeArrowheads="1"/>
                </p:cNvSpPr>
                <p:nvPr/>
              </p:nvSpPr>
              <p:spPr bwMode="auto">
                <a:xfrm rot="412200">
                  <a:off x="3463" y="1434"/>
                  <a:ext cx="234" cy="499"/>
                </a:xfrm>
                <a:prstGeom prst="ellipse">
                  <a:avLst/>
                </a:prstGeom>
                <a:solidFill>
                  <a:srgbClr val="462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905" name="Freeform 1049">
                <a:extLst>
                  <a:ext uri="{FF2B5EF4-FFF2-40B4-BE49-F238E27FC236}">
                    <a16:creationId xmlns:a16="http://schemas.microsoft.com/office/drawing/2014/main" id="{351F1480-76F0-4890-A3D2-42B802D47788}"/>
                  </a:ext>
                </a:extLst>
              </p:cNvPr>
              <p:cNvSpPr>
                <a:spLocks/>
              </p:cNvSpPr>
              <p:nvPr/>
            </p:nvSpPr>
            <p:spPr bwMode="auto">
              <a:xfrm rot="-8577846">
                <a:off x="1500" y="3009"/>
                <a:ext cx="250" cy="161"/>
              </a:xfrm>
              <a:custGeom>
                <a:avLst/>
                <a:gdLst>
                  <a:gd name="T0" fmla="*/ 3624152 w 158"/>
                  <a:gd name="T1" fmla="*/ 0 h 106"/>
                  <a:gd name="T2" fmla="*/ 9153839 w 158"/>
                  <a:gd name="T3" fmla="*/ 2071742 h 106"/>
                  <a:gd name="T4" fmla="*/ 914866 w 158"/>
                  <a:gd name="T5" fmla="*/ 2071742 h 106"/>
                  <a:gd name="T6" fmla="*/ 3624152 w 158"/>
                  <a:gd name="T7" fmla="*/ 0 h 1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8" h="106">
                    <a:moveTo>
                      <a:pt x="60" y="0"/>
                    </a:moveTo>
                    <a:cubicBezTo>
                      <a:pt x="83" y="0"/>
                      <a:pt x="158" y="76"/>
                      <a:pt x="151" y="91"/>
                    </a:cubicBezTo>
                    <a:cubicBezTo>
                      <a:pt x="144" y="106"/>
                      <a:pt x="30" y="106"/>
                      <a:pt x="15" y="91"/>
                    </a:cubicBezTo>
                    <a:cubicBezTo>
                      <a:pt x="0" y="76"/>
                      <a:pt x="37" y="0"/>
                      <a:pt x="60" y="0"/>
                    </a:cubicBezTo>
                    <a:close/>
                  </a:path>
                </a:pathLst>
              </a:custGeom>
              <a:solidFill>
                <a:srgbClr val="321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14" name="Rectangle 1050">
              <a:extLst>
                <a:ext uri="{FF2B5EF4-FFF2-40B4-BE49-F238E27FC236}">
                  <a16:creationId xmlns:a16="http://schemas.microsoft.com/office/drawing/2014/main" id="{DC565B6F-81B3-4822-B3F9-88610983D54B}"/>
                </a:ext>
              </a:extLst>
            </p:cNvPr>
            <p:cNvSpPr>
              <a:spLocks noChangeArrowheads="1"/>
            </p:cNvSpPr>
            <p:nvPr/>
          </p:nvSpPr>
          <p:spPr bwMode="auto">
            <a:xfrm rot="1572442">
              <a:off x="3074" y="2200"/>
              <a:ext cx="39" cy="2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15" name="Freeform 1051">
              <a:extLst>
                <a:ext uri="{FF2B5EF4-FFF2-40B4-BE49-F238E27FC236}">
                  <a16:creationId xmlns:a16="http://schemas.microsoft.com/office/drawing/2014/main" id="{E47196D4-B385-4B0B-99E7-C43B0309E908}"/>
                </a:ext>
              </a:extLst>
            </p:cNvPr>
            <p:cNvSpPr>
              <a:spLocks/>
            </p:cNvSpPr>
            <p:nvPr/>
          </p:nvSpPr>
          <p:spPr bwMode="auto">
            <a:xfrm rot="1576641" flipH="1">
              <a:off x="4124" y="1548"/>
              <a:ext cx="39" cy="108"/>
            </a:xfrm>
            <a:custGeom>
              <a:avLst/>
              <a:gdLst>
                <a:gd name="T0" fmla="*/ 0 w 131"/>
                <a:gd name="T1" fmla="*/ 1 h 207"/>
                <a:gd name="T2" fmla="*/ 0 w 131"/>
                <a:gd name="T3" fmla="*/ 1 h 207"/>
                <a:gd name="T4" fmla="*/ 0 w 131"/>
                <a:gd name="T5" fmla="*/ 1 h 207"/>
                <a:gd name="T6" fmla="*/ 0 w 131"/>
                <a:gd name="T7" fmla="*/ 1 h 207"/>
                <a:gd name="T8" fmla="*/ 0 w 131"/>
                <a:gd name="T9" fmla="*/ 1 h 207"/>
                <a:gd name="T10" fmla="*/ 0 w 131"/>
                <a:gd name="T11" fmla="*/ 1 h 207"/>
                <a:gd name="T12" fmla="*/ 0 w 131"/>
                <a:gd name="T13" fmla="*/ 1 h 2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1" h="207">
                  <a:moveTo>
                    <a:pt x="98" y="207"/>
                  </a:moveTo>
                  <a:cubicBezTo>
                    <a:pt x="131" y="157"/>
                    <a:pt x="108" y="125"/>
                    <a:pt x="78" y="80"/>
                  </a:cubicBezTo>
                  <a:cubicBezTo>
                    <a:pt x="72" y="61"/>
                    <a:pt x="65" y="41"/>
                    <a:pt x="59" y="22"/>
                  </a:cubicBezTo>
                  <a:cubicBezTo>
                    <a:pt x="52" y="0"/>
                    <a:pt x="33" y="61"/>
                    <a:pt x="20" y="80"/>
                  </a:cubicBezTo>
                  <a:cubicBezTo>
                    <a:pt x="8" y="97"/>
                    <a:pt x="0" y="139"/>
                    <a:pt x="0" y="139"/>
                  </a:cubicBezTo>
                  <a:cubicBezTo>
                    <a:pt x="26" y="177"/>
                    <a:pt x="15" y="192"/>
                    <a:pt x="59" y="207"/>
                  </a:cubicBezTo>
                  <a:cubicBezTo>
                    <a:pt x="101" y="196"/>
                    <a:pt x="98" y="184"/>
                    <a:pt x="98" y="207"/>
                  </a:cubicBezTo>
                  <a:close/>
                </a:path>
              </a:pathLst>
            </a:custGeom>
            <a:gradFill rotWithShape="1">
              <a:gsLst>
                <a:gs pos="0">
                  <a:srgbClr val="7A3D00"/>
                </a:gs>
                <a:gs pos="100000">
                  <a:schemeClr val="tx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16" name="Group 1052">
              <a:extLst>
                <a:ext uri="{FF2B5EF4-FFF2-40B4-BE49-F238E27FC236}">
                  <a16:creationId xmlns:a16="http://schemas.microsoft.com/office/drawing/2014/main" id="{CC9C392D-1F04-4EF4-8079-83B9F5E461F9}"/>
                </a:ext>
              </a:extLst>
            </p:cNvPr>
            <p:cNvGrpSpPr>
              <a:grpSpLocks/>
            </p:cNvGrpSpPr>
            <p:nvPr/>
          </p:nvGrpSpPr>
          <p:grpSpPr bwMode="auto">
            <a:xfrm rot="358743">
              <a:off x="3981" y="1650"/>
              <a:ext cx="360" cy="425"/>
              <a:chOff x="3972" y="618"/>
              <a:chExt cx="816" cy="900"/>
            </a:xfrm>
          </p:grpSpPr>
          <p:sp>
            <p:nvSpPr>
              <p:cNvPr id="28891" name="Freeform 1053">
                <a:extLst>
                  <a:ext uri="{FF2B5EF4-FFF2-40B4-BE49-F238E27FC236}">
                    <a16:creationId xmlns:a16="http://schemas.microsoft.com/office/drawing/2014/main" id="{BA7AFEA4-32C5-4E92-89C5-D2DBBCD715D0}"/>
                  </a:ext>
                </a:extLst>
              </p:cNvPr>
              <p:cNvSpPr>
                <a:spLocks/>
              </p:cNvSpPr>
              <p:nvPr/>
            </p:nvSpPr>
            <p:spPr bwMode="auto">
              <a:xfrm rot="1288242" flipH="1" flipV="1">
                <a:off x="4168" y="670"/>
                <a:ext cx="459" cy="483"/>
              </a:xfrm>
              <a:custGeom>
                <a:avLst/>
                <a:gdLst>
                  <a:gd name="T0" fmla="*/ 0 w 136"/>
                  <a:gd name="T1" fmla="*/ 0 h 136"/>
                  <a:gd name="T2" fmla="*/ 2147483647 w 136"/>
                  <a:gd name="T3" fmla="*/ 2147483647 h 136"/>
                  <a:gd name="T4" fmla="*/ 2147483647 w 136"/>
                  <a:gd name="T5" fmla="*/ 2147483647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92" name="Freeform 1054">
                <a:extLst>
                  <a:ext uri="{FF2B5EF4-FFF2-40B4-BE49-F238E27FC236}">
                    <a16:creationId xmlns:a16="http://schemas.microsoft.com/office/drawing/2014/main" id="{04C140E8-B2DD-4300-B4D4-08DD15833837}"/>
                  </a:ext>
                </a:extLst>
              </p:cNvPr>
              <p:cNvSpPr>
                <a:spLocks/>
              </p:cNvSpPr>
              <p:nvPr/>
            </p:nvSpPr>
            <p:spPr bwMode="auto">
              <a:xfrm rot="820907" flipH="1">
                <a:off x="3972" y="618"/>
                <a:ext cx="816" cy="839"/>
              </a:xfrm>
              <a:custGeom>
                <a:avLst/>
                <a:gdLst>
                  <a:gd name="T0" fmla="*/ 1 w 1262"/>
                  <a:gd name="T1" fmla="*/ 1 h 1293"/>
                  <a:gd name="T2" fmla="*/ 1 w 1262"/>
                  <a:gd name="T3" fmla="*/ 1 h 1293"/>
                  <a:gd name="T4" fmla="*/ 1 w 1262"/>
                  <a:gd name="T5" fmla="*/ 1 h 1293"/>
                  <a:gd name="T6" fmla="*/ 1 w 1262"/>
                  <a:gd name="T7" fmla="*/ 1 h 1293"/>
                  <a:gd name="T8" fmla="*/ 1 w 1262"/>
                  <a:gd name="T9" fmla="*/ 1 h 1293"/>
                  <a:gd name="T10" fmla="*/ 1 w 1262"/>
                  <a:gd name="T11" fmla="*/ 1 h 1293"/>
                  <a:gd name="T12" fmla="*/ 1 w 1262"/>
                  <a:gd name="T13" fmla="*/ 1 h 1293"/>
                  <a:gd name="T14" fmla="*/ 1 w 1262"/>
                  <a:gd name="T15" fmla="*/ 1 h 1293"/>
                  <a:gd name="T16" fmla="*/ 1 w 1262"/>
                  <a:gd name="T17" fmla="*/ 1 h 1293"/>
                  <a:gd name="T18" fmla="*/ 1 w 1262"/>
                  <a:gd name="T19" fmla="*/ 1 h 1293"/>
                  <a:gd name="T20" fmla="*/ 1 w 1262"/>
                  <a:gd name="T21" fmla="*/ 1 h 1293"/>
                  <a:gd name="T22" fmla="*/ 1 w 1262"/>
                  <a:gd name="T23" fmla="*/ 1 h 1293"/>
                  <a:gd name="T24" fmla="*/ 1 w 1262"/>
                  <a:gd name="T25" fmla="*/ 1 h 1293"/>
                  <a:gd name="T26" fmla="*/ 1 w 1262"/>
                  <a:gd name="T27" fmla="*/ 1 h 1293"/>
                  <a:gd name="T28" fmla="*/ 1 w 1262"/>
                  <a:gd name="T29" fmla="*/ 1 h 1293"/>
                  <a:gd name="T30" fmla="*/ 1 w 1262"/>
                  <a:gd name="T31" fmla="*/ 1 h 1293"/>
                  <a:gd name="T32" fmla="*/ 1 w 1262"/>
                  <a:gd name="T33" fmla="*/ 1 h 1293"/>
                  <a:gd name="T34" fmla="*/ 1 w 1262"/>
                  <a:gd name="T35" fmla="*/ 1 h 1293"/>
                  <a:gd name="T36" fmla="*/ 1 w 1262"/>
                  <a:gd name="T37" fmla="*/ 1 h 1293"/>
                  <a:gd name="T38" fmla="*/ 1 w 1262"/>
                  <a:gd name="T39" fmla="*/ 1 h 1293"/>
                  <a:gd name="T40" fmla="*/ 1 w 1262"/>
                  <a:gd name="T41" fmla="*/ 1 h 1293"/>
                  <a:gd name="T42" fmla="*/ 1 w 1262"/>
                  <a:gd name="T43" fmla="*/ 1 h 1293"/>
                  <a:gd name="T44" fmla="*/ 1 w 1262"/>
                  <a:gd name="T45" fmla="*/ 1 h 1293"/>
                  <a:gd name="T46" fmla="*/ 1 w 1262"/>
                  <a:gd name="T47" fmla="*/ 1 h 12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262" h="1293">
                    <a:moveTo>
                      <a:pt x="204" y="1248"/>
                    </a:moveTo>
                    <a:cubicBezTo>
                      <a:pt x="181" y="1241"/>
                      <a:pt x="136" y="1255"/>
                      <a:pt x="113" y="1248"/>
                    </a:cubicBezTo>
                    <a:cubicBezTo>
                      <a:pt x="90" y="1241"/>
                      <a:pt x="83" y="1226"/>
                      <a:pt x="68" y="1203"/>
                    </a:cubicBezTo>
                    <a:cubicBezTo>
                      <a:pt x="53" y="1180"/>
                      <a:pt x="30" y="1142"/>
                      <a:pt x="23" y="1112"/>
                    </a:cubicBezTo>
                    <a:cubicBezTo>
                      <a:pt x="16" y="1082"/>
                      <a:pt x="16" y="1059"/>
                      <a:pt x="23" y="1021"/>
                    </a:cubicBezTo>
                    <a:cubicBezTo>
                      <a:pt x="30" y="983"/>
                      <a:pt x="0" y="976"/>
                      <a:pt x="68" y="885"/>
                    </a:cubicBezTo>
                    <a:cubicBezTo>
                      <a:pt x="136" y="794"/>
                      <a:pt x="348" y="560"/>
                      <a:pt x="431" y="477"/>
                    </a:cubicBezTo>
                    <a:cubicBezTo>
                      <a:pt x="514" y="394"/>
                      <a:pt x="522" y="431"/>
                      <a:pt x="567" y="386"/>
                    </a:cubicBezTo>
                    <a:cubicBezTo>
                      <a:pt x="612" y="341"/>
                      <a:pt x="635" y="266"/>
                      <a:pt x="703" y="205"/>
                    </a:cubicBezTo>
                    <a:cubicBezTo>
                      <a:pt x="771" y="144"/>
                      <a:pt x="899" y="46"/>
                      <a:pt x="975" y="23"/>
                    </a:cubicBezTo>
                    <a:cubicBezTo>
                      <a:pt x="1051" y="0"/>
                      <a:pt x="1112" y="39"/>
                      <a:pt x="1157" y="69"/>
                    </a:cubicBezTo>
                    <a:cubicBezTo>
                      <a:pt x="1202" y="99"/>
                      <a:pt x="1232" y="160"/>
                      <a:pt x="1247" y="205"/>
                    </a:cubicBezTo>
                    <a:cubicBezTo>
                      <a:pt x="1262" y="250"/>
                      <a:pt x="1247" y="296"/>
                      <a:pt x="1247" y="341"/>
                    </a:cubicBezTo>
                    <a:cubicBezTo>
                      <a:pt x="1247" y="386"/>
                      <a:pt x="1247" y="424"/>
                      <a:pt x="1247" y="477"/>
                    </a:cubicBezTo>
                    <a:cubicBezTo>
                      <a:pt x="1247" y="530"/>
                      <a:pt x="1255" y="598"/>
                      <a:pt x="1247" y="658"/>
                    </a:cubicBezTo>
                    <a:cubicBezTo>
                      <a:pt x="1239" y="718"/>
                      <a:pt x="1240" y="787"/>
                      <a:pt x="1202" y="840"/>
                    </a:cubicBezTo>
                    <a:cubicBezTo>
                      <a:pt x="1164" y="893"/>
                      <a:pt x="1074" y="946"/>
                      <a:pt x="1021" y="976"/>
                    </a:cubicBezTo>
                    <a:cubicBezTo>
                      <a:pt x="968" y="1006"/>
                      <a:pt x="937" y="1006"/>
                      <a:pt x="884" y="1021"/>
                    </a:cubicBezTo>
                    <a:cubicBezTo>
                      <a:pt x="831" y="1036"/>
                      <a:pt x="763" y="1051"/>
                      <a:pt x="703" y="1066"/>
                    </a:cubicBezTo>
                    <a:cubicBezTo>
                      <a:pt x="643" y="1081"/>
                      <a:pt x="575" y="1097"/>
                      <a:pt x="522" y="1112"/>
                    </a:cubicBezTo>
                    <a:cubicBezTo>
                      <a:pt x="469" y="1127"/>
                      <a:pt x="409" y="1134"/>
                      <a:pt x="386" y="1157"/>
                    </a:cubicBezTo>
                    <a:cubicBezTo>
                      <a:pt x="363" y="1180"/>
                      <a:pt x="409" y="1225"/>
                      <a:pt x="386" y="1248"/>
                    </a:cubicBezTo>
                    <a:cubicBezTo>
                      <a:pt x="363" y="1271"/>
                      <a:pt x="279" y="1293"/>
                      <a:pt x="249" y="1293"/>
                    </a:cubicBezTo>
                    <a:cubicBezTo>
                      <a:pt x="219" y="1293"/>
                      <a:pt x="227" y="1255"/>
                      <a:pt x="204" y="1248"/>
                    </a:cubicBezTo>
                    <a:close/>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93" name="Freeform 1055">
                <a:extLst>
                  <a:ext uri="{FF2B5EF4-FFF2-40B4-BE49-F238E27FC236}">
                    <a16:creationId xmlns:a16="http://schemas.microsoft.com/office/drawing/2014/main" id="{0BC106B2-41E6-4357-9E01-BA5D768AA804}"/>
                  </a:ext>
                </a:extLst>
              </p:cNvPr>
              <p:cNvSpPr>
                <a:spLocks/>
              </p:cNvSpPr>
              <p:nvPr/>
            </p:nvSpPr>
            <p:spPr bwMode="auto">
              <a:xfrm rot="-9272834" flipH="1" flipV="1">
                <a:off x="4406" y="1354"/>
                <a:ext cx="133" cy="129"/>
              </a:xfrm>
              <a:custGeom>
                <a:avLst/>
                <a:gdLst>
                  <a:gd name="T0" fmla="*/ 0 w 136"/>
                  <a:gd name="T1" fmla="*/ 0 h 136"/>
                  <a:gd name="T2" fmla="*/ 22 w 136"/>
                  <a:gd name="T3" fmla="*/ 26 h 136"/>
                  <a:gd name="T4" fmla="*/ 80 w 136"/>
                  <a:gd name="T5" fmla="*/ 39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94" name="Freeform 1056">
                <a:extLst>
                  <a:ext uri="{FF2B5EF4-FFF2-40B4-BE49-F238E27FC236}">
                    <a16:creationId xmlns:a16="http://schemas.microsoft.com/office/drawing/2014/main" id="{0AB39E08-A045-4BA8-9103-82A238EDAC05}"/>
                  </a:ext>
                </a:extLst>
              </p:cNvPr>
              <p:cNvSpPr>
                <a:spLocks/>
              </p:cNvSpPr>
              <p:nvPr/>
            </p:nvSpPr>
            <p:spPr bwMode="auto">
              <a:xfrm rot="9256194" flipH="1" flipV="1">
                <a:off x="4464" y="1450"/>
                <a:ext cx="49" cy="68"/>
              </a:xfrm>
              <a:custGeom>
                <a:avLst/>
                <a:gdLst>
                  <a:gd name="T0" fmla="*/ 0 w 136"/>
                  <a:gd name="T1" fmla="*/ 0 h 136"/>
                  <a:gd name="T2" fmla="*/ 0 w 136"/>
                  <a:gd name="T3" fmla="*/ 1 h 136"/>
                  <a:gd name="T4" fmla="*/ 0 w 136"/>
                  <a:gd name="T5" fmla="*/ 1 h 136"/>
                  <a:gd name="T6" fmla="*/ 0 60000 65536"/>
                  <a:gd name="T7" fmla="*/ 0 60000 65536"/>
                  <a:gd name="T8" fmla="*/ 0 60000 65536"/>
                </a:gdLst>
                <a:ahLst/>
                <a:cxnLst>
                  <a:cxn ang="T6">
                    <a:pos x="T0" y="T1"/>
                  </a:cxn>
                  <a:cxn ang="T7">
                    <a:pos x="T2" y="T3"/>
                  </a:cxn>
                  <a:cxn ang="T8">
                    <a:pos x="T4" y="T5"/>
                  </a:cxn>
                </a:cxnLst>
                <a:rect l="0" t="0" r="r" b="b"/>
                <a:pathLst>
                  <a:path w="136" h="136">
                    <a:moveTo>
                      <a:pt x="0" y="0"/>
                    </a:moveTo>
                    <a:cubicBezTo>
                      <a:pt x="11" y="34"/>
                      <a:pt x="22" y="68"/>
                      <a:pt x="45" y="91"/>
                    </a:cubicBezTo>
                    <a:cubicBezTo>
                      <a:pt x="68" y="114"/>
                      <a:pt x="102" y="125"/>
                      <a:pt x="136" y="136"/>
                    </a:cubicBezTo>
                  </a:path>
                </a:pathLst>
              </a:custGeom>
              <a:gradFill rotWithShape="1">
                <a:gsLst>
                  <a:gs pos="0">
                    <a:srgbClr val="321900"/>
                  </a:gs>
                  <a:gs pos="50000">
                    <a:srgbClr val="522900"/>
                  </a:gs>
                  <a:gs pos="100000">
                    <a:srgbClr val="321900"/>
                  </a:gs>
                </a:gsLst>
                <a:lin ang="0" scaled="1"/>
              </a:gradFill>
              <a:ln>
                <a:noFill/>
              </a:ln>
              <a:effectLst/>
              <a:extLst>
                <a:ext uri="{91240B29-F687-4F45-9708-019B960494DF}">
                  <a14:hiddenLine xmlns:a14="http://schemas.microsoft.com/office/drawing/2010/main" w="28575" cmpd="sng">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895" name="Group 1057">
                <a:extLst>
                  <a:ext uri="{FF2B5EF4-FFF2-40B4-BE49-F238E27FC236}">
                    <a16:creationId xmlns:a16="http://schemas.microsoft.com/office/drawing/2014/main" id="{0A6B49C8-A42B-4FEC-84DE-6D798FB5D1F5}"/>
                  </a:ext>
                </a:extLst>
              </p:cNvPr>
              <p:cNvGrpSpPr>
                <a:grpSpLocks/>
              </p:cNvGrpSpPr>
              <p:nvPr/>
            </p:nvGrpSpPr>
            <p:grpSpPr bwMode="auto">
              <a:xfrm rot="-3119659" flipH="1" flipV="1">
                <a:off x="4619" y="1251"/>
                <a:ext cx="67" cy="112"/>
                <a:chOff x="1521" y="2757"/>
                <a:chExt cx="100" cy="177"/>
              </a:xfrm>
            </p:grpSpPr>
            <p:sp>
              <p:nvSpPr>
                <p:cNvPr id="28902" name="Oval 1058">
                  <a:extLst>
                    <a:ext uri="{FF2B5EF4-FFF2-40B4-BE49-F238E27FC236}">
                      <a16:creationId xmlns:a16="http://schemas.microsoft.com/office/drawing/2014/main" id="{C348106B-4B82-40ED-907C-1B1992F85994}"/>
                    </a:ext>
                  </a:extLst>
                </p:cNvPr>
                <p:cNvSpPr>
                  <a:spLocks noChangeArrowheads="1"/>
                </p:cNvSpPr>
                <p:nvPr/>
              </p:nvSpPr>
              <p:spPr bwMode="auto">
                <a:xfrm rot="6479305">
                  <a:off x="1508" y="2773"/>
                  <a:ext cx="129" cy="9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903" name="Oval 1059">
                  <a:extLst>
                    <a:ext uri="{FF2B5EF4-FFF2-40B4-BE49-F238E27FC236}">
                      <a16:creationId xmlns:a16="http://schemas.microsoft.com/office/drawing/2014/main" id="{A207ED3F-0463-4278-8BDA-ACAEEFD4544F}"/>
                    </a:ext>
                  </a:extLst>
                </p:cNvPr>
                <p:cNvSpPr>
                  <a:spLocks noChangeArrowheads="1"/>
                </p:cNvSpPr>
                <p:nvPr/>
              </p:nvSpPr>
              <p:spPr bwMode="auto">
                <a:xfrm rot="12103801" flipH="1">
                  <a:off x="1521" y="2759"/>
                  <a:ext cx="89" cy="175"/>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896" name="Freeform 1060">
                <a:extLst>
                  <a:ext uri="{FF2B5EF4-FFF2-40B4-BE49-F238E27FC236}">
                    <a16:creationId xmlns:a16="http://schemas.microsoft.com/office/drawing/2014/main" id="{DC4C4D51-DDE3-473A-B70B-6587A50CDA75}"/>
                  </a:ext>
                </a:extLst>
              </p:cNvPr>
              <p:cNvSpPr>
                <a:spLocks/>
              </p:cNvSpPr>
              <p:nvPr/>
            </p:nvSpPr>
            <p:spPr bwMode="auto">
              <a:xfrm rot="-975052">
                <a:off x="4497" y="1335"/>
                <a:ext cx="171" cy="172"/>
              </a:xfrm>
              <a:custGeom>
                <a:avLst/>
                <a:gdLst>
                  <a:gd name="T0" fmla="*/ 0 w 136"/>
                  <a:gd name="T1" fmla="*/ 0 h 106"/>
                  <a:gd name="T2" fmla="*/ 11089 w 136"/>
                  <a:gd name="T3" fmla="*/ 10107462 h 106"/>
                  <a:gd name="T4" fmla="*/ 33052 w 136"/>
                  <a:gd name="T5" fmla="*/ 10107462 h 106"/>
                  <a:gd name="T6" fmla="*/ 0 60000 65536"/>
                  <a:gd name="T7" fmla="*/ 0 60000 65536"/>
                  <a:gd name="T8" fmla="*/ 0 60000 65536"/>
                </a:gdLst>
                <a:ahLst/>
                <a:cxnLst>
                  <a:cxn ang="T6">
                    <a:pos x="T0" y="T1"/>
                  </a:cxn>
                  <a:cxn ang="T7">
                    <a:pos x="T2" y="T3"/>
                  </a:cxn>
                  <a:cxn ang="T8">
                    <a:pos x="T4" y="T5"/>
                  </a:cxn>
                </a:cxnLst>
                <a:rect l="0" t="0" r="r" b="b"/>
                <a:pathLst>
                  <a:path w="136" h="106">
                    <a:moveTo>
                      <a:pt x="0" y="0"/>
                    </a:moveTo>
                    <a:cubicBezTo>
                      <a:pt x="11" y="38"/>
                      <a:pt x="22" y="76"/>
                      <a:pt x="45" y="91"/>
                    </a:cubicBezTo>
                    <a:cubicBezTo>
                      <a:pt x="68" y="106"/>
                      <a:pt x="102" y="98"/>
                      <a:pt x="136" y="91"/>
                    </a:cubicBezTo>
                  </a:path>
                </a:pathLst>
              </a:custGeom>
              <a:solidFill>
                <a:srgbClr val="321900"/>
              </a:solidFill>
              <a:ln w="1905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897" name="Group 1061">
                <a:extLst>
                  <a:ext uri="{FF2B5EF4-FFF2-40B4-BE49-F238E27FC236}">
                    <a16:creationId xmlns:a16="http://schemas.microsoft.com/office/drawing/2014/main" id="{86A1F3D7-E9C3-4631-A8DD-FFD6604A90E0}"/>
                  </a:ext>
                </a:extLst>
              </p:cNvPr>
              <p:cNvGrpSpPr>
                <a:grpSpLocks/>
              </p:cNvGrpSpPr>
              <p:nvPr/>
            </p:nvGrpSpPr>
            <p:grpSpPr bwMode="auto">
              <a:xfrm>
                <a:off x="4271" y="835"/>
                <a:ext cx="201" cy="58"/>
                <a:chOff x="4811" y="981"/>
                <a:chExt cx="201" cy="58"/>
              </a:xfrm>
            </p:grpSpPr>
            <p:sp>
              <p:nvSpPr>
                <p:cNvPr id="28899" name="Oval 1062">
                  <a:extLst>
                    <a:ext uri="{FF2B5EF4-FFF2-40B4-BE49-F238E27FC236}">
                      <a16:creationId xmlns:a16="http://schemas.microsoft.com/office/drawing/2014/main" id="{630A7D35-FFA8-4525-8429-912C3C885F2D}"/>
                    </a:ext>
                  </a:extLst>
                </p:cNvPr>
                <p:cNvSpPr>
                  <a:spLocks noChangeArrowheads="1"/>
                </p:cNvSpPr>
                <p:nvPr/>
              </p:nvSpPr>
              <p:spPr bwMode="auto">
                <a:xfrm rot="1617020">
                  <a:off x="4876" y="981"/>
                  <a:ext cx="69" cy="58"/>
                </a:xfrm>
                <a:prstGeom prst="ellipse">
                  <a:avLst/>
                </a:prstGeom>
                <a:solidFill>
                  <a:schemeClr val="tx1"/>
                </a:solidFill>
                <a:ln w="28575">
                  <a:solidFill>
                    <a:srgbClr val="99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900" name="Freeform 1063">
                  <a:extLst>
                    <a:ext uri="{FF2B5EF4-FFF2-40B4-BE49-F238E27FC236}">
                      <a16:creationId xmlns:a16="http://schemas.microsoft.com/office/drawing/2014/main" id="{02CC02F4-D2D3-4B6F-938C-465B33406D74}"/>
                    </a:ext>
                  </a:extLst>
                </p:cNvPr>
                <p:cNvSpPr>
                  <a:spLocks/>
                </p:cNvSpPr>
                <p:nvPr/>
              </p:nvSpPr>
              <p:spPr bwMode="auto">
                <a:xfrm rot="1617020">
                  <a:off x="4837" y="981"/>
                  <a:ext cx="175" cy="33"/>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11111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01" name="Freeform 1064">
                  <a:extLst>
                    <a:ext uri="{FF2B5EF4-FFF2-40B4-BE49-F238E27FC236}">
                      <a16:creationId xmlns:a16="http://schemas.microsoft.com/office/drawing/2014/main" id="{D2FAE155-7FA3-4229-891D-8170FC9A4F2D}"/>
                    </a:ext>
                  </a:extLst>
                </p:cNvPr>
                <p:cNvSpPr>
                  <a:spLocks/>
                </p:cNvSpPr>
                <p:nvPr/>
              </p:nvSpPr>
              <p:spPr bwMode="auto">
                <a:xfrm rot="1617020" flipV="1">
                  <a:off x="4811" y="1004"/>
                  <a:ext cx="175" cy="3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11111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898" name="Rectangle 1065">
                <a:extLst>
                  <a:ext uri="{FF2B5EF4-FFF2-40B4-BE49-F238E27FC236}">
                    <a16:creationId xmlns:a16="http://schemas.microsoft.com/office/drawing/2014/main" id="{CAFFBD91-AD47-4F9A-97A7-E3681BD0932C}"/>
                  </a:ext>
                </a:extLst>
              </p:cNvPr>
              <p:cNvSpPr>
                <a:spLocks noChangeArrowheads="1"/>
              </p:cNvSpPr>
              <p:nvPr/>
            </p:nvSpPr>
            <p:spPr bwMode="auto">
              <a:xfrm rot="-2105391">
                <a:off x="4604" y="1460"/>
                <a:ext cx="136" cy="4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717" name="Freeform 1066">
              <a:extLst>
                <a:ext uri="{FF2B5EF4-FFF2-40B4-BE49-F238E27FC236}">
                  <a16:creationId xmlns:a16="http://schemas.microsoft.com/office/drawing/2014/main" id="{69FFDE16-2FBD-4BFD-9788-E61E6429B400}"/>
                </a:ext>
              </a:extLst>
            </p:cNvPr>
            <p:cNvSpPr>
              <a:spLocks/>
            </p:cNvSpPr>
            <p:nvPr/>
          </p:nvSpPr>
          <p:spPr bwMode="auto">
            <a:xfrm rot="1745905">
              <a:off x="3386" y="2534"/>
              <a:ext cx="89" cy="116"/>
            </a:xfrm>
            <a:custGeom>
              <a:avLst/>
              <a:gdLst>
                <a:gd name="T0" fmla="*/ 1 w 150"/>
                <a:gd name="T1" fmla="*/ 1 h 211"/>
                <a:gd name="T2" fmla="*/ 1 w 150"/>
                <a:gd name="T3" fmla="*/ 1 h 211"/>
                <a:gd name="T4" fmla="*/ 1 w 150"/>
                <a:gd name="T5" fmla="*/ 1 h 211"/>
                <a:gd name="T6" fmla="*/ 1 w 150"/>
                <a:gd name="T7" fmla="*/ 1 h 211"/>
                <a:gd name="T8" fmla="*/ 1 w 150"/>
                <a:gd name="T9" fmla="*/ 1 h 2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 h="211">
                  <a:moveTo>
                    <a:pt x="52" y="15"/>
                  </a:moveTo>
                  <a:cubicBezTo>
                    <a:pt x="29" y="0"/>
                    <a:pt x="0" y="90"/>
                    <a:pt x="7" y="105"/>
                  </a:cubicBezTo>
                  <a:cubicBezTo>
                    <a:pt x="14" y="120"/>
                    <a:pt x="74" y="90"/>
                    <a:pt x="97" y="105"/>
                  </a:cubicBezTo>
                  <a:cubicBezTo>
                    <a:pt x="120" y="120"/>
                    <a:pt x="150" y="211"/>
                    <a:pt x="143" y="196"/>
                  </a:cubicBezTo>
                  <a:cubicBezTo>
                    <a:pt x="136" y="181"/>
                    <a:pt x="75" y="30"/>
                    <a:pt x="52" y="15"/>
                  </a:cubicBezTo>
                  <a:close/>
                </a:path>
              </a:pathLst>
            </a:custGeom>
            <a:solidFill>
              <a:srgbClr val="1C0E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18" name="Group 1067">
              <a:extLst>
                <a:ext uri="{FF2B5EF4-FFF2-40B4-BE49-F238E27FC236}">
                  <a16:creationId xmlns:a16="http://schemas.microsoft.com/office/drawing/2014/main" id="{5E760DEE-1580-4609-94AD-680F108C2528}"/>
                </a:ext>
              </a:extLst>
            </p:cNvPr>
            <p:cNvGrpSpPr>
              <a:grpSpLocks/>
            </p:cNvGrpSpPr>
            <p:nvPr/>
          </p:nvGrpSpPr>
          <p:grpSpPr bwMode="auto">
            <a:xfrm rot="748265">
              <a:off x="3442" y="2159"/>
              <a:ext cx="201" cy="592"/>
              <a:chOff x="2926" y="1842"/>
              <a:chExt cx="455" cy="1254"/>
            </a:xfrm>
          </p:grpSpPr>
          <p:sp>
            <p:nvSpPr>
              <p:cNvPr id="28887" name="Freeform 1068">
                <a:extLst>
                  <a:ext uri="{FF2B5EF4-FFF2-40B4-BE49-F238E27FC236}">
                    <a16:creationId xmlns:a16="http://schemas.microsoft.com/office/drawing/2014/main" id="{3B53D6D0-CD53-4A49-BF6C-C7968741482F}"/>
                  </a:ext>
                </a:extLst>
              </p:cNvPr>
              <p:cNvSpPr>
                <a:spLocks/>
              </p:cNvSpPr>
              <p:nvPr/>
            </p:nvSpPr>
            <p:spPr bwMode="auto">
              <a:xfrm>
                <a:off x="2926" y="1842"/>
                <a:ext cx="454" cy="1248"/>
              </a:xfrm>
              <a:custGeom>
                <a:avLst/>
                <a:gdLst>
                  <a:gd name="T0" fmla="*/ 1347 w 432"/>
                  <a:gd name="T1" fmla="*/ 1225 h 1248"/>
                  <a:gd name="T2" fmla="*/ 1191 w 432"/>
                  <a:gd name="T3" fmla="*/ 1089 h 1248"/>
                  <a:gd name="T4" fmla="*/ 903 w 432"/>
                  <a:gd name="T5" fmla="*/ 998 h 1248"/>
                  <a:gd name="T6" fmla="*/ 747 w 432"/>
                  <a:gd name="T7" fmla="*/ 908 h 1248"/>
                  <a:gd name="T8" fmla="*/ 903 w 432"/>
                  <a:gd name="T9" fmla="*/ 681 h 1248"/>
                  <a:gd name="T10" fmla="*/ 1049 w 432"/>
                  <a:gd name="T11" fmla="*/ 409 h 1248"/>
                  <a:gd name="T12" fmla="*/ 1347 w 432"/>
                  <a:gd name="T13" fmla="*/ 318 h 1248"/>
                  <a:gd name="T14" fmla="*/ 1347 w 432"/>
                  <a:gd name="T15" fmla="*/ 91 h 1248"/>
                  <a:gd name="T16" fmla="*/ 903 w 432"/>
                  <a:gd name="T17" fmla="*/ 0 h 1248"/>
                  <a:gd name="T18" fmla="*/ 451 w 432"/>
                  <a:gd name="T19" fmla="*/ 91 h 1248"/>
                  <a:gd name="T20" fmla="*/ 301 w 432"/>
                  <a:gd name="T21" fmla="*/ 182 h 1248"/>
                  <a:gd name="T22" fmla="*/ 301 w 432"/>
                  <a:gd name="T23" fmla="*/ 318 h 1248"/>
                  <a:gd name="T24" fmla="*/ 301 w 432"/>
                  <a:gd name="T25" fmla="*/ 454 h 1248"/>
                  <a:gd name="T26" fmla="*/ 150 w 432"/>
                  <a:gd name="T27" fmla="*/ 545 h 1248"/>
                  <a:gd name="T28" fmla="*/ 301 w 432"/>
                  <a:gd name="T29" fmla="*/ 635 h 1248"/>
                  <a:gd name="T30" fmla="*/ 150 w 432"/>
                  <a:gd name="T31" fmla="*/ 817 h 1248"/>
                  <a:gd name="T32" fmla="*/ 0 w 432"/>
                  <a:gd name="T33" fmla="*/ 908 h 1248"/>
                  <a:gd name="T34" fmla="*/ 150 w 432"/>
                  <a:gd name="T35" fmla="*/ 998 h 1248"/>
                  <a:gd name="T36" fmla="*/ 301 w 432"/>
                  <a:gd name="T37" fmla="*/ 1044 h 1248"/>
                  <a:gd name="T38" fmla="*/ 451 w 432"/>
                  <a:gd name="T39" fmla="*/ 1134 h 1248"/>
                  <a:gd name="T40" fmla="*/ 601 w 432"/>
                  <a:gd name="T41" fmla="*/ 1180 h 1248"/>
                  <a:gd name="T42" fmla="*/ 747 w 432"/>
                  <a:gd name="T43" fmla="*/ 1225 h 1248"/>
                  <a:gd name="T44" fmla="*/ 1347 w 432"/>
                  <a:gd name="T45" fmla="*/ 1225 h 1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2" h="1248">
                    <a:moveTo>
                      <a:pt x="409" y="1225"/>
                    </a:moveTo>
                    <a:cubicBezTo>
                      <a:pt x="432" y="1202"/>
                      <a:pt x="386" y="1127"/>
                      <a:pt x="363" y="1089"/>
                    </a:cubicBezTo>
                    <a:cubicBezTo>
                      <a:pt x="340" y="1051"/>
                      <a:pt x="296" y="1028"/>
                      <a:pt x="273" y="998"/>
                    </a:cubicBezTo>
                    <a:cubicBezTo>
                      <a:pt x="250" y="968"/>
                      <a:pt x="227" y="961"/>
                      <a:pt x="227" y="908"/>
                    </a:cubicBezTo>
                    <a:cubicBezTo>
                      <a:pt x="227" y="855"/>
                      <a:pt x="258" y="764"/>
                      <a:pt x="273" y="681"/>
                    </a:cubicBezTo>
                    <a:cubicBezTo>
                      <a:pt x="288" y="598"/>
                      <a:pt x="295" y="469"/>
                      <a:pt x="318" y="409"/>
                    </a:cubicBezTo>
                    <a:cubicBezTo>
                      <a:pt x="341" y="349"/>
                      <a:pt x="394" y="371"/>
                      <a:pt x="409" y="318"/>
                    </a:cubicBezTo>
                    <a:cubicBezTo>
                      <a:pt x="424" y="265"/>
                      <a:pt x="432" y="144"/>
                      <a:pt x="409" y="91"/>
                    </a:cubicBezTo>
                    <a:cubicBezTo>
                      <a:pt x="386" y="38"/>
                      <a:pt x="318" y="0"/>
                      <a:pt x="273" y="0"/>
                    </a:cubicBezTo>
                    <a:cubicBezTo>
                      <a:pt x="228" y="0"/>
                      <a:pt x="167" y="61"/>
                      <a:pt x="137" y="91"/>
                    </a:cubicBezTo>
                    <a:cubicBezTo>
                      <a:pt x="107" y="121"/>
                      <a:pt x="99" y="144"/>
                      <a:pt x="91" y="182"/>
                    </a:cubicBezTo>
                    <a:cubicBezTo>
                      <a:pt x="83" y="220"/>
                      <a:pt x="91" y="273"/>
                      <a:pt x="91" y="318"/>
                    </a:cubicBezTo>
                    <a:cubicBezTo>
                      <a:pt x="91" y="363"/>
                      <a:pt x="98" y="416"/>
                      <a:pt x="91" y="454"/>
                    </a:cubicBezTo>
                    <a:cubicBezTo>
                      <a:pt x="84" y="492"/>
                      <a:pt x="46" y="515"/>
                      <a:pt x="46" y="545"/>
                    </a:cubicBezTo>
                    <a:cubicBezTo>
                      <a:pt x="46" y="575"/>
                      <a:pt x="91" y="590"/>
                      <a:pt x="91" y="635"/>
                    </a:cubicBezTo>
                    <a:cubicBezTo>
                      <a:pt x="91" y="680"/>
                      <a:pt x="61" y="772"/>
                      <a:pt x="46" y="817"/>
                    </a:cubicBezTo>
                    <a:cubicBezTo>
                      <a:pt x="31" y="862"/>
                      <a:pt x="0" y="878"/>
                      <a:pt x="0" y="908"/>
                    </a:cubicBezTo>
                    <a:cubicBezTo>
                      <a:pt x="0" y="938"/>
                      <a:pt x="31" y="975"/>
                      <a:pt x="46" y="998"/>
                    </a:cubicBezTo>
                    <a:cubicBezTo>
                      <a:pt x="61" y="1021"/>
                      <a:pt x="76" y="1021"/>
                      <a:pt x="91" y="1044"/>
                    </a:cubicBezTo>
                    <a:cubicBezTo>
                      <a:pt x="106" y="1067"/>
                      <a:pt x="122" y="1111"/>
                      <a:pt x="137" y="1134"/>
                    </a:cubicBezTo>
                    <a:cubicBezTo>
                      <a:pt x="152" y="1157"/>
                      <a:pt x="167" y="1165"/>
                      <a:pt x="182" y="1180"/>
                    </a:cubicBezTo>
                    <a:cubicBezTo>
                      <a:pt x="197" y="1195"/>
                      <a:pt x="197" y="1218"/>
                      <a:pt x="227" y="1225"/>
                    </a:cubicBezTo>
                    <a:cubicBezTo>
                      <a:pt x="257" y="1232"/>
                      <a:pt x="386" y="1248"/>
                      <a:pt x="409" y="1225"/>
                    </a:cubicBezTo>
                    <a:close/>
                  </a:path>
                </a:pathLst>
              </a:custGeom>
              <a:gradFill rotWithShape="1">
                <a:gsLst>
                  <a:gs pos="0">
                    <a:srgbClr val="562B00"/>
                  </a:gs>
                  <a:gs pos="100000">
                    <a:schemeClr val="tx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88" name="Rectangle 1069">
                <a:extLst>
                  <a:ext uri="{FF2B5EF4-FFF2-40B4-BE49-F238E27FC236}">
                    <a16:creationId xmlns:a16="http://schemas.microsoft.com/office/drawing/2014/main" id="{6DBBA595-9741-4879-924F-704DCA1F69D9}"/>
                  </a:ext>
                </a:extLst>
              </p:cNvPr>
              <p:cNvSpPr>
                <a:spLocks noChangeArrowheads="1"/>
              </p:cNvSpPr>
              <p:nvPr/>
            </p:nvSpPr>
            <p:spPr bwMode="auto">
              <a:xfrm rot="-1897656">
                <a:off x="2989" y="2859"/>
                <a:ext cx="55" cy="171"/>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89" name="Freeform 1070">
                <a:extLst>
                  <a:ext uri="{FF2B5EF4-FFF2-40B4-BE49-F238E27FC236}">
                    <a16:creationId xmlns:a16="http://schemas.microsoft.com/office/drawing/2014/main" id="{2E6C2301-6DCC-4684-8255-E5100504A6A9}"/>
                  </a:ext>
                </a:extLst>
              </p:cNvPr>
              <p:cNvSpPr>
                <a:spLocks/>
              </p:cNvSpPr>
              <p:nvPr/>
            </p:nvSpPr>
            <p:spPr bwMode="auto">
              <a:xfrm rot="631331">
                <a:off x="3109" y="2949"/>
                <a:ext cx="272" cy="147"/>
              </a:xfrm>
              <a:custGeom>
                <a:avLst/>
                <a:gdLst>
                  <a:gd name="T0" fmla="*/ 4 w 309"/>
                  <a:gd name="T1" fmla="*/ 8 h 159"/>
                  <a:gd name="T2" fmla="*/ 10 w 309"/>
                  <a:gd name="T3" fmla="*/ 6 h 159"/>
                  <a:gd name="T4" fmla="*/ 14 w 309"/>
                  <a:gd name="T5" fmla="*/ 16 h 159"/>
                  <a:gd name="T6" fmla="*/ 8 w 309"/>
                  <a:gd name="T7" fmla="*/ 22 h 159"/>
                  <a:gd name="T8" fmla="*/ 4 w 309"/>
                  <a:gd name="T9" fmla="*/ 22 h 159"/>
                  <a:gd name="T10" fmla="*/ 4 w 309"/>
                  <a:gd name="T11" fmla="*/ 8 h 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159">
                    <a:moveTo>
                      <a:pt x="30" y="53"/>
                    </a:moveTo>
                    <a:cubicBezTo>
                      <a:pt x="60" y="30"/>
                      <a:pt x="166" y="0"/>
                      <a:pt x="211" y="7"/>
                    </a:cubicBezTo>
                    <a:cubicBezTo>
                      <a:pt x="256" y="14"/>
                      <a:pt x="309" y="75"/>
                      <a:pt x="302" y="98"/>
                    </a:cubicBezTo>
                    <a:cubicBezTo>
                      <a:pt x="295" y="121"/>
                      <a:pt x="211" y="136"/>
                      <a:pt x="166" y="144"/>
                    </a:cubicBezTo>
                    <a:cubicBezTo>
                      <a:pt x="121" y="152"/>
                      <a:pt x="53" y="159"/>
                      <a:pt x="30" y="144"/>
                    </a:cubicBezTo>
                    <a:cubicBezTo>
                      <a:pt x="7" y="129"/>
                      <a:pt x="0" y="76"/>
                      <a:pt x="30" y="53"/>
                    </a:cubicBezTo>
                    <a:close/>
                  </a:path>
                </a:pathLst>
              </a:cu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90" name="AutoShape 1071">
                <a:extLst>
                  <a:ext uri="{FF2B5EF4-FFF2-40B4-BE49-F238E27FC236}">
                    <a16:creationId xmlns:a16="http://schemas.microsoft.com/office/drawing/2014/main" id="{CE07E3DA-4913-49A6-A87A-72638E49AD96}"/>
                  </a:ext>
                </a:extLst>
              </p:cNvPr>
              <p:cNvSpPr>
                <a:spLocks noChangeArrowheads="1"/>
              </p:cNvSpPr>
              <p:nvPr/>
            </p:nvSpPr>
            <p:spPr bwMode="auto">
              <a:xfrm>
                <a:off x="2961" y="2278"/>
                <a:ext cx="55" cy="227"/>
              </a:xfrm>
              <a:prstGeom prst="moon">
                <a:avLst>
                  <a:gd name="adj" fmla="val 81769"/>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719" name="Freeform 1072">
              <a:extLst>
                <a:ext uri="{FF2B5EF4-FFF2-40B4-BE49-F238E27FC236}">
                  <a16:creationId xmlns:a16="http://schemas.microsoft.com/office/drawing/2014/main" id="{5BDBF1C4-FFE6-4B8C-8BC5-0EC06933F919}"/>
                </a:ext>
              </a:extLst>
            </p:cNvPr>
            <p:cNvSpPr>
              <a:spLocks/>
            </p:cNvSpPr>
            <p:nvPr/>
          </p:nvSpPr>
          <p:spPr bwMode="auto">
            <a:xfrm rot="358743">
              <a:off x="3537" y="1561"/>
              <a:ext cx="693" cy="390"/>
            </a:xfrm>
            <a:custGeom>
              <a:avLst/>
              <a:gdLst>
                <a:gd name="T0" fmla="*/ 0 w 1573"/>
                <a:gd name="T1" fmla="*/ 0 h 827"/>
                <a:gd name="T2" fmla="*/ 0 w 1573"/>
                <a:gd name="T3" fmla="*/ 0 h 827"/>
                <a:gd name="T4" fmla="*/ 0 w 1573"/>
                <a:gd name="T5" fmla="*/ 0 h 827"/>
                <a:gd name="T6" fmla="*/ 0 w 1573"/>
                <a:gd name="T7" fmla="*/ 0 h 827"/>
                <a:gd name="T8" fmla="*/ 0 w 1573"/>
                <a:gd name="T9" fmla="*/ 0 h 827"/>
                <a:gd name="T10" fmla="*/ 0 w 1573"/>
                <a:gd name="T11" fmla="*/ 0 h 827"/>
                <a:gd name="T12" fmla="*/ 0 w 1573"/>
                <a:gd name="T13" fmla="*/ 0 h 827"/>
                <a:gd name="T14" fmla="*/ 0 w 1573"/>
                <a:gd name="T15" fmla="*/ 0 h 827"/>
                <a:gd name="T16" fmla="*/ 0 w 1573"/>
                <a:gd name="T17" fmla="*/ 0 h 827"/>
                <a:gd name="T18" fmla="*/ 0 w 1573"/>
                <a:gd name="T19" fmla="*/ 0 h 827"/>
                <a:gd name="T20" fmla="*/ 0 w 1573"/>
                <a:gd name="T21" fmla="*/ 0 h 827"/>
                <a:gd name="T22" fmla="*/ 0 w 1573"/>
                <a:gd name="T23" fmla="*/ 0 h 827"/>
                <a:gd name="T24" fmla="*/ 0 w 1573"/>
                <a:gd name="T25" fmla="*/ 0 h 827"/>
                <a:gd name="T26" fmla="*/ 0 w 1573"/>
                <a:gd name="T27" fmla="*/ 0 h 827"/>
                <a:gd name="T28" fmla="*/ 0 w 1573"/>
                <a:gd name="T29" fmla="*/ 0 h 827"/>
                <a:gd name="T30" fmla="*/ 0 w 1573"/>
                <a:gd name="T31" fmla="*/ 0 h 827"/>
                <a:gd name="T32" fmla="*/ 0 w 1573"/>
                <a:gd name="T33" fmla="*/ 0 h 827"/>
                <a:gd name="T34" fmla="*/ 0 w 1573"/>
                <a:gd name="T35" fmla="*/ 0 h 827"/>
                <a:gd name="T36" fmla="*/ 0 w 1573"/>
                <a:gd name="T37" fmla="*/ 0 h 827"/>
                <a:gd name="T38" fmla="*/ 0 w 1573"/>
                <a:gd name="T39" fmla="*/ 0 h 827"/>
                <a:gd name="T40" fmla="*/ 0 w 1573"/>
                <a:gd name="T41" fmla="*/ 0 h 827"/>
                <a:gd name="T42" fmla="*/ 0 w 1573"/>
                <a:gd name="T43" fmla="*/ 0 h 827"/>
                <a:gd name="T44" fmla="*/ 0 w 1573"/>
                <a:gd name="T45" fmla="*/ 0 h 827"/>
                <a:gd name="T46" fmla="*/ 0 w 1573"/>
                <a:gd name="T47" fmla="*/ 0 h 827"/>
                <a:gd name="T48" fmla="*/ 0 w 1573"/>
                <a:gd name="T49" fmla="*/ 0 h 827"/>
                <a:gd name="T50" fmla="*/ 0 w 1573"/>
                <a:gd name="T51" fmla="*/ 0 h 827"/>
                <a:gd name="T52" fmla="*/ 0 w 1573"/>
                <a:gd name="T53" fmla="*/ 0 h 827"/>
                <a:gd name="T54" fmla="*/ 0 w 1573"/>
                <a:gd name="T55" fmla="*/ 0 h 827"/>
                <a:gd name="T56" fmla="*/ 0 w 1573"/>
                <a:gd name="T57" fmla="*/ 0 h 827"/>
                <a:gd name="T58" fmla="*/ 0 w 1573"/>
                <a:gd name="T59" fmla="*/ 0 h 827"/>
                <a:gd name="T60" fmla="*/ 0 w 1573"/>
                <a:gd name="T61" fmla="*/ 0 h 827"/>
                <a:gd name="T62" fmla="*/ 0 w 1573"/>
                <a:gd name="T63" fmla="*/ 0 h 827"/>
                <a:gd name="T64" fmla="*/ 0 w 1573"/>
                <a:gd name="T65" fmla="*/ 0 h 827"/>
                <a:gd name="T66" fmla="*/ 0 w 1573"/>
                <a:gd name="T67" fmla="*/ 0 h 827"/>
                <a:gd name="T68" fmla="*/ 0 w 1573"/>
                <a:gd name="T69" fmla="*/ 0 h 827"/>
                <a:gd name="T70" fmla="*/ 0 w 1573"/>
                <a:gd name="T71" fmla="*/ 0 h 827"/>
                <a:gd name="T72" fmla="*/ 0 w 1573"/>
                <a:gd name="T73" fmla="*/ 0 h 827"/>
                <a:gd name="T74" fmla="*/ 0 w 1573"/>
                <a:gd name="T75" fmla="*/ 0 h 827"/>
                <a:gd name="T76" fmla="*/ 0 w 1573"/>
                <a:gd name="T77" fmla="*/ 0 h 827"/>
                <a:gd name="T78" fmla="*/ 0 w 1573"/>
                <a:gd name="T79" fmla="*/ 0 h 827"/>
                <a:gd name="T80" fmla="*/ 0 w 1573"/>
                <a:gd name="T81" fmla="*/ 0 h 827"/>
                <a:gd name="T82" fmla="*/ 0 w 1573"/>
                <a:gd name="T83" fmla="*/ 0 h 827"/>
                <a:gd name="T84" fmla="*/ 0 w 1573"/>
                <a:gd name="T85" fmla="*/ 0 h 827"/>
                <a:gd name="T86" fmla="*/ 0 w 1573"/>
                <a:gd name="T87" fmla="*/ 0 h 827"/>
                <a:gd name="T88" fmla="*/ 0 w 1573"/>
                <a:gd name="T89" fmla="*/ 0 h 827"/>
                <a:gd name="T90" fmla="*/ 0 w 1573"/>
                <a:gd name="T91" fmla="*/ 0 h 827"/>
                <a:gd name="T92" fmla="*/ 0 w 1573"/>
                <a:gd name="T93" fmla="*/ 0 h 827"/>
                <a:gd name="T94" fmla="*/ 0 w 1573"/>
                <a:gd name="T95" fmla="*/ 0 h 827"/>
                <a:gd name="T96" fmla="*/ 0 w 1573"/>
                <a:gd name="T97" fmla="*/ 0 h 827"/>
                <a:gd name="T98" fmla="*/ 0 w 1573"/>
                <a:gd name="T99" fmla="*/ 0 h 827"/>
                <a:gd name="T100" fmla="*/ 0 w 1573"/>
                <a:gd name="T101" fmla="*/ 0 h 827"/>
                <a:gd name="T102" fmla="*/ 0 w 1573"/>
                <a:gd name="T103" fmla="*/ 0 h 827"/>
                <a:gd name="T104" fmla="*/ 0 w 1573"/>
                <a:gd name="T105" fmla="*/ 0 h 827"/>
                <a:gd name="T106" fmla="*/ 0 w 1573"/>
                <a:gd name="T107" fmla="*/ 0 h 827"/>
                <a:gd name="T108" fmla="*/ 0 w 1573"/>
                <a:gd name="T109" fmla="*/ 0 h 827"/>
                <a:gd name="T110" fmla="*/ 0 w 1573"/>
                <a:gd name="T111" fmla="*/ 0 h 827"/>
                <a:gd name="T112" fmla="*/ 0 w 1573"/>
                <a:gd name="T113" fmla="*/ 0 h 827"/>
                <a:gd name="T114" fmla="*/ 0 w 1573"/>
                <a:gd name="T115" fmla="*/ 0 h 827"/>
                <a:gd name="T116" fmla="*/ 0 w 1573"/>
                <a:gd name="T117" fmla="*/ 0 h 827"/>
                <a:gd name="T118" fmla="*/ 0 w 1573"/>
                <a:gd name="T119" fmla="*/ 0 h 827"/>
                <a:gd name="T120" fmla="*/ 0 w 1573"/>
                <a:gd name="T121" fmla="*/ 0 h 827"/>
                <a:gd name="T122" fmla="*/ 0 w 1573"/>
                <a:gd name="T123" fmla="*/ 0 h 8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73" h="827">
                  <a:moveTo>
                    <a:pt x="226" y="664"/>
                  </a:moveTo>
                  <a:cubicBezTo>
                    <a:pt x="216" y="661"/>
                    <a:pt x="207" y="650"/>
                    <a:pt x="197" y="654"/>
                  </a:cubicBezTo>
                  <a:cubicBezTo>
                    <a:pt x="174" y="663"/>
                    <a:pt x="180" y="698"/>
                    <a:pt x="168" y="713"/>
                  </a:cubicBezTo>
                  <a:cubicBezTo>
                    <a:pt x="161" y="722"/>
                    <a:pt x="149" y="726"/>
                    <a:pt x="139" y="732"/>
                  </a:cubicBezTo>
                  <a:cubicBezTo>
                    <a:pt x="143" y="750"/>
                    <a:pt x="161" y="805"/>
                    <a:pt x="139" y="820"/>
                  </a:cubicBezTo>
                  <a:cubicBezTo>
                    <a:pt x="129" y="827"/>
                    <a:pt x="126" y="801"/>
                    <a:pt x="119" y="791"/>
                  </a:cubicBezTo>
                  <a:cubicBezTo>
                    <a:pt x="98" y="727"/>
                    <a:pt x="123" y="777"/>
                    <a:pt x="90" y="791"/>
                  </a:cubicBezTo>
                  <a:cubicBezTo>
                    <a:pt x="81" y="795"/>
                    <a:pt x="71" y="784"/>
                    <a:pt x="61" y="781"/>
                  </a:cubicBezTo>
                  <a:cubicBezTo>
                    <a:pt x="0" y="801"/>
                    <a:pt x="21" y="805"/>
                    <a:pt x="21" y="683"/>
                  </a:cubicBezTo>
                  <a:cubicBezTo>
                    <a:pt x="21" y="636"/>
                    <a:pt x="51" y="596"/>
                    <a:pt x="70" y="556"/>
                  </a:cubicBezTo>
                  <a:cubicBezTo>
                    <a:pt x="75" y="547"/>
                    <a:pt x="73" y="534"/>
                    <a:pt x="80" y="527"/>
                  </a:cubicBezTo>
                  <a:cubicBezTo>
                    <a:pt x="82" y="525"/>
                    <a:pt x="136" y="509"/>
                    <a:pt x="139" y="508"/>
                  </a:cubicBezTo>
                  <a:cubicBezTo>
                    <a:pt x="112" y="427"/>
                    <a:pt x="101" y="462"/>
                    <a:pt x="148" y="439"/>
                  </a:cubicBezTo>
                  <a:cubicBezTo>
                    <a:pt x="159" y="434"/>
                    <a:pt x="168" y="426"/>
                    <a:pt x="178" y="420"/>
                  </a:cubicBezTo>
                  <a:cubicBezTo>
                    <a:pt x="179" y="417"/>
                    <a:pt x="195" y="363"/>
                    <a:pt x="197" y="361"/>
                  </a:cubicBezTo>
                  <a:cubicBezTo>
                    <a:pt x="199" y="359"/>
                    <a:pt x="253" y="343"/>
                    <a:pt x="256" y="342"/>
                  </a:cubicBezTo>
                  <a:cubicBezTo>
                    <a:pt x="224" y="245"/>
                    <a:pt x="298" y="263"/>
                    <a:pt x="373" y="254"/>
                  </a:cubicBezTo>
                  <a:cubicBezTo>
                    <a:pt x="466" y="230"/>
                    <a:pt x="382" y="265"/>
                    <a:pt x="402" y="215"/>
                  </a:cubicBezTo>
                  <a:cubicBezTo>
                    <a:pt x="408" y="200"/>
                    <a:pt x="448" y="189"/>
                    <a:pt x="461" y="185"/>
                  </a:cubicBezTo>
                  <a:cubicBezTo>
                    <a:pt x="482" y="123"/>
                    <a:pt x="544" y="142"/>
                    <a:pt x="607" y="137"/>
                  </a:cubicBezTo>
                  <a:cubicBezTo>
                    <a:pt x="617" y="140"/>
                    <a:pt x="628" y="141"/>
                    <a:pt x="637" y="146"/>
                  </a:cubicBezTo>
                  <a:cubicBezTo>
                    <a:pt x="648" y="151"/>
                    <a:pt x="654" y="164"/>
                    <a:pt x="666" y="166"/>
                  </a:cubicBezTo>
                  <a:cubicBezTo>
                    <a:pt x="681" y="169"/>
                    <a:pt x="715" y="143"/>
                    <a:pt x="724" y="137"/>
                  </a:cubicBezTo>
                  <a:cubicBezTo>
                    <a:pt x="760" y="83"/>
                    <a:pt x="798" y="79"/>
                    <a:pt x="861" y="68"/>
                  </a:cubicBezTo>
                  <a:cubicBezTo>
                    <a:pt x="878" y="20"/>
                    <a:pt x="861" y="42"/>
                    <a:pt x="929" y="20"/>
                  </a:cubicBezTo>
                  <a:cubicBezTo>
                    <a:pt x="939" y="17"/>
                    <a:pt x="949" y="13"/>
                    <a:pt x="959" y="10"/>
                  </a:cubicBezTo>
                  <a:cubicBezTo>
                    <a:pt x="969" y="7"/>
                    <a:pt x="988" y="0"/>
                    <a:pt x="988" y="0"/>
                  </a:cubicBezTo>
                  <a:cubicBezTo>
                    <a:pt x="1008" y="3"/>
                    <a:pt x="1028" y="4"/>
                    <a:pt x="1047" y="10"/>
                  </a:cubicBezTo>
                  <a:cubicBezTo>
                    <a:pt x="1058" y="14"/>
                    <a:pt x="1064" y="29"/>
                    <a:pt x="1076" y="29"/>
                  </a:cubicBezTo>
                  <a:cubicBezTo>
                    <a:pt x="1088" y="29"/>
                    <a:pt x="1095" y="15"/>
                    <a:pt x="1105" y="10"/>
                  </a:cubicBezTo>
                  <a:cubicBezTo>
                    <a:pt x="1114" y="5"/>
                    <a:pt x="1124" y="3"/>
                    <a:pt x="1134" y="0"/>
                  </a:cubicBezTo>
                  <a:cubicBezTo>
                    <a:pt x="1156" y="63"/>
                    <a:pt x="1160" y="58"/>
                    <a:pt x="1232" y="68"/>
                  </a:cubicBezTo>
                  <a:cubicBezTo>
                    <a:pt x="1299" y="59"/>
                    <a:pt x="1362" y="74"/>
                    <a:pt x="1427" y="59"/>
                  </a:cubicBezTo>
                  <a:cubicBezTo>
                    <a:pt x="1508" y="74"/>
                    <a:pt x="1525" y="98"/>
                    <a:pt x="1544" y="176"/>
                  </a:cubicBezTo>
                  <a:cubicBezTo>
                    <a:pt x="1548" y="192"/>
                    <a:pt x="1550" y="209"/>
                    <a:pt x="1554" y="225"/>
                  </a:cubicBezTo>
                  <a:cubicBezTo>
                    <a:pt x="1557" y="235"/>
                    <a:pt x="1573" y="248"/>
                    <a:pt x="1564" y="254"/>
                  </a:cubicBezTo>
                  <a:cubicBezTo>
                    <a:pt x="1553" y="261"/>
                    <a:pt x="1538" y="247"/>
                    <a:pt x="1525" y="244"/>
                  </a:cubicBezTo>
                  <a:cubicBezTo>
                    <a:pt x="1488" y="220"/>
                    <a:pt x="1449" y="219"/>
                    <a:pt x="1408" y="205"/>
                  </a:cubicBezTo>
                  <a:cubicBezTo>
                    <a:pt x="1355" y="240"/>
                    <a:pt x="1397" y="227"/>
                    <a:pt x="1359" y="195"/>
                  </a:cubicBezTo>
                  <a:cubicBezTo>
                    <a:pt x="1351" y="188"/>
                    <a:pt x="1340" y="188"/>
                    <a:pt x="1330" y="185"/>
                  </a:cubicBezTo>
                  <a:cubicBezTo>
                    <a:pt x="1295" y="134"/>
                    <a:pt x="1286" y="136"/>
                    <a:pt x="1222" y="146"/>
                  </a:cubicBezTo>
                  <a:cubicBezTo>
                    <a:pt x="1219" y="156"/>
                    <a:pt x="1223" y="174"/>
                    <a:pt x="1213" y="176"/>
                  </a:cubicBezTo>
                  <a:cubicBezTo>
                    <a:pt x="1192" y="179"/>
                    <a:pt x="1174" y="160"/>
                    <a:pt x="1154" y="156"/>
                  </a:cubicBezTo>
                  <a:cubicBezTo>
                    <a:pt x="1095" y="144"/>
                    <a:pt x="1121" y="151"/>
                    <a:pt x="1076" y="137"/>
                  </a:cubicBezTo>
                  <a:cubicBezTo>
                    <a:pt x="992" y="164"/>
                    <a:pt x="1037" y="153"/>
                    <a:pt x="939" y="166"/>
                  </a:cubicBezTo>
                  <a:cubicBezTo>
                    <a:pt x="918" y="198"/>
                    <a:pt x="892" y="212"/>
                    <a:pt x="871" y="244"/>
                  </a:cubicBezTo>
                  <a:cubicBezTo>
                    <a:pt x="846" y="207"/>
                    <a:pt x="836" y="200"/>
                    <a:pt x="793" y="215"/>
                  </a:cubicBezTo>
                  <a:cubicBezTo>
                    <a:pt x="778" y="257"/>
                    <a:pt x="758" y="291"/>
                    <a:pt x="744" y="332"/>
                  </a:cubicBezTo>
                  <a:cubicBezTo>
                    <a:pt x="727" y="284"/>
                    <a:pt x="744" y="306"/>
                    <a:pt x="676" y="283"/>
                  </a:cubicBezTo>
                  <a:cubicBezTo>
                    <a:pt x="666" y="280"/>
                    <a:pt x="656" y="276"/>
                    <a:pt x="646" y="273"/>
                  </a:cubicBezTo>
                  <a:cubicBezTo>
                    <a:pt x="636" y="270"/>
                    <a:pt x="617" y="264"/>
                    <a:pt x="617" y="264"/>
                  </a:cubicBezTo>
                  <a:cubicBezTo>
                    <a:pt x="556" y="283"/>
                    <a:pt x="605" y="297"/>
                    <a:pt x="549" y="322"/>
                  </a:cubicBezTo>
                  <a:cubicBezTo>
                    <a:pt x="530" y="330"/>
                    <a:pt x="490" y="342"/>
                    <a:pt x="490" y="342"/>
                  </a:cubicBezTo>
                  <a:cubicBezTo>
                    <a:pt x="437" y="422"/>
                    <a:pt x="508" y="323"/>
                    <a:pt x="441" y="390"/>
                  </a:cubicBezTo>
                  <a:cubicBezTo>
                    <a:pt x="395" y="436"/>
                    <a:pt x="452" y="410"/>
                    <a:pt x="392" y="430"/>
                  </a:cubicBezTo>
                  <a:cubicBezTo>
                    <a:pt x="364" y="471"/>
                    <a:pt x="350" y="507"/>
                    <a:pt x="324" y="547"/>
                  </a:cubicBezTo>
                  <a:cubicBezTo>
                    <a:pt x="321" y="566"/>
                    <a:pt x="324" y="588"/>
                    <a:pt x="314" y="605"/>
                  </a:cubicBezTo>
                  <a:cubicBezTo>
                    <a:pt x="309" y="614"/>
                    <a:pt x="294" y="619"/>
                    <a:pt x="285" y="615"/>
                  </a:cubicBezTo>
                  <a:cubicBezTo>
                    <a:pt x="276" y="611"/>
                    <a:pt x="278" y="596"/>
                    <a:pt x="275" y="586"/>
                  </a:cubicBezTo>
                  <a:cubicBezTo>
                    <a:pt x="252" y="655"/>
                    <a:pt x="273" y="633"/>
                    <a:pt x="226" y="664"/>
                  </a:cubicBezTo>
                  <a:cubicBezTo>
                    <a:pt x="216" y="661"/>
                    <a:pt x="197" y="654"/>
                    <a:pt x="197" y="654"/>
                  </a:cubicBezTo>
                  <a:cubicBezTo>
                    <a:pt x="197" y="654"/>
                    <a:pt x="216" y="661"/>
                    <a:pt x="226" y="664"/>
                  </a:cubicBezTo>
                  <a:close/>
                </a:path>
              </a:pathLst>
            </a:custGeom>
            <a:solidFill>
              <a:srgbClr val="29292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0" name="Freeform 1073">
              <a:extLst>
                <a:ext uri="{FF2B5EF4-FFF2-40B4-BE49-F238E27FC236}">
                  <a16:creationId xmlns:a16="http://schemas.microsoft.com/office/drawing/2014/main" id="{96E9B467-AFD0-423E-980F-CFA385102B49}"/>
                </a:ext>
              </a:extLst>
            </p:cNvPr>
            <p:cNvSpPr>
              <a:spLocks/>
            </p:cNvSpPr>
            <p:nvPr/>
          </p:nvSpPr>
          <p:spPr bwMode="auto">
            <a:xfrm rot="358743">
              <a:off x="4071" y="1560"/>
              <a:ext cx="50" cy="105"/>
            </a:xfrm>
            <a:custGeom>
              <a:avLst/>
              <a:gdLst>
                <a:gd name="T0" fmla="*/ 0 w 131"/>
                <a:gd name="T1" fmla="*/ 1 h 207"/>
                <a:gd name="T2" fmla="*/ 0 w 131"/>
                <a:gd name="T3" fmla="*/ 1 h 207"/>
                <a:gd name="T4" fmla="*/ 0 w 131"/>
                <a:gd name="T5" fmla="*/ 1 h 207"/>
                <a:gd name="T6" fmla="*/ 0 w 131"/>
                <a:gd name="T7" fmla="*/ 1 h 207"/>
                <a:gd name="T8" fmla="*/ 0 w 131"/>
                <a:gd name="T9" fmla="*/ 1 h 207"/>
                <a:gd name="T10" fmla="*/ 0 w 131"/>
                <a:gd name="T11" fmla="*/ 1 h 207"/>
                <a:gd name="T12" fmla="*/ 0 w 131"/>
                <a:gd name="T13" fmla="*/ 1 h 2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1" h="207">
                  <a:moveTo>
                    <a:pt x="98" y="207"/>
                  </a:moveTo>
                  <a:cubicBezTo>
                    <a:pt x="131" y="157"/>
                    <a:pt x="108" y="125"/>
                    <a:pt x="78" y="80"/>
                  </a:cubicBezTo>
                  <a:cubicBezTo>
                    <a:pt x="72" y="61"/>
                    <a:pt x="65" y="41"/>
                    <a:pt x="59" y="22"/>
                  </a:cubicBezTo>
                  <a:cubicBezTo>
                    <a:pt x="52" y="0"/>
                    <a:pt x="33" y="61"/>
                    <a:pt x="20" y="80"/>
                  </a:cubicBezTo>
                  <a:cubicBezTo>
                    <a:pt x="8" y="97"/>
                    <a:pt x="0" y="139"/>
                    <a:pt x="0" y="139"/>
                  </a:cubicBezTo>
                  <a:cubicBezTo>
                    <a:pt x="26" y="177"/>
                    <a:pt x="15" y="192"/>
                    <a:pt x="59" y="207"/>
                  </a:cubicBezTo>
                  <a:cubicBezTo>
                    <a:pt x="101" y="196"/>
                    <a:pt x="98" y="184"/>
                    <a:pt x="98" y="207"/>
                  </a:cubicBezTo>
                  <a:close/>
                </a:path>
              </a:pathLst>
            </a:custGeom>
            <a:gradFill rotWithShape="1">
              <a:gsLst>
                <a:gs pos="0">
                  <a:srgbClr val="7A3D00"/>
                </a:gs>
                <a:gs pos="100000">
                  <a:srgbClr val="3219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1" name="Freeform 1074">
              <a:extLst>
                <a:ext uri="{FF2B5EF4-FFF2-40B4-BE49-F238E27FC236}">
                  <a16:creationId xmlns:a16="http://schemas.microsoft.com/office/drawing/2014/main" id="{9EEFB1CB-43F2-47CC-A17E-C128B7576067}"/>
                </a:ext>
              </a:extLst>
            </p:cNvPr>
            <p:cNvSpPr>
              <a:spLocks/>
            </p:cNvSpPr>
            <p:nvPr/>
          </p:nvSpPr>
          <p:spPr bwMode="auto">
            <a:xfrm rot="358743">
              <a:off x="4042" y="1650"/>
              <a:ext cx="180" cy="385"/>
            </a:xfrm>
            <a:custGeom>
              <a:avLst/>
              <a:gdLst>
                <a:gd name="T0" fmla="*/ 0 w 408"/>
                <a:gd name="T1" fmla="*/ 0 h 816"/>
                <a:gd name="T2" fmla="*/ 0 w 408"/>
                <a:gd name="T3" fmla="*/ 0 h 816"/>
                <a:gd name="T4" fmla="*/ 0 w 408"/>
                <a:gd name="T5" fmla="*/ 0 h 816"/>
                <a:gd name="T6" fmla="*/ 0 w 408"/>
                <a:gd name="T7" fmla="*/ 0 h 8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8" h="816">
                  <a:moveTo>
                    <a:pt x="0" y="0"/>
                  </a:moveTo>
                  <a:cubicBezTo>
                    <a:pt x="18" y="105"/>
                    <a:pt x="37" y="211"/>
                    <a:pt x="90" y="317"/>
                  </a:cubicBezTo>
                  <a:cubicBezTo>
                    <a:pt x="143" y="423"/>
                    <a:pt x="264" y="552"/>
                    <a:pt x="317" y="635"/>
                  </a:cubicBezTo>
                  <a:cubicBezTo>
                    <a:pt x="370" y="718"/>
                    <a:pt x="389" y="767"/>
                    <a:pt x="408" y="81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2" name="Freeform 1075">
              <a:extLst>
                <a:ext uri="{FF2B5EF4-FFF2-40B4-BE49-F238E27FC236}">
                  <a16:creationId xmlns:a16="http://schemas.microsoft.com/office/drawing/2014/main" id="{D269375B-D034-47A0-A478-CD149C236F24}"/>
                </a:ext>
              </a:extLst>
            </p:cNvPr>
            <p:cNvSpPr>
              <a:spLocks/>
            </p:cNvSpPr>
            <p:nvPr/>
          </p:nvSpPr>
          <p:spPr bwMode="auto">
            <a:xfrm rot="358743">
              <a:off x="4063" y="1745"/>
              <a:ext cx="20" cy="193"/>
            </a:xfrm>
            <a:custGeom>
              <a:avLst/>
              <a:gdLst>
                <a:gd name="T0" fmla="*/ 0 w 45"/>
                <a:gd name="T1" fmla="*/ 0 h 408"/>
                <a:gd name="T2" fmla="*/ 0 w 45"/>
                <a:gd name="T3" fmla="*/ 0 h 408"/>
                <a:gd name="T4" fmla="*/ 0 w 45"/>
                <a:gd name="T5" fmla="*/ 0 h 408"/>
                <a:gd name="T6" fmla="*/ 0 60000 65536"/>
                <a:gd name="T7" fmla="*/ 0 60000 65536"/>
                <a:gd name="T8" fmla="*/ 0 60000 65536"/>
              </a:gdLst>
              <a:ahLst/>
              <a:cxnLst>
                <a:cxn ang="T6">
                  <a:pos x="T0" y="T1"/>
                </a:cxn>
                <a:cxn ang="T7">
                  <a:pos x="T2" y="T3"/>
                </a:cxn>
                <a:cxn ang="T8">
                  <a:pos x="T4" y="T5"/>
                </a:cxn>
              </a:cxnLst>
              <a:rect l="0" t="0" r="r" b="b"/>
              <a:pathLst>
                <a:path w="45" h="408">
                  <a:moveTo>
                    <a:pt x="0" y="0"/>
                  </a:moveTo>
                  <a:cubicBezTo>
                    <a:pt x="22" y="79"/>
                    <a:pt x="45" y="158"/>
                    <a:pt x="45" y="226"/>
                  </a:cubicBezTo>
                  <a:cubicBezTo>
                    <a:pt x="45" y="294"/>
                    <a:pt x="7" y="363"/>
                    <a:pt x="0" y="408"/>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3" name="Freeform 1076">
              <a:extLst>
                <a:ext uri="{FF2B5EF4-FFF2-40B4-BE49-F238E27FC236}">
                  <a16:creationId xmlns:a16="http://schemas.microsoft.com/office/drawing/2014/main" id="{9EE5BC06-78E2-4BF7-B6A4-F5EEEFA28A9A}"/>
                </a:ext>
              </a:extLst>
            </p:cNvPr>
            <p:cNvSpPr>
              <a:spLocks/>
            </p:cNvSpPr>
            <p:nvPr/>
          </p:nvSpPr>
          <p:spPr bwMode="auto">
            <a:xfrm rot="786610">
              <a:off x="4136" y="1833"/>
              <a:ext cx="104" cy="158"/>
            </a:xfrm>
            <a:custGeom>
              <a:avLst/>
              <a:gdLst>
                <a:gd name="T0" fmla="*/ 0 w 249"/>
                <a:gd name="T1" fmla="*/ 1 h 272"/>
                <a:gd name="T2" fmla="*/ 0 w 249"/>
                <a:gd name="T3" fmla="*/ 1 h 272"/>
                <a:gd name="T4" fmla="*/ 0 w 249"/>
                <a:gd name="T5" fmla="*/ 1 h 272"/>
                <a:gd name="T6" fmla="*/ 0 w 249"/>
                <a:gd name="T7" fmla="*/ 0 h 2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9" h="272">
                  <a:moveTo>
                    <a:pt x="0" y="272"/>
                  </a:moveTo>
                  <a:cubicBezTo>
                    <a:pt x="26" y="264"/>
                    <a:pt x="52" y="257"/>
                    <a:pt x="90" y="227"/>
                  </a:cubicBezTo>
                  <a:cubicBezTo>
                    <a:pt x="128" y="197"/>
                    <a:pt x="203" y="129"/>
                    <a:pt x="226" y="91"/>
                  </a:cubicBezTo>
                  <a:cubicBezTo>
                    <a:pt x="249" y="53"/>
                    <a:pt x="237" y="26"/>
                    <a:pt x="226" y="0"/>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4" name="Freeform 1077">
              <a:extLst>
                <a:ext uri="{FF2B5EF4-FFF2-40B4-BE49-F238E27FC236}">
                  <a16:creationId xmlns:a16="http://schemas.microsoft.com/office/drawing/2014/main" id="{18554594-6632-4740-943F-B0695863B24A}"/>
                </a:ext>
              </a:extLst>
            </p:cNvPr>
            <p:cNvSpPr>
              <a:spLocks/>
            </p:cNvSpPr>
            <p:nvPr/>
          </p:nvSpPr>
          <p:spPr bwMode="auto">
            <a:xfrm rot="358743">
              <a:off x="3631" y="1848"/>
              <a:ext cx="219" cy="169"/>
            </a:xfrm>
            <a:custGeom>
              <a:avLst/>
              <a:gdLst>
                <a:gd name="T0" fmla="*/ 0 w 544"/>
                <a:gd name="T1" fmla="*/ 0 h 409"/>
                <a:gd name="T2" fmla="*/ 0 w 544"/>
                <a:gd name="T3" fmla="*/ 0 h 409"/>
                <a:gd name="T4" fmla="*/ 0 w 544"/>
                <a:gd name="T5" fmla="*/ 0 h 409"/>
                <a:gd name="T6" fmla="*/ 0 60000 65536"/>
                <a:gd name="T7" fmla="*/ 0 60000 65536"/>
                <a:gd name="T8" fmla="*/ 0 60000 65536"/>
              </a:gdLst>
              <a:ahLst/>
              <a:cxnLst>
                <a:cxn ang="T6">
                  <a:pos x="T0" y="T1"/>
                </a:cxn>
                <a:cxn ang="T7">
                  <a:pos x="T2" y="T3"/>
                </a:cxn>
                <a:cxn ang="T8">
                  <a:pos x="T4" y="T5"/>
                </a:cxn>
              </a:cxnLst>
              <a:rect l="0" t="0" r="r" b="b"/>
              <a:pathLst>
                <a:path w="544" h="409">
                  <a:moveTo>
                    <a:pt x="0" y="0"/>
                  </a:moveTo>
                  <a:cubicBezTo>
                    <a:pt x="68" y="79"/>
                    <a:pt x="136" y="159"/>
                    <a:pt x="227" y="227"/>
                  </a:cubicBezTo>
                  <a:cubicBezTo>
                    <a:pt x="318" y="295"/>
                    <a:pt x="431" y="352"/>
                    <a:pt x="544" y="409"/>
                  </a:cubicBezTo>
                </a:path>
              </a:pathLst>
            </a:custGeom>
            <a:noFill/>
            <a:ln w="57150" cmpd="sng">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5" name="Oval 1078">
              <a:extLst>
                <a:ext uri="{FF2B5EF4-FFF2-40B4-BE49-F238E27FC236}">
                  <a16:creationId xmlns:a16="http://schemas.microsoft.com/office/drawing/2014/main" id="{92E1ED79-3D1F-40C6-84DE-577DCD908386}"/>
                </a:ext>
              </a:extLst>
            </p:cNvPr>
            <p:cNvSpPr>
              <a:spLocks noChangeArrowheads="1"/>
            </p:cNvSpPr>
            <p:nvPr/>
          </p:nvSpPr>
          <p:spPr bwMode="auto">
            <a:xfrm rot="358743">
              <a:off x="4184" y="2009"/>
              <a:ext cx="21" cy="22"/>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26" name="Oval 1079">
              <a:extLst>
                <a:ext uri="{FF2B5EF4-FFF2-40B4-BE49-F238E27FC236}">
                  <a16:creationId xmlns:a16="http://schemas.microsoft.com/office/drawing/2014/main" id="{09DA30A8-A517-473A-8D38-477CF754ACDB}"/>
                </a:ext>
              </a:extLst>
            </p:cNvPr>
            <p:cNvSpPr>
              <a:spLocks noChangeArrowheads="1"/>
            </p:cNvSpPr>
            <p:nvPr/>
          </p:nvSpPr>
          <p:spPr bwMode="auto">
            <a:xfrm rot="358743">
              <a:off x="4110" y="1959"/>
              <a:ext cx="20" cy="21"/>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27" name="Freeform 1080">
              <a:extLst>
                <a:ext uri="{FF2B5EF4-FFF2-40B4-BE49-F238E27FC236}">
                  <a16:creationId xmlns:a16="http://schemas.microsoft.com/office/drawing/2014/main" id="{6B648110-DB39-40CA-A511-37549218E28C}"/>
                </a:ext>
              </a:extLst>
            </p:cNvPr>
            <p:cNvSpPr>
              <a:spLocks/>
            </p:cNvSpPr>
            <p:nvPr/>
          </p:nvSpPr>
          <p:spPr bwMode="auto">
            <a:xfrm>
              <a:off x="3445" y="1837"/>
              <a:ext cx="53" cy="436"/>
            </a:xfrm>
            <a:custGeom>
              <a:avLst/>
              <a:gdLst>
                <a:gd name="T0" fmla="*/ 1 w 97"/>
                <a:gd name="T1" fmla="*/ 0 h 726"/>
                <a:gd name="T2" fmla="*/ 1 w 97"/>
                <a:gd name="T3" fmla="*/ 1 h 726"/>
                <a:gd name="T4" fmla="*/ 1 w 97"/>
                <a:gd name="T5" fmla="*/ 1 h 726"/>
                <a:gd name="T6" fmla="*/ 0 60000 65536"/>
                <a:gd name="T7" fmla="*/ 0 60000 65536"/>
                <a:gd name="T8" fmla="*/ 0 60000 65536"/>
              </a:gdLst>
              <a:ahLst/>
              <a:cxnLst>
                <a:cxn ang="T6">
                  <a:pos x="T0" y="T1"/>
                </a:cxn>
                <a:cxn ang="T7">
                  <a:pos x="T2" y="T3"/>
                </a:cxn>
                <a:cxn ang="T8">
                  <a:pos x="T4" y="T5"/>
                </a:cxn>
              </a:cxnLst>
              <a:rect l="0" t="0" r="r" b="b"/>
              <a:pathLst>
                <a:path w="97" h="726">
                  <a:moveTo>
                    <a:pt x="52" y="0"/>
                  </a:moveTo>
                  <a:cubicBezTo>
                    <a:pt x="26" y="144"/>
                    <a:pt x="0" y="288"/>
                    <a:pt x="7" y="409"/>
                  </a:cubicBezTo>
                  <a:cubicBezTo>
                    <a:pt x="14" y="530"/>
                    <a:pt x="55" y="628"/>
                    <a:pt x="97" y="726"/>
                  </a:cubicBezTo>
                </a:path>
              </a:pathLst>
            </a:custGeom>
            <a:noFill/>
            <a:ln w="76200" cmpd="sng">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28" name="Group 1081">
              <a:extLst>
                <a:ext uri="{FF2B5EF4-FFF2-40B4-BE49-F238E27FC236}">
                  <a16:creationId xmlns:a16="http://schemas.microsoft.com/office/drawing/2014/main" id="{D9B453CD-9B8C-40E1-87A1-673B2244343F}"/>
                </a:ext>
              </a:extLst>
            </p:cNvPr>
            <p:cNvGrpSpPr>
              <a:grpSpLocks/>
            </p:cNvGrpSpPr>
            <p:nvPr/>
          </p:nvGrpSpPr>
          <p:grpSpPr bwMode="auto">
            <a:xfrm rot="-326254">
              <a:off x="1784" y="1737"/>
              <a:ext cx="452" cy="696"/>
              <a:chOff x="3592" y="1631"/>
              <a:chExt cx="876" cy="1355"/>
            </a:xfrm>
          </p:grpSpPr>
          <p:grpSp>
            <p:nvGrpSpPr>
              <p:cNvPr id="28881" name="Group 1082">
                <a:extLst>
                  <a:ext uri="{FF2B5EF4-FFF2-40B4-BE49-F238E27FC236}">
                    <a16:creationId xmlns:a16="http://schemas.microsoft.com/office/drawing/2014/main" id="{38B2F165-7BB1-45CD-8018-ABD970D2235E}"/>
                  </a:ext>
                </a:extLst>
              </p:cNvPr>
              <p:cNvGrpSpPr>
                <a:grpSpLocks/>
              </p:cNvGrpSpPr>
              <p:nvPr/>
            </p:nvGrpSpPr>
            <p:grpSpPr bwMode="auto">
              <a:xfrm rot="735421">
                <a:off x="4102" y="2583"/>
                <a:ext cx="328" cy="403"/>
                <a:chOff x="1646" y="346"/>
                <a:chExt cx="1914" cy="2335"/>
              </a:xfrm>
            </p:grpSpPr>
            <p:sp>
              <p:nvSpPr>
                <p:cNvPr id="28884" name="Freeform 1083">
                  <a:extLst>
                    <a:ext uri="{FF2B5EF4-FFF2-40B4-BE49-F238E27FC236}">
                      <a16:creationId xmlns:a16="http://schemas.microsoft.com/office/drawing/2014/main" id="{A6336A98-B1A1-4165-B28C-E7A629693056}"/>
                    </a:ext>
                  </a:extLst>
                </p:cNvPr>
                <p:cNvSpPr>
                  <a:spLocks/>
                </p:cNvSpPr>
                <p:nvPr/>
              </p:nvSpPr>
              <p:spPr bwMode="auto">
                <a:xfrm>
                  <a:off x="1646" y="346"/>
                  <a:ext cx="1913" cy="2335"/>
                </a:xfrm>
                <a:custGeom>
                  <a:avLst/>
                  <a:gdLst>
                    <a:gd name="T0" fmla="*/ 401 w 1913"/>
                    <a:gd name="T1" fmla="*/ 196 h 2335"/>
                    <a:gd name="T2" fmla="*/ 356 w 1913"/>
                    <a:gd name="T3" fmla="*/ 741 h 2335"/>
                    <a:gd name="T4" fmla="*/ 38 w 1913"/>
                    <a:gd name="T5" fmla="*/ 1194 h 2335"/>
                    <a:gd name="T6" fmla="*/ 129 w 1913"/>
                    <a:gd name="T7" fmla="*/ 1466 h 2335"/>
                    <a:gd name="T8" fmla="*/ 401 w 1913"/>
                    <a:gd name="T9" fmla="*/ 1603 h 2335"/>
                    <a:gd name="T10" fmla="*/ 809 w 1913"/>
                    <a:gd name="T11" fmla="*/ 1829 h 2335"/>
                    <a:gd name="T12" fmla="*/ 1127 w 1913"/>
                    <a:gd name="T13" fmla="*/ 2147 h 2335"/>
                    <a:gd name="T14" fmla="*/ 1354 w 1913"/>
                    <a:gd name="T15" fmla="*/ 2283 h 2335"/>
                    <a:gd name="T16" fmla="*/ 1580 w 1913"/>
                    <a:gd name="T17" fmla="*/ 2238 h 2335"/>
                    <a:gd name="T18" fmla="*/ 1807 w 1913"/>
                    <a:gd name="T19" fmla="*/ 2328 h 2335"/>
                    <a:gd name="T20" fmla="*/ 1898 w 1913"/>
                    <a:gd name="T21" fmla="*/ 2283 h 2335"/>
                    <a:gd name="T22" fmla="*/ 1898 w 1913"/>
                    <a:gd name="T23" fmla="*/ 2192 h 2335"/>
                    <a:gd name="T24" fmla="*/ 1807 w 1913"/>
                    <a:gd name="T25" fmla="*/ 2102 h 2335"/>
                    <a:gd name="T26" fmla="*/ 1716 w 1913"/>
                    <a:gd name="T27" fmla="*/ 2056 h 2335"/>
                    <a:gd name="T28" fmla="*/ 1535 w 1913"/>
                    <a:gd name="T29" fmla="*/ 1965 h 2335"/>
                    <a:gd name="T30" fmla="*/ 1308 w 1913"/>
                    <a:gd name="T31" fmla="*/ 1557 h 2335"/>
                    <a:gd name="T32" fmla="*/ 1036 w 1913"/>
                    <a:gd name="T33" fmla="*/ 968 h 2335"/>
                    <a:gd name="T34" fmla="*/ 1127 w 1913"/>
                    <a:gd name="T35" fmla="*/ 151 h 2335"/>
                    <a:gd name="T36" fmla="*/ 1036 w 1913"/>
                    <a:gd name="T37" fmla="*/ 60 h 2335"/>
                    <a:gd name="T38" fmla="*/ 401 w 1913"/>
                    <a:gd name="T39" fmla="*/ 60 h 2335"/>
                    <a:gd name="T40" fmla="*/ 401 w 1913"/>
                    <a:gd name="T41" fmla="*/ 196 h 23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13" h="2335">
                      <a:moveTo>
                        <a:pt x="401" y="196"/>
                      </a:moveTo>
                      <a:cubicBezTo>
                        <a:pt x="394" y="309"/>
                        <a:pt x="416" y="575"/>
                        <a:pt x="356" y="741"/>
                      </a:cubicBezTo>
                      <a:cubicBezTo>
                        <a:pt x="296" y="907"/>
                        <a:pt x="76" y="1073"/>
                        <a:pt x="38" y="1194"/>
                      </a:cubicBezTo>
                      <a:cubicBezTo>
                        <a:pt x="0" y="1315"/>
                        <a:pt x="68" y="1398"/>
                        <a:pt x="129" y="1466"/>
                      </a:cubicBezTo>
                      <a:cubicBezTo>
                        <a:pt x="190" y="1534"/>
                        <a:pt x="288" y="1543"/>
                        <a:pt x="401" y="1603"/>
                      </a:cubicBezTo>
                      <a:cubicBezTo>
                        <a:pt x="514" y="1663"/>
                        <a:pt x="688" y="1738"/>
                        <a:pt x="809" y="1829"/>
                      </a:cubicBezTo>
                      <a:cubicBezTo>
                        <a:pt x="930" y="1920"/>
                        <a:pt x="1036" y="2071"/>
                        <a:pt x="1127" y="2147"/>
                      </a:cubicBezTo>
                      <a:cubicBezTo>
                        <a:pt x="1218" y="2223"/>
                        <a:pt x="1279" y="2268"/>
                        <a:pt x="1354" y="2283"/>
                      </a:cubicBezTo>
                      <a:cubicBezTo>
                        <a:pt x="1429" y="2298"/>
                        <a:pt x="1505" y="2231"/>
                        <a:pt x="1580" y="2238"/>
                      </a:cubicBezTo>
                      <a:cubicBezTo>
                        <a:pt x="1655" y="2245"/>
                        <a:pt x="1754" y="2321"/>
                        <a:pt x="1807" y="2328"/>
                      </a:cubicBezTo>
                      <a:cubicBezTo>
                        <a:pt x="1860" y="2335"/>
                        <a:pt x="1883" y="2306"/>
                        <a:pt x="1898" y="2283"/>
                      </a:cubicBezTo>
                      <a:cubicBezTo>
                        <a:pt x="1913" y="2260"/>
                        <a:pt x="1913" y="2222"/>
                        <a:pt x="1898" y="2192"/>
                      </a:cubicBezTo>
                      <a:cubicBezTo>
                        <a:pt x="1883" y="2162"/>
                        <a:pt x="1837" y="2125"/>
                        <a:pt x="1807" y="2102"/>
                      </a:cubicBezTo>
                      <a:cubicBezTo>
                        <a:pt x="1777" y="2079"/>
                        <a:pt x="1761" y="2079"/>
                        <a:pt x="1716" y="2056"/>
                      </a:cubicBezTo>
                      <a:cubicBezTo>
                        <a:pt x="1671" y="2033"/>
                        <a:pt x="1603" y="2048"/>
                        <a:pt x="1535" y="1965"/>
                      </a:cubicBezTo>
                      <a:cubicBezTo>
                        <a:pt x="1467" y="1882"/>
                        <a:pt x="1391" y="1723"/>
                        <a:pt x="1308" y="1557"/>
                      </a:cubicBezTo>
                      <a:cubicBezTo>
                        <a:pt x="1225" y="1391"/>
                        <a:pt x="1066" y="1202"/>
                        <a:pt x="1036" y="968"/>
                      </a:cubicBezTo>
                      <a:cubicBezTo>
                        <a:pt x="1006" y="734"/>
                        <a:pt x="1127" y="302"/>
                        <a:pt x="1127" y="151"/>
                      </a:cubicBezTo>
                      <a:cubicBezTo>
                        <a:pt x="1127" y="0"/>
                        <a:pt x="1157" y="75"/>
                        <a:pt x="1036" y="60"/>
                      </a:cubicBezTo>
                      <a:cubicBezTo>
                        <a:pt x="915" y="45"/>
                        <a:pt x="507" y="30"/>
                        <a:pt x="401" y="60"/>
                      </a:cubicBezTo>
                      <a:cubicBezTo>
                        <a:pt x="295" y="90"/>
                        <a:pt x="408" y="83"/>
                        <a:pt x="401" y="196"/>
                      </a:cubicBezTo>
                      <a:close/>
                    </a:path>
                  </a:pathLst>
                </a:custGeom>
                <a:solidFill>
                  <a:srgbClr val="FFCC99"/>
                </a:solidFill>
                <a:ln>
                  <a:noFill/>
                </a:ln>
                <a:effectLst/>
                <a:extLst>
                  <a:ext uri="{91240B29-F687-4F45-9708-019B960494DF}">
                    <a14:hiddenLine xmlns:a14="http://schemas.microsoft.com/office/drawing/2010/main" w="28575" cmpd="sng">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85" name="Oval 1084">
                  <a:extLst>
                    <a:ext uri="{FF2B5EF4-FFF2-40B4-BE49-F238E27FC236}">
                      <a16:creationId xmlns:a16="http://schemas.microsoft.com/office/drawing/2014/main" id="{548E585B-8261-40DA-8C48-7F17A12A0C7E}"/>
                    </a:ext>
                  </a:extLst>
                </p:cNvPr>
                <p:cNvSpPr>
                  <a:spLocks noChangeArrowheads="1"/>
                </p:cNvSpPr>
                <p:nvPr/>
              </p:nvSpPr>
              <p:spPr bwMode="auto">
                <a:xfrm rot="2328120">
                  <a:off x="3391" y="2462"/>
                  <a:ext cx="169" cy="46"/>
                </a:xfrm>
                <a:prstGeom prst="ellipse">
                  <a:avLst/>
                </a:prstGeom>
                <a:solidFill>
                  <a:srgbClr val="FFCC99"/>
                </a:solidFill>
                <a:ln w="9525">
                  <a:solidFill>
                    <a:srgbClr val="FF8C5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86" name="Rectangle 1085">
                  <a:extLst>
                    <a:ext uri="{FF2B5EF4-FFF2-40B4-BE49-F238E27FC236}">
                      <a16:creationId xmlns:a16="http://schemas.microsoft.com/office/drawing/2014/main" id="{CD963870-2CBB-4A84-ADEB-A30442175E27}"/>
                    </a:ext>
                  </a:extLst>
                </p:cNvPr>
                <p:cNvSpPr>
                  <a:spLocks noChangeArrowheads="1"/>
                </p:cNvSpPr>
                <p:nvPr/>
              </p:nvSpPr>
              <p:spPr bwMode="auto">
                <a:xfrm>
                  <a:off x="1964" y="366"/>
                  <a:ext cx="80" cy="16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882" name="Freeform 1086">
                <a:extLst>
                  <a:ext uri="{FF2B5EF4-FFF2-40B4-BE49-F238E27FC236}">
                    <a16:creationId xmlns:a16="http://schemas.microsoft.com/office/drawing/2014/main" id="{AB8959E6-2430-4C3E-A999-145C470C1EAE}"/>
                  </a:ext>
                </a:extLst>
              </p:cNvPr>
              <p:cNvSpPr>
                <a:spLocks/>
              </p:cNvSpPr>
              <p:nvPr/>
            </p:nvSpPr>
            <p:spPr bwMode="auto">
              <a:xfrm>
                <a:off x="3592" y="1631"/>
                <a:ext cx="876" cy="1158"/>
              </a:xfrm>
              <a:custGeom>
                <a:avLst/>
                <a:gdLst>
                  <a:gd name="T0" fmla="*/ 45 w 876"/>
                  <a:gd name="T1" fmla="*/ 69 h 1158"/>
                  <a:gd name="T2" fmla="*/ 45 w 876"/>
                  <a:gd name="T3" fmla="*/ 250 h 1158"/>
                  <a:gd name="T4" fmla="*/ 181 w 876"/>
                  <a:gd name="T5" fmla="*/ 386 h 1158"/>
                  <a:gd name="T6" fmla="*/ 635 w 876"/>
                  <a:gd name="T7" fmla="*/ 568 h 1158"/>
                  <a:gd name="T8" fmla="*/ 589 w 876"/>
                  <a:gd name="T9" fmla="*/ 1021 h 1158"/>
                  <a:gd name="T10" fmla="*/ 635 w 876"/>
                  <a:gd name="T11" fmla="*/ 1067 h 1158"/>
                  <a:gd name="T12" fmla="*/ 725 w 876"/>
                  <a:gd name="T13" fmla="*/ 1067 h 1158"/>
                  <a:gd name="T14" fmla="*/ 861 w 876"/>
                  <a:gd name="T15" fmla="*/ 522 h 1158"/>
                  <a:gd name="T16" fmla="*/ 635 w 876"/>
                  <a:gd name="T17" fmla="*/ 296 h 1158"/>
                  <a:gd name="T18" fmla="*/ 408 w 876"/>
                  <a:gd name="T19" fmla="*/ 159 h 1158"/>
                  <a:gd name="T20" fmla="*/ 408 w 876"/>
                  <a:gd name="T21" fmla="*/ 23 h 1158"/>
                  <a:gd name="T22" fmla="*/ 317 w 876"/>
                  <a:gd name="T23" fmla="*/ 23 h 1158"/>
                  <a:gd name="T24" fmla="*/ 45 w 876"/>
                  <a:gd name="T25" fmla="*/ 69 h 1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76" h="1158">
                    <a:moveTo>
                      <a:pt x="45" y="69"/>
                    </a:moveTo>
                    <a:cubicBezTo>
                      <a:pt x="0" y="107"/>
                      <a:pt x="22" y="197"/>
                      <a:pt x="45" y="250"/>
                    </a:cubicBezTo>
                    <a:cubicBezTo>
                      <a:pt x="68" y="303"/>
                      <a:pt x="83" y="333"/>
                      <a:pt x="181" y="386"/>
                    </a:cubicBezTo>
                    <a:cubicBezTo>
                      <a:pt x="279" y="439"/>
                      <a:pt x="567" y="462"/>
                      <a:pt x="635" y="568"/>
                    </a:cubicBezTo>
                    <a:cubicBezTo>
                      <a:pt x="703" y="674"/>
                      <a:pt x="589" y="938"/>
                      <a:pt x="589" y="1021"/>
                    </a:cubicBezTo>
                    <a:cubicBezTo>
                      <a:pt x="589" y="1104"/>
                      <a:pt x="612" y="1059"/>
                      <a:pt x="635" y="1067"/>
                    </a:cubicBezTo>
                    <a:cubicBezTo>
                      <a:pt x="658" y="1075"/>
                      <a:pt x="687" y="1158"/>
                      <a:pt x="725" y="1067"/>
                    </a:cubicBezTo>
                    <a:cubicBezTo>
                      <a:pt x="763" y="976"/>
                      <a:pt x="876" y="650"/>
                      <a:pt x="861" y="522"/>
                    </a:cubicBezTo>
                    <a:cubicBezTo>
                      <a:pt x="846" y="394"/>
                      <a:pt x="710" y="356"/>
                      <a:pt x="635" y="296"/>
                    </a:cubicBezTo>
                    <a:cubicBezTo>
                      <a:pt x="560" y="236"/>
                      <a:pt x="446" y="205"/>
                      <a:pt x="408" y="159"/>
                    </a:cubicBezTo>
                    <a:cubicBezTo>
                      <a:pt x="370" y="113"/>
                      <a:pt x="423" y="46"/>
                      <a:pt x="408" y="23"/>
                    </a:cubicBezTo>
                    <a:cubicBezTo>
                      <a:pt x="393" y="0"/>
                      <a:pt x="377" y="23"/>
                      <a:pt x="317" y="23"/>
                    </a:cubicBezTo>
                    <a:cubicBezTo>
                      <a:pt x="257" y="23"/>
                      <a:pt x="90" y="31"/>
                      <a:pt x="45" y="69"/>
                    </a:cubicBezTo>
                    <a:close/>
                  </a:path>
                </a:pathLst>
              </a:custGeom>
              <a:solidFill>
                <a:srgbClr val="006699"/>
              </a:solidFill>
              <a:ln w="9525">
                <a:solidFill>
                  <a:srgbClr val="0000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83" name="Rectangle 1087">
                <a:extLst>
                  <a:ext uri="{FF2B5EF4-FFF2-40B4-BE49-F238E27FC236}">
                    <a16:creationId xmlns:a16="http://schemas.microsoft.com/office/drawing/2014/main" id="{B7B25DBC-467E-461F-870A-C200036D3C62}"/>
                  </a:ext>
                </a:extLst>
              </p:cNvPr>
              <p:cNvSpPr>
                <a:spLocks noChangeArrowheads="1"/>
              </p:cNvSpPr>
              <p:nvPr/>
            </p:nvSpPr>
            <p:spPr bwMode="auto">
              <a:xfrm rot="1383999">
                <a:off x="4160" y="2670"/>
                <a:ext cx="150" cy="51"/>
              </a:xfrm>
              <a:prstGeom prst="rect">
                <a:avLst/>
              </a:prstGeom>
              <a:solidFill>
                <a:srgbClr val="006699"/>
              </a:solidFill>
              <a:ln w="9525">
                <a:solidFill>
                  <a:srgbClr val="00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8729" name="Group 1088">
              <a:extLst>
                <a:ext uri="{FF2B5EF4-FFF2-40B4-BE49-F238E27FC236}">
                  <a16:creationId xmlns:a16="http://schemas.microsoft.com/office/drawing/2014/main" id="{998C00EC-D691-43B8-9630-094DE6D79AEE}"/>
                </a:ext>
              </a:extLst>
            </p:cNvPr>
            <p:cNvGrpSpPr>
              <a:grpSpLocks/>
            </p:cNvGrpSpPr>
            <p:nvPr/>
          </p:nvGrpSpPr>
          <p:grpSpPr bwMode="auto">
            <a:xfrm rot="409167">
              <a:off x="2037" y="2248"/>
              <a:ext cx="169" cy="208"/>
              <a:chOff x="1646" y="346"/>
              <a:chExt cx="1914" cy="2335"/>
            </a:xfrm>
          </p:grpSpPr>
          <p:sp>
            <p:nvSpPr>
              <p:cNvPr id="28878" name="Freeform 1089">
                <a:extLst>
                  <a:ext uri="{FF2B5EF4-FFF2-40B4-BE49-F238E27FC236}">
                    <a16:creationId xmlns:a16="http://schemas.microsoft.com/office/drawing/2014/main" id="{E30939FC-8F38-4814-AA20-4F0D2B6C7C26}"/>
                  </a:ext>
                </a:extLst>
              </p:cNvPr>
              <p:cNvSpPr>
                <a:spLocks/>
              </p:cNvSpPr>
              <p:nvPr/>
            </p:nvSpPr>
            <p:spPr bwMode="auto">
              <a:xfrm>
                <a:off x="1646" y="346"/>
                <a:ext cx="1913" cy="2335"/>
              </a:xfrm>
              <a:custGeom>
                <a:avLst/>
                <a:gdLst>
                  <a:gd name="T0" fmla="*/ 401 w 1913"/>
                  <a:gd name="T1" fmla="*/ 196 h 2335"/>
                  <a:gd name="T2" fmla="*/ 356 w 1913"/>
                  <a:gd name="T3" fmla="*/ 741 h 2335"/>
                  <a:gd name="T4" fmla="*/ 38 w 1913"/>
                  <a:gd name="T5" fmla="*/ 1194 h 2335"/>
                  <a:gd name="T6" fmla="*/ 129 w 1913"/>
                  <a:gd name="T7" fmla="*/ 1466 h 2335"/>
                  <a:gd name="T8" fmla="*/ 401 w 1913"/>
                  <a:gd name="T9" fmla="*/ 1603 h 2335"/>
                  <a:gd name="T10" fmla="*/ 809 w 1913"/>
                  <a:gd name="T11" fmla="*/ 1829 h 2335"/>
                  <a:gd name="T12" fmla="*/ 1127 w 1913"/>
                  <a:gd name="T13" fmla="*/ 2147 h 2335"/>
                  <a:gd name="T14" fmla="*/ 1354 w 1913"/>
                  <a:gd name="T15" fmla="*/ 2283 h 2335"/>
                  <a:gd name="T16" fmla="*/ 1580 w 1913"/>
                  <a:gd name="T17" fmla="*/ 2238 h 2335"/>
                  <a:gd name="T18" fmla="*/ 1807 w 1913"/>
                  <a:gd name="T19" fmla="*/ 2328 h 2335"/>
                  <a:gd name="T20" fmla="*/ 1898 w 1913"/>
                  <a:gd name="T21" fmla="*/ 2283 h 2335"/>
                  <a:gd name="T22" fmla="*/ 1898 w 1913"/>
                  <a:gd name="T23" fmla="*/ 2192 h 2335"/>
                  <a:gd name="T24" fmla="*/ 1807 w 1913"/>
                  <a:gd name="T25" fmla="*/ 2102 h 2335"/>
                  <a:gd name="T26" fmla="*/ 1716 w 1913"/>
                  <a:gd name="T27" fmla="*/ 2056 h 2335"/>
                  <a:gd name="T28" fmla="*/ 1535 w 1913"/>
                  <a:gd name="T29" fmla="*/ 1965 h 2335"/>
                  <a:gd name="T30" fmla="*/ 1308 w 1913"/>
                  <a:gd name="T31" fmla="*/ 1557 h 2335"/>
                  <a:gd name="T32" fmla="*/ 1036 w 1913"/>
                  <a:gd name="T33" fmla="*/ 968 h 2335"/>
                  <a:gd name="T34" fmla="*/ 1127 w 1913"/>
                  <a:gd name="T35" fmla="*/ 151 h 2335"/>
                  <a:gd name="T36" fmla="*/ 1036 w 1913"/>
                  <a:gd name="T37" fmla="*/ 60 h 2335"/>
                  <a:gd name="T38" fmla="*/ 401 w 1913"/>
                  <a:gd name="T39" fmla="*/ 60 h 2335"/>
                  <a:gd name="T40" fmla="*/ 401 w 1913"/>
                  <a:gd name="T41" fmla="*/ 196 h 23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13" h="2335">
                    <a:moveTo>
                      <a:pt x="401" y="196"/>
                    </a:moveTo>
                    <a:cubicBezTo>
                      <a:pt x="394" y="309"/>
                      <a:pt x="416" y="575"/>
                      <a:pt x="356" y="741"/>
                    </a:cubicBezTo>
                    <a:cubicBezTo>
                      <a:pt x="296" y="907"/>
                      <a:pt x="76" y="1073"/>
                      <a:pt x="38" y="1194"/>
                    </a:cubicBezTo>
                    <a:cubicBezTo>
                      <a:pt x="0" y="1315"/>
                      <a:pt x="68" y="1398"/>
                      <a:pt x="129" y="1466"/>
                    </a:cubicBezTo>
                    <a:cubicBezTo>
                      <a:pt x="190" y="1534"/>
                      <a:pt x="288" y="1543"/>
                      <a:pt x="401" y="1603"/>
                    </a:cubicBezTo>
                    <a:cubicBezTo>
                      <a:pt x="514" y="1663"/>
                      <a:pt x="688" y="1738"/>
                      <a:pt x="809" y="1829"/>
                    </a:cubicBezTo>
                    <a:cubicBezTo>
                      <a:pt x="930" y="1920"/>
                      <a:pt x="1036" y="2071"/>
                      <a:pt x="1127" y="2147"/>
                    </a:cubicBezTo>
                    <a:cubicBezTo>
                      <a:pt x="1218" y="2223"/>
                      <a:pt x="1279" y="2268"/>
                      <a:pt x="1354" y="2283"/>
                    </a:cubicBezTo>
                    <a:cubicBezTo>
                      <a:pt x="1429" y="2298"/>
                      <a:pt x="1505" y="2231"/>
                      <a:pt x="1580" y="2238"/>
                    </a:cubicBezTo>
                    <a:cubicBezTo>
                      <a:pt x="1655" y="2245"/>
                      <a:pt x="1754" y="2321"/>
                      <a:pt x="1807" y="2328"/>
                    </a:cubicBezTo>
                    <a:cubicBezTo>
                      <a:pt x="1860" y="2335"/>
                      <a:pt x="1883" y="2306"/>
                      <a:pt x="1898" y="2283"/>
                    </a:cubicBezTo>
                    <a:cubicBezTo>
                      <a:pt x="1913" y="2260"/>
                      <a:pt x="1913" y="2222"/>
                      <a:pt x="1898" y="2192"/>
                    </a:cubicBezTo>
                    <a:cubicBezTo>
                      <a:pt x="1883" y="2162"/>
                      <a:pt x="1837" y="2125"/>
                      <a:pt x="1807" y="2102"/>
                    </a:cubicBezTo>
                    <a:cubicBezTo>
                      <a:pt x="1777" y="2079"/>
                      <a:pt x="1761" y="2079"/>
                      <a:pt x="1716" y="2056"/>
                    </a:cubicBezTo>
                    <a:cubicBezTo>
                      <a:pt x="1671" y="2033"/>
                      <a:pt x="1603" y="2048"/>
                      <a:pt x="1535" y="1965"/>
                    </a:cubicBezTo>
                    <a:cubicBezTo>
                      <a:pt x="1467" y="1882"/>
                      <a:pt x="1391" y="1723"/>
                      <a:pt x="1308" y="1557"/>
                    </a:cubicBezTo>
                    <a:cubicBezTo>
                      <a:pt x="1225" y="1391"/>
                      <a:pt x="1066" y="1202"/>
                      <a:pt x="1036" y="968"/>
                    </a:cubicBezTo>
                    <a:cubicBezTo>
                      <a:pt x="1006" y="734"/>
                      <a:pt x="1127" y="302"/>
                      <a:pt x="1127" y="151"/>
                    </a:cubicBezTo>
                    <a:cubicBezTo>
                      <a:pt x="1127" y="0"/>
                      <a:pt x="1157" y="75"/>
                      <a:pt x="1036" y="60"/>
                    </a:cubicBezTo>
                    <a:cubicBezTo>
                      <a:pt x="915" y="45"/>
                      <a:pt x="507" y="30"/>
                      <a:pt x="401" y="60"/>
                    </a:cubicBezTo>
                    <a:cubicBezTo>
                      <a:pt x="295" y="90"/>
                      <a:pt x="408" y="83"/>
                      <a:pt x="401" y="196"/>
                    </a:cubicBezTo>
                    <a:close/>
                  </a:path>
                </a:pathLst>
              </a:custGeom>
              <a:solidFill>
                <a:srgbClr val="FFCC99"/>
              </a:solidFill>
              <a:ln>
                <a:noFill/>
              </a:ln>
              <a:effectLst/>
              <a:extLst>
                <a:ext uri="{91240B29-F687-4F45-9708-019B960494DF}">
                  <a14:hiddenLine xmlns:a14="http://schemas.microsoft.com/office/drawing/2010/main" w="28575" cmpd="sng">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79" name="Oval 1090">
                <a:extLst>
                  <a:ext uri="{FF2B5EF4-FFF2-40B4-BE49-F238E27FC236}">
                    <a16:creationId xmlns:a16="http://schemas.microsoft.com/office/drawing/2014/main" id="{BDE59029-8FDE-4D17-BFE5-593007553074}"/>
                  </a:ext>
                </a:extLst>
              </p:cNvPr>
              <p:cNvSpPr>
                <a:spLocks noChangeArrowheads="1"/>
              </p:cNvSpPr>
              <p:nvPr/>
            </p:nvSpPr>
            <p:spPr bwMode="auto">
              <a:xfrm rot="2328120">
                <a:off x="3391" y="2462"/>
                <a:ext cx="169" cy="46"/>
              </a:xfrm>
              <a:prstGeom prst="ellipse">
                <a:avLst/>
              </a:prstGeom>
              <a:solidFill>
                <a:srgbClr val="FFCC99"/>
              </a:solidFill>
              <a:ln w="9525">
                <a:solidFill>
                  <a:srgbClr val="FF8C5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80" name="Rectangle 1091">
                <a:extLst>
                  <a:ext uri="{FF2B5EF4-FFF2-40B4-BE49-F238E27FC236}">
                    <a16:creationId xmlns:a16="http://schemas.microsoft.com/office/drawing/2014/main" id="{0D6480D2-0D7F-420D-8C3E-2DCAA42EA647}"/>
                  </a:ext>
                </a:extLst>
              </p:cNvPr>
              <p:cNvSpPr>
                <a:spLocks noChangeArrowheads="1"/>
              </p:cNvSpPr>
              <p:nvPr/>
            </p:nvSpPr>
            <p:spPr bwMode="auto">
              <a:xfrm>
                <a:off x="1964" y="366"/>
                <a:ext cx="80" cy="16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730" name="Freeform 1092">
              <a:extLst>
                <a:ext uri="{FF2B5EF4-FFF2-40B4-BE49-F238E27FC236}">
                  <a16:creationId xmlns:a16="http://schemas.microsoft.com/office/drawing/2014/main" id="{A8E95ABF-C7EA-45E4-8AAC-E80DAE56D14D}"/>
                </a:ext>
              </a:extLst>
            </p:cNvPr>
            <p:cNvSpPr>
              <a:spLocks/>
            </p:cNvSpPr>
            <p:nvPr/>
          </p:nvSpPr>
          <p:spPr bwMode="auto">
            <a:xfrm rot="-326254">
              <a:off x="1746" y="1771"/>
              <a:ext cx="453" cy="596"/>
            </a:xfrm>
            <a:custGeom>
              <a:avLst/>
              <a:gdLst>
                <a:gd name="T0" fmla="*/ 1 w 876"/>
                <a:gd name="T1" fmla="*/ 1 h 1158"/>
                <a:gd name="T2" fmla="*/ 1 w 876"/>
                <a:gd name="T3" fmla="*/ 1 h 1158"/>
                <a:gd name="T4" fmla="*/ 1 w 876"/>
                <a:gd name="T5" fmla="*/ 1 h 1158"/>
                <a:gd name="T6" fmla="*/ 1 w 876"/>
                <a:gd name="T7" fmla="*/ 1 h 1158"/>
                <a:gd name="T8" fmla="*/ 1 w 876"/>
                <a:gd name="T9" fmla="*/ 1 h 1158"/>
                <a:gd name="T10" fmla="*/ 1 w 876"/>
                <a:gd name="T11" fmla="*/ 1 h 1158"/>
                <a:gd name="T12" fmla="*/ 1 w 876"/>
                <a:gd name="T13" fmla="*/ 1 h 1158"/>
                <a:gd name="T14" fmla="*/ 1 w 876"/>
                <a:gd name="T15" fmla="*/ 1 h 1158"/>
                <a:gd name="T16" fmla="*/ 1 w 876"/>
                <a:gd name="T17" fmla="*/ 1 h 1158"/>
                <a:gd name="T18" fmla="*/ 1 w 876"/>
                <a:gd name="T19" fmla="*/ 1 h 1158"/>
                <a:gd name="T20" fmla="*/ 1 w 876"/>
                <a:gd name="T21" fmla="*/ 1 h 1158"/>
                <a:gd name="T22" fmla="*/ 1 w 876"/>
                <a:gd name="T23" fmla="*/ 1 h 1158"/>
                <a:gd name="T24" fmla="*/ 1 w 876"/>
                <a:gd name="T25" fmla="*/ 1 h 1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76" h="1158">
                  <a:moveTo>
                    <a:pt x="45" y="69"/>
                  </a:moveTo>
                  <a:cubicBezTo>
                    <a:pt x="0" y="107"/>
                    <a:pt x="22" y="197"/>
                    <a:pt x="45" y="250"/>
                  </a:cubicBezTo>
                  <a:cubicBezTo>
                    <a:pt x="68" y="303"/>
                    <a:pt x="83" y="333"/>
                    <a:pt x="181" y="386"/>
                  </a:cubicBezTo>
                  <a:cubicBezTo>
                    <a:pt x="279" y="439"/>
                    <a:pt x="567" y="462"/>
                    <a:pt x="635" y="568"/>
                  </a:cubicBezTo>
                  <a:cubicBezTo>
                    <a:pt x="703" y="674"/>
                    <a:pt x="589" y="938"/>
                    <a:pt x="589" y="1021"/>
                  </a:cubicBezTo>
                  <a:cubicBezTo>
                    <a:pt x="589" y="1104"/>
                    <a:pt x="612" y="1059"/>
                    <a:pt x="635" y="1067"/>
                  </a:cubicBezTo>
                  <a:cubicBezTo>
                    <a:pt x="658" y="1075"/>
                    <a:pt x="687" y="1158"/>
                    <a:pt x="725" y="1067"/>
                  </a:cubicBezTo>
                  <a:cubicBezTo>
                    <a:pt x="763" y="976"/>
                    <a:pt x="876" y="650"/>
                    <a:pt x="861" y="522"/>
                  </a:cubicBezTo>
                  <a:cubicBezTo>
                    <a:pt x="846" y="394"/>
                    <a:pt x="710" y="356"/>
                    <a:pt x="635" y="296"/>
                  </a:cubicBezTo>
                  <a:cubicBezTo>
                    <a:pt x="560" y="236"/>
                    <a:pt x="446" y="205"/>
                    <a:pt x="408" y="159"/>
                  </a:cubicBezTo>
                  <a:cubicBezTo>
                    <a:pt x="370" y="113"/>
                    <a:pt x="423" y="46"/>
                    <a:pt x="408" y="23"/>
                  </a:cubicBezTo>
                  <a:cubicBezTo>
                    <a:pt x="393" y="0"/>
                    <a:pt x="377" y="23"/>
                    <a:pt x="317" y="23"/>
                  </a:cubicBezTo>
                  <a:cubicBezTo>
                    <a:pt x="257" y="23"/>
                    <a:pt x="90" y="31"/>
                    <a:pt x="45" y="69"/>
                  </a:cubicBezTo>
                  <a:close/>
                </a:path>
              </a:pathLst>
            </a:custGeom>
            <a:solidFill>
              <a:srgbClr val="006699"/>
            </a:solidFill>
            <a:ln w="9525">
              <a:solidFill>
                <a:srgbClr val="0000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1" name="Rectangle 1093">
              <a:extLst>
                <a:ext uri="{FF2B5EF4-FFF2-40B4-BE49-F238E27FC236}">
                  <a16:creationId xmlns:a16="http://schemas.microsoft.com/office/drawing/2014/main" id="{966927FF-731F-4BF9-947B-1BC90C27BAF9}"/>
                </a:ext>
              </a:extLst>
            </p:cNvPr>
            <p:cNvSpPr>
              <a:spLocks noChangeArrowheads="1"/>
            </p:cNvSpPr>
            <p:nvPr/>
          </p:nvSpPr>
          <p:spPr bwMode="auto">
            <a:xfrm rot="1057745">
              <a:off x="2062" y="2295"/>
              <a:ext cx="78" cy="26"/>
            </a:xfrm>
            <a:prstGeom prst="rect">
              <a:avLst/>
            </a:prstGeom>
            <a:solidFill>
              <a:srgbClr val="006699"/>
            </a:solidFill>
            <a:ln w="9525">
              <a:solidFill>
                <a:srgbClr val="00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8732" name="Group 1094">
              <a:extLst>
                <a:ext uri="{FF2B5EF4-FFF2-40B4-BE49-F238E27FC236}">
                  <a16:creationId xmlns:a16="http://schemas.microsoft.com/office/drawing/2014/main" id="{675A91D5-AD34-48B2-BC97-2FF5DFAC718A}"/>
                </a:ext>
              </a:extLst>
            </p:cNvPr>
            <p:cNvGrpSpPr>
              <a:grpSpLocks/>
            </p:cNvGrpSpPr>
            <p:nvPr/>
          </p:nvGrpSpPr>
          <p:grpSpPr bwMode="auto">
            <a:xfrm>
              <a:off x="1749" y="2031"/>
              <a:ext cx="1783" cy="343"/>
              <a:chOff x="920" y="2015"/>
              <a:chExt cx="3321" cy="644"/>
            </a:xfrm>
          </p:grpSpPr>
          <p:sp>
            <p:nvSpPr>
              <p:cNvPr id="28876" name="Freeform 1095">
                <a:extLst>
                  <a:ext uri="{FF2B5EF4-FFF2-40B4-BE49-F238E27FC236}">
                    <a16:creationId xmlns:a16="http://schemas.microsoft.com/office/drawing/2014/main" id="{2C802558-D6A0-42B9-8390-C55FFD713179}"/>
                  </a:ext>
                </a:extLst>
              </p:cNvPr>
              <p:cNvSpPr>
                <a:spLocks/>
              </p:cNvSpPr>
              <p:nvPr/>
            </p:nvSpPr>
            <p:spPr bwMode="auto">
              <a:xfrm>
                <a:off x="966" y="2015"/>
                <a:ext cx="3275" cy="590"/>
              </a:xfrm>
              <a:custGeom>
                <a:avLst/>
                <a:gdLst>
                  <a:gd name="T0" fmla="*/ 0 w 3493"/>
                  <a:gd name="T1" fmla="*/ 244517 h 454"/>
                  <a:gd name="T2" fmla="*/ 233 w 3493"/>
                  <a:gd name="T3" fmla="*/ 195514 h 454"/>
                  <a:gd name="T4" fmla="*/ 745 w 3493"/>
                  <a:gd name="T5" fmla="*/ 0 h 454"/>
                  <a:gd name="T6" fmla="*/ 0 60000 65536"/>
                  <a:gd name="T7" fmla="*/ 0 60000 65536"/>
                  <a:gd name="T8" fmla="*/ 0 60000 65536"/>
                </a:gdLst>
                <a:ahLst/>
                <a:cxnLst>
                  <a:cxn ang="T6">
                    <a:pos x="T0" y="T1"/>
                  </a:cxn>
                  <a:cxn ang="T7">
                    <a:pos x="T2" y="T3"/>
                  </a:cxn>
                  <a:cxn ang="T8">
                    <a:pos x="T4" y="T5"/>
                  </a:cxn>
                </a:cxnLst>
                <a:rect l="0" t="0" r="r" b="b"/>
                <a:pathLst>
                  <a:path w="3493" h="454">
                    <a:moveTo>
                      <a:pt x="0" y="454"/>
                    </a:moveTo>
                    <a:cubicBezTo>
                      <a:pt x="253" y="446"/>
                      <a:pt x="507" y="439"/>
                      <a:pt x="1089" y="363"/>
                    </a:cubicBezTo>
                    <a:cubicBezTo>
                      <a:pt x="1671" y="287"/>
                      <a:pt x="2582" y="143"/>
                      <a:pt x="3493" y="0"/>
                    </a:cubicBezTo>
                  </a:path>
                </a:pathLst>
              </a:custGeom>
              <a:noFill/>
              <a:ln w="57150" cmpd="sng">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77" name="Oval 1096">
                <a:extLst>
                  <a:ext uri="{FF2B5EF4-FFF2-40B4-BE49-F238E27FC236}">
                    <a16:creationId xmlns:a16="http://schemas.microsoft.com/office/drawing/2014/main" id="{5088237D-7558-45A3-9151-EEF4732FDA76}"/>
                  </a:ext>
                </a:extLst>
              </p:cNvPr>
              <p:cNvSpPr>
                <a:spLocks noChangeArrowheads="1"/>
              </p:cNvSpPr>
              <p:nvPr/>
            </p:nvSpPr>
            <p:spPr bwMode="auto">
              <a:xfrm>
                <a:off x="920" y="2568"/>
                <a:ext cx="91" cy="91"/>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733" name="AutoShape 1097">
              <a:extLst>
                <a:ext uri="{FF2B5EF4-FFF2-40B4-BE49-F238E27FC236}">
                  <a16:creationId xmlns:a16="http://schemas.microsoft.com/office/drawing/2014/main" id="{2FF6304B-5241-42A0-A205-6AE0575E0D1E}"/>
                </a:ext>
              </a:extLst>
            </p:cNvPr>
            <p:cNvSpPr>
              <a:spLocks noChangeArrowheads="1"/>
            </p:cNvSpPr>
            <p:nvPr/>
          </p:nvSpPr>
          <p:spPr bwMode="auto">
            <a:xfrm>
              <a:off x="3425" y="2011"/>
              <a:ext cx="49" cy="73"/>
            </a:xfrm>
            <a:prstGeom prst="roundRect">
              <a:avLst>
                <a:gd name="adj" fmla="val 16667"/>
              </a:avLst>
            </a:prstGeom>
            <a:noFill/>
            <a:ln w="38100">
              <a:solidFill>
                <a:srgbClr val="DDDDDD"/>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34" name="Oval 1098">
              <a:extLst>
                <a:ext uri="{FF2B5EF4-FFF2-40B4-BE49-F238E27FC236}">
                  <a16:creationId xmlns:a16="http://schemas.microsoft.com/office/drawing/2014/main" id="{9D41F1BD-891A-4EEE-9095-1B39EE0B5C79}"/>
                </a:ext>
              </a:extLst>
            </p:cNvPr>
            <p:cNvSpPr>
              <a:spLocks noChangeArrowheads="1"/>
            </p:cNvSpPr>
            <p:nvPr/>
          </p:nvSpPr>
          <p:spPr bwMode="auto">
            <a:xfrm>
              <a:off x="2023" y="2277"/>
              <a:ext cx="38" cy="39"/>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8735" name="Group 1099">
              <a:extLst>
                <a:ext uri="{FF2B5EF4-FFF2-40B4-BE49-F238E27FC236}">
                  <a16:creationId xmlns:a16="http://schemas.microsoft.com/office/drawing/2014/main" id="{8412415C-04B5-43D3-A410-4A5BE1C7D9CF}"/>
                </a:ext>
              </a:extLst>
            </p:cNvPr>
            <p:cNvGrpSpPr>
              <a:grpSpLocks/>
            </p:cNvGrpSpPr>
            <p:nvPr/>
          </p:nvGrpSpPr>
          <p:grpSpPr bwMode="auto">
            <a:xfrm rot="-1234999">
              <a:off x="1783" y="1486"/>
              <a:ext cx="385" cy="315"/>
              <a:chOff x="1053" y="1057"/>
              <a:chExt cx="883" cy="703"/>
            </a:xfrm>
          </p:grpSpPr>
          <p:grpSp>
            <p:nvGrpSpPr>
              <p:cNvPr id="28840" name="Group 1100">
                <a:extLst>
                  <a:ext uri="{FF2B5EF4-FFF2-40B4-BE49-F238E27FC236}">
                    <a16:creationId xmlns:a16="http://schemas.microsoft.com/office/drawing/2014/main" id="{2218EB2B-56AD-4651-B1C6-7B1D14BB43E9}"/>
                  </a:ext>
                </a:extLst>
              </p:cNvPr>
              <p:cNvGrpSpPr>
                <a:grpSpLocks/>
              </p:cNvGrpSpPr>
              <p:nvPr/>
            </p:nvGrpSpPr>
            <p:grpSpPr bwMode="auto">
              <a:xfrm rot="926212">
                <a:off x="1575" y="1580"/>
                <a:ext cx="361" cy="180"/>
                <a:chOff x="3878" y="2523"/>
                <a:chExt cx="620" cy="292"/>
              </a:xfrm>
            </p:grpSpPr>
            <p:sp>
              <p:nvSpPr>
                <p:cNvPr id="28844" name="AutoShape 1101">
                  <a:extLst>
                    <a:ext uri="{FF2B5EF4-FFF2-40B4-BE49-F238E27FC236}">
                      <a16:creationId xmlns:a16="http://schemas.microsoft.com/office/drawing/2014/main" id="{382CE771-F61C-4E87-8918-0FF622295AF1}"/>
                    </a:ext>
                  </a:extLst>
                </p:cNvPr>
                <p:cNvSpPr>
                  <a:spLocks noChangeArrowheads="1"/>
                </p:cNvSpPr>
                <p:nvPr/>
              </p:nvSpPr>
              <p:spPr bwMode="auto">
                <a:xfrm rot="5400000" flipH="1" flipV="1">
                  <a:off x="4267" y="2623"/>
                  <a:ext cx="68" cy="272"/>
                </a:xfrm>
                <a:prstGeom prst="flowChartManualInpu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45" name="Rectangle 1102">
                  <a:extLst>
                    <a:ext uri="{FF2B5EF4-FFF2-40B4-BE49-F238E27FC236}">
                      <a16:creationId xmlns:a16="http://schemas.microsoft.com/office/drawing/2014/main" id="{727F8829-B375-44B8-81D3-E40D4A33BB78}"/>
                    </a:ext>
                  </a:extLst>
                </p:cNvPr>
                <p:cNvSpPr>
                  <a:spLocks noChangeArrowheads="1"/>
                </p:cNvSpPr>
                <p:nvPr/>
              </p:nvSpPr>
              <p:spPr bwMode="auto">
                <a:xfrm flipH="1">
                  <a:off x="3887" y="2619"/>
                  <a:ext cx="545" cy="10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46" name="AutoShape 1103">
                  <a:extLst>
                    <a:ext uri="{FF2B5EF4-FFF2-40B4-BE49-F238E27FC236}">
                      <a16:creationId xmlns:a16="http://schemas.microsoft.com/office/drawing/2014/main" id="{C73C6B41-FDC0-4A1C-9860-18FA57F830D9}"/>
                    </a:ext>
                  </a:extLst>
                </p:cNvPr>
                <p:cNvSpPr>
                  <a:spLocks noChangeArrowheads="1"/>
                </p:cNvSpPr>
                <p:nvPr/>
              </p:nvSpPr>
              <p:spPr bwMode="auto">
                <a:xfrm rot="14608460" flipH="1">
                  <a:off x="4265" y="2564"/>
                  <a:ext cx="46" cy="56"/>
                </a:xfrm>
                <a:prstGeom prst="can">
                  <a:avLst>
                    <a:gd name="adj" fmla="val 30435"/>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47" name="Freeform 1104">
                  <a:extLst>
                    <a:ext uri="{FF2B5EF4-FFF2-40B4-BE49-F238E27FC236}">
                      <a16:creationId xmlns:a16="http://schemas.microsoft.com/office/drawing/2014/main" id="{4DB60CDE-3253-4054-ADD2-7A7BE429EF0D}"/>
                    </a:ext>
                  </a:extLst>
                </p:cNvPr>
                <p:cNvSpPr>
                  <a:spLocks/>
                </p:cNvSpPr>
                <p:nvPr/>
              </p:nvSpPr>
              <p:spPr bwMode="auto">
                <a:xfrm rot="21340763" flipH="1">
                  <a:off x="3897" y="2709"/>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solidFill>
                  <a:srgbClr val="FFCC99"/>
                </a:solidFill>
                <a:ln w="9525"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48" name="Rectangle 1105">
                  <a:extLst>
                    <a:ext uri="{FF2B5EF4-FFF2-40B4-BE49-F238E27FC236}">
                      <a16:creationId xmlns:a16="http://schemas.microsoft.com/office/drawing/2014/main" id="{EC02CC24-9A8A-42BB-AB36-AFE71650371C}"/>
                    </a:ext>
                  </a:extLst>
                </p:cNvPr>
                <p:cNvSpPr>
                  <a:spLocks noChangeArrowheads="1"/>
                </p:cNvSpPr>
                <p:nvPr/>
              </p:nvSpPr>
              <p:spPr bwMode="auto">
                <a:xfrm rot="134850" flipH="1">
                  <a:off x="3878" y="2589"/>
                  <a:ext cx="428" cy="50"/>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49" name="Rectangle 1106">
                  <a:extLst>
                    <a:ext uri="{FF2B5EF4-FFF2-40B4-BE49-F238E27FC236}">
                      <a16:creationId xmlns:a16="http://schemas.microsoft.com/office/drawing/2014/main" id="{960E4AF1-2B05-4C21-9DF3-5808A29D9FB4}"/>
                    </a:ext>
                  </a:extLst>
                </p:cNvPr>
                <p:cNvSpPr>
                  <a:spLocks noChangeArrowheads="1"/>
                </p:cNvSpPr>
                <p:nvPr/>
              </p:nvSpPr>
              <p:spPr bwMode="auto">
                <a:xfrm flipH="1">
                  <a:off x="3894" y="2690"/>
                  <a:ext cx="408" cy="4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8850" name="Group 1107">
                  <a:extLst>
                    <a:ext uri="{FF2B5EF4-FFF2-40B4-BE49-F238E27FC236}">
                      <a16:creationId xmlns:a16="http://schemas.microsoft.com/office/drawing/2014/main" id="{7D2F60D0-C189-4AB5-B038-4A06F5FD6617}"/>
                    </a:ext>
                  </a:extLst>
                </p:cNvPr>
                <p:cNvGrpSpPr>
                  <a:grpSpLocks/>
                </p:cNvGrpSpPr>
                <p:nvPr/>
              </p:nvGrpSpPr>
              <p:grpSpPr bwMode="auto">
                <a:xfrm flipH="1">
                  <a:off x="4336" y="2746"/>
                  <a:ext cx="118" cy="44"/>
                  <a:chOff x="1509" y="1878"/>
                  <a:chExt cx="154" cy="55"/>
                </a:xfrm>
              </p:grpSpPr>
              <p:sp>
                <p:nvSpPr>
                  <p:cNvPr id="28874" name="AutoShape 1108">
                    <a:extLst>
                      <a:ext uri="{FF2B5EF4-FFF2-40B4-BE49-F238E27FC236}">
                        <a16:creationId xmlns:a16="http://schemas.microsoft.com/office/drawing/2014/main" id="{1513F16C-666B-4182-BB08-ADF8306C76CF}"/>
                      </a:ext>
                    </a:extLst>
                  </p:cNvPr>
                  <p:cNvSpPr>
                    <a:spLocks noChangeArrowheads="1"/>
                  </p:cNvSpPr>
                  <p:nvPr/>
                </p:nvSpPr>
                <p:spPr bwMode="auto">
                  <a:xfrm rot="5400000">
                    <a:off x="1554" y="1833"/>
                    <a:ext cx="55" cy="146"/>
                  </a:xfrm>
                  <a:prstGeom prst="can">
                    <a:avLst>
                      <a:gd name="adj" fmla="val 66364"/>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75" name="Oval 1109">
                    <a:extLst>
                      <a:ext uri="{FF2B5EF4-FFF2-40B4-BE49-F238E27FC236}">
                        <a16:creationId xmlns:a16="http://schemas.microsoft.com/office/drawing/2014/main" id="{0252C293-22A5-4F4D-8080-9A8AAFFE981D}"/>
                      </a:ext>
                    </a:extLst>
                  </p:cNvPr>
                  <p:cNvSpPr>
                    <a:spLocks noChangeArrowheads="1"/>
                  </p:cNvSpPr>
                  <p:nvPr/>
                </p:nvSpPr>
                <p:spPr bwMode="auto">
                  <a:xfrm>
                    <a:off x="1590" y="1883"/>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8851" name="Group 1110">
                  <a:extLst>
                    <a:ext uri="{FF2B5EF4-FFF2-40B4-BE49-F238E27FC236}">
                      <a16:creationId xmlns:a16="http://schemas.microsoft.com/office/drawing/2014/main" id="{EC8D7749-3E45-44A8-92BB-9856425DD283}"/>
                    </a:ext>
                  </a:extLst>
                </p:cNvPr>
                <p:cNvGrpSpPr>
                  <a:grpSpLocks/>
                </p:cNvGrpSpPr>
                <p:nvPr/>
              </p:nvGrpSpPr>
              <p:grpSpPr bwMode="auto">
                <a:xfrm flipH="1">
                  <a:off x="4297" y="2610"/>
                  <a:ext cx="182" cy="46"/>
                  <a:chOff x="1484" y="1732"/>
                  <a:chExt cx="182" cy="46"/>
                </a:xfrm>
              </p:grpSpPr>
              <p:sp>
                <p:nvSpPr>
                  <p:cNvPr id="28872" name="AutoShape 1111">
                    <a:extLst>
                      <a:ext uri="{FF2B5EF4-FFF2-40B4-BE49-F238E27FC236}">
                        <a16:creationId xmlns:a16="http://schemas.microsoft.com/office/drawing/2014/main" id="{743D48DC-4199-4E1C-A1B5-261E6FA8A3A4}"/>
                      </a:ext>
                    </a:extLst>
                  </p:cNvPr>
                  <p:cNvSpPr>
                    <a:spLocks noChangeArrowheads="1"/>
                  </p:cNvSpPr>
                  <p:nvPr/>
                </p:nvSpPr>
                <p:spPr bwMode="auto">
                  <a:xfrm rot="5400000">
                    <a:off x="1552" y="1664"/>
                    <a:ext cx="46" cy="182"/>
                  </a:xfrm>
                  <a:prstGeom prst="can">
                    <a:avLst>
                      <a:gd name="adj" fmla="val 98913"/>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73" name="Oval 1112">
                    <a:extLst>
                      <a:ext uri="{FF2B5EF4-FFF2-40B4-BE49-F238E27FC236}">
                        <a16:creationId xmlns:a16="http://schemas.microsoft.com/office/drawing/2014/main" id="{C520E595-A861-4958-ACDC-958302AE03D4}"/>
                      </a:ext>
                    </a:extLst>
                  </p:cNvPr>
                  <p:cNvSpPr>
                    <a:spLocks noChangeArrowheads="1"/>
                  </p:cNvSpPr>
                  <p:nvPr/>
                </p:nvSpPr>
                <p:spPr bwMode="auto">
                  <a:xfrm>
                    <a:off x="1593" y="1732"/>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8852" name="Group 1113">
                  <a:extLst>
                    <a:ext uri="{FF2B5EF4-FFF2-40B4-BE49-F238E27FC236}">
                      <a16:creationId xmlns:a16="http://schemas.microsoft.com/office/drawing/2014/main" id="{061DC7E7-7EE3-4F87-B079-F010AD6EF2AF}"/>
                    </a:ext>
                  </a:extLst>
                </p:cNvPr>
                <p:cNvGrpSpPr>
                  <a:grpSpLocks/>
                </p:cNvGrpSpPr>
                <p:nvPr/>
              </p:nvGrpSpPr>
              <p:grpSpPr bwMode="auto">
                <a:xfrm flipH="1">
                  <a:off x="4297" y="2700"/>
                  <a:ext cx="182" cy="46"/>
                  <a:chOff x="1484" y="1842"/>
                  <a:chExt cx="182" cy="46"/>
                </a:xfrm>
              </p:grpSpPr>
              <p:sp>
                <p:nvSpPr>
                  <p:cNvPr id="28870" name="AutoShape 1114">
                    <a:extLst>
                      <a:ext uri="{FF2B5EF4-FFF2-40B4-BE49-F238E27FC236}">
                        <a16:creationId xmlns:a16="http://schemas.microsoft.com/office/drawing/2014/main" id="{326E026A-1103-4820-BC36-AAAD5349691C}"/>
                      </a:ext>
                    </a:extLst>
                  </p:cNvPr>
                  <p:cNvSpPr>
                    <a:spLocks noChangeArrowheads="1"/>
                  </p:cNvSpPr>
                  <p:nvPr/>
                </p:nvSpPr>
                <p:spPr bwMode="auto">
                  <a:xfrm rot="5400000">
                    <a:off x="1552" y="1774"/>
                    <a:ext cx="46" cy="182"/>
                  </a:xfrm>
                  <a:prstGeom prst="can">
                    <a:avLst>
                      <a:gd name="adj" fmla="val 98913"/>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71" name="Oval 1115">
                    <a:extLst>
                      <a:ext uri="{FF2B5EF4-FFF2-40B4-BE49-F238E27FC236}">
                        <a16:creationId xmlns:a16="http://schemas.microsoft.com/office/drawing/2014/main" id="{D4A698FC-6297-4B5C-8A7B-A4EC0BE9EDF5}"/>
                      </a:ext>
                    </a:extLst>
                  </p:cNvPr>
                  <p:cNvSpPr>
                    <a:spLocks noChangeArrowheads="1"/>
                  </p:cNvSpPr>
                  <p:nvPr/>
                </p:nvSpPr>
                <p:spPr bwMode="auto">
                  <a:xfrm>
                    <a:off x="1593" y="1842"/>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8853" name="Group 1116">
                  <a:extLst>
                    <a:ext uri="{FF2B5EF4-FFF2-40B4-BE49-F238E27FC236}">
                      <a16:creationId xmlns:a16="http://schemas.microsoft.com/office/drawing/2014/main" id="{30C11481-B8E0-4DCF-AD01-010A76FEA7A4}"/>
                    </a:ext>
                  </a:extLst>
                </p:cNvPr>
                <p:cNvGrpSpPr>
                  <a:grpSpLocks/>
                </p:cNvGrpSpPr>
                <p:nvPr/>
              </p:nvGrpSpPr>
              <p:grpSpPr bwMode="auto">
                <a:xfrm flipH="1">
                  <a:off x="4281" y="2655"/>
                  <a:ext cx="217" cy="46"/>
                  <a:chOff x="1565" y="3067"/>
                  <a:chExt cx="217" cy="46"/>
                </a:xfrm>
              </p:grpSpPr>
              <p:sp>
                <p:nvSpPr>
                  <p:cNvPr id="28868" name="AutoShape 1117">
                    <a:extLst>
                      <a:ext uri="{FF2B5EF4-FFF2-40B4-BE49-F238E27FC236}">
                        <a16:creationId xmlns:a16="http://schemas.microsoft.com/office/drawing/2014/main" id="{4F17233D-6C7E-45F5-8268-9AF6CE5349BD}"/>
                      </a:ext>
                    </a:extLst>
                  </p:cNvPr>
                  <p:cNvSpPr>
                    <a:spLocks noChangeArrowheads="1"/>
                  </p:cNvSpPr>
                  <p:nvPr/>
                </p:nvSpPr>
                <p:spPr bwMode="auto">
                  <a:xfrm rot="5400000">
                    <a:off x="1651" y="2981"/>
                    <a:ext cx="46" cy="217"/>
                  </a:xfrm>
                  <a:prstGeom prst="can">
                    <a:avLst>
                      <a:gd name="adj" fmla="val 117935"/>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69" name="Oval 1118">
                    <a:extLst>
                      <a:ext uri="{FF2B5EF4-FFF2-40B4-BE49-F238E27FC236}">
                        <a16:creationId xmlns:a16="http://schemas.microsoft.com/office/drawing/2014/main" id="{94AE8140-7A8E-47BD-B150-879D72514F28}"/>
                      </a:ext>
                    </a:extLst>
                  </p:cNvPr>
                  <p:cNvSpPr>
                    <a:spLocks noChangeArrowheads="1"/>
                  </p:cNvSpPr>
                  <p:nvPr/>
                </p:nvSpPr>
                <p:spPr bwMode="auto">
                  <a:xfrm>
                    <a:off x="1709" y="3067"/>
                    <a:ext cx="73" cy="46"/>
                  </a:xfrm>
                  <a:prstGeom prst="ellipse">
                    <a:avLst/>
                  </a:pr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8854" name="Group 1119">
                  <a:extLst>
                    <a:ext uri="{FF2B5EF4-FFF2-40B4-BE49-F238E27FC236}">
                      <a16:creationId xmlns:a16="http://schemas.microsoft.com/office/drawing/2014/main" id="{CA47987F-100C-44BC-815E-43B59000F15B}"/>
                    </a:ext>
                  </a:extLst>
                </p:cNvPr>
                <p:cNvGrpSpPr>
                  <a:grpSpLocks/>
                </p:cNvGrpSpPr>
                <p:nvPr/>
              </p:nvGrpSpPr>
              <p:grpSpPr bwMode="auto">
                <a:xfrm flipH="1">
                  <a:off x="3878" y="2523"/>
                  <a:ext cx="594" cy="91"/>
                  <a:chOff x="1681" y="799"/>
                  <a:chExt cx="594" cy="91"/>
                </a:xfrm>
              </p:grpSpPr>
              <p:sp>
                <p:nvSpPr>
                  <p:cNvPr id="28855" name="Freeform 1120">
                    <a:extLst>
                      <a:ext uri="{FF2B5EF4-FFF2-40B4-BE49-F238E27FC236}">
                        <a16:creationId xmlns:a16="http://schemas.microsoft.com/office/drawing/2014/main" id="{B5A2B4E0-36B0-4EC2-B577-99C5F082E1D6}"/>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solidFill>
                    <a:srgbClr val="FFCC99"/>
                  </a:solidFill>
                  <a:ln w="12700"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856" name="Group 1121">
                    <a:extLst>
                      <a:ext uri="{FF2B5EF4-FFF2-40B4-BE49-F238E27FC236}">
                        <a16:creationId xmlns:a16="http://schemas.microsoft.com/office/drawing/2014/main" id="{6CF6327B-6547-4C98-8D8C-92134553387F}"/>
                      </a:ext>
                    </a:extLst>
                  </p:cNvPr>
                  <p:cNvGrpSpPr>
                    <a:grpSpLocks/>
                  </p:cNvGrpSpPr>
                  <p:nvPr/>
                </p:nvGrpSpPr>
                <p:grpSpPr bwMode="auto">
                  <a:xfrm>
                    <a:off x="1681" y="799"/>
                    <a:ext cx="282" cy="91"/>
                    <a:chOff x="1701" y="572"/>
                    <a:chExt cx="358" cy="132"/>
                  </a:xfrm>
                </p:grpSpPr>
                <p:grpSp>
                  <p:nvGrpSpPr>
                    <p:cNvPr id="28859" name="Group 1122">
                      <a:extLst>
                        <a:ext uri="{FF2B5EF4-FFF2-40B4-BE49-F238E27FC236}">
                          <a16:creationId xmlns:a16="http://schemas.microsoft.com/office/drawing/2014/main" id="{0D35DDA8-850A-4B61-B072-89F0E1AC4936}"/>
                        </a:ext>
                      </a:extLst>
                    </p:cNvPr>
                    <p:cNvGrpSpPr>
                      <a:grpSpLocks/>
                    </p:cNvGrpSpPr>
                    <p:nvPr/>
                  </p:nvGrpSpPr>
                  <p:grpSpPr bwMode="auto">
                    <a:xfrm>
                      <a:off x="1701" y="572"/>
                      <a:ext cx="358" cy="132"/>
                      <a:chOff x="1676" y="663"/>
                      <a:chExt cx="358" cy="132"/>
                    </a:xfrm>
                  </p:grpSpPr>
                  <p:sp>
                    <p:nvSpPr>
                      <p:cNvPr id="28862" name="AutoShape 1123">
                        <a:extLst>
                          <a:ext uri="{FF2B5EF4-FFF2-40B4-BE49-F238E27FC236}">
                            <a16:creationId xmlns:a16="http://schemas.microsoft.com/office/drawing/2014/main" id="{CC1FEB51-65B8-47EA-8731-AF5A34AE3F49}"/>
                          </a:ext>
                        </a:extLst>
                      </p:cNvPr>
                      <p:cNvSpPr>
                        <a:spLocks noChangeArrowheads="1"/>
                      </p:cNvSpPr>
                      <p:nvPr/>
                    </p:nvSpPr>
                    <p:spPr bwMode="auto">
                      <a:xfrm rot="-467073">
                        <a:off x="1751" y="679"/>
                        <a:ext cx="136" cy="60"/>
                      </a:xfrm>
                      <a:prstGeom prst="flowChartTerminator">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63" name="Oval 1124">
                        <a:extLst>
                          <a:ext uri="{FF2B5EF4-FFF2-40B4-BE49-F238E27FC236}">
                            <a16:creationId xmlns:a16="http://schemas.microsoft.com/office/drawing/2014/main" id="{3E20E2F3-B70D-4207-A173-105AF4001A32}"/>
                          </a:ext>
                        </a:extLst>
                      </p:cNvPr>
                      <p:cNvSpPr>
                        <a:spLocks noChangeArrowheads="1"/>
                      </p:cNvSpPr>
                      <p:nvPr/>
                    </p:nvSpPr>
                    <p:spPr bwMode="auto">
                      <a:xfrm rot="-1493914">
                        <a:off x="1701" y="709"/>
                        <a:ext cx="73" cy="46"/>
                      </a:xfrm>
                      <a:prstGeom prst="ellipse">
                        <a:avLst/>
                      </a:prstGeom>
                      <a:solidFill>
                        <a:srgbClr val="FFCC99"/>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64" name="Freeform 1125">
                        <a:extLst>
                          <a:ext uri="{FF2B5EF4-FFF2-40B4-BE49-F238E27FC236}">
                            <a16:creationId xmlns:a16="http://schemas.microsoft.com/office/drawing/2014/main" id="{C6306236-6E1A-47E1-8C83-576A3E466E14}"/>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solidFill>
                        <a:srgbClr val="FFCC99"/>
                      </a:solidFill>
                      <a:ln w="3175" cmpd="sng">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65" name="Freeform 1126">
                        <a:extLst>
                          <a:ext uri="{FF2B5EF4-FFF2-40B4-BE49-F238E27FC236}">
                            <a16:creationId xmlns:a16="http://schemas.microsoft.com/office/drawing/2014/main" id="{F79DC596-9C54-4F56-94FA-F3332B8C9151}"/>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solidFill>
                        <a:srgbClr val="FFCC99"/>
                      </a:solidFill>
                      <a:ln w="28575" cmpd="sng">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66" name="Oval 1127">
                        <a:extLst>
                          <a:ext uri="{FF2B5EF4-FFF2-40B4-BE49-F238E27FC236}">
                            <a16:creationId xmlns:a16="http://schemas.microsoft.com/office/drawing/2014/main" id="{BA249201-E0FA-4EEC-8AC9-A237203C8165}"/>
                          </a:ext>
                        </a:extLst>
                      </p:cNvPr>
                      <p:cNvSpPr>
                        <a:spLocks noChangeArrowheads="1"/>
                      </p:cNvSpPr>
                      <p:nvPr/>
                    </p:nvSpPr>
                    <p:spPr bwMode="auto">
                      <a:xfrm>
                        <a:off x="1676" y="704"/>
                        <a:ext cx="80" cy="45"/>
                      </a:xfrm>
                      <a:prstGeom prst="ellipse">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67" name="AutoShape 1128">
                        <a:extLst>
                          <a:ext uri="{FF2B5EF4-FFF2-40B4-BE49-F238E27FC236}">
                            <a16:creationId xmlns:a16="http://schemas.microsoft.com/office/drawing/2014/main" id="{5FD3E7B7-C972-427C-9E45-EC39F0F7776A}"/>
                          </a:ext>
                        </a:extLst>
                      </p:cNvPr>
                      <p:cNvSpPr>
                        <a:spLocks noChangeArrowheads="1"/>
                      </p:cNvSpPr>
                      <p:nvPr/>
                    </p:nvSpPr>
                    <p:spPr bwMode="auto">
                      <a:xfrm rot="664131">
                        <a:off x="1867" y="694"/>
                        <a:ext cx="136" cy="60"/>
                      </a:xfrm>
                      <a:prstGeom prst="flowChartTerminator">
                        <a:avLst/>
                      </a:prstGeom>
                      <a:solidFill>
                        <a:srgbClr val="FFCC99"/>
                      </a:solidFill>
                      <a:ln w="63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860" name="AutoShape 1129">
                      <a:extLst>
                        <a:ext uri="{FF2B5EF4-FFF2-40B4-BE49-F238E27FC236}">
                          <a16:creationId xmlns:a16="http://schemas.microsoft.com/office/drawing/2014/main" id="{79A6D738-A49A-49FB-B29F-712EF5455809}"/>
                        </a:ext>
                      </a:extLst>
                    </p:cNvPr>
                    <p:cNvSpPr>
                      <a:spLocks noChangeArrowheads="1"/>
                    </p:cNvSpPr>
                    <p:nvPr/>
                  </p:nvSpPr>
                  <p:spPr bwMode="auto">
                    <a:xfrm rot="4912162">
                      <a:off x="1905" y="561"/>
                      <a:ext cx="45" cy="91"/>
                    </a:xfrm>
                    <a:prstGeom prst="can">
                      <a:avLst>
                        <a:gd name="adj" fmla="val 50556"/>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61" name="AutoShape 1130">
                      <a:extLst>
                        <a:ext uri="{FF2B5EF4-FFF2-40B4-BE49-F238E27FC236}">
                          <a16:creationId xmlns:a16="http://schemas.microsoft.com/office/drawing/2014/main" id="{AA163FC9-4511-42F0-B4B3-18A062055824}"/>
                        </a:ext>
                      </a:extLst>
                    </p:cNvPr>
                    <p:cNvSpPr>
                      <a:spLocks noChangeArrowheads="1"/>
                    </p:cNvSpPr>
                    <p:nvPr/>
                  </p:nvSpPr>
                  <p:spPr bwMode="auto">
                    <a:xfrm rot="5400000">
                      <a:off x="1767" y="620"/>
                      <a:ext cx="45" cy="53"/>
                    </a:xfrm>
                    <a:prstGeom prst="can">
                      <a:avLst>
                        <a:gd name="adj" fmla="val 29444"/>
                      </a:avLst>
                    </a:pr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857" name="AutoShape 1131">
                    <a:extLst>
                      <a:ext uri="{FF2B5EF4-FFF2-40B4-BE49-F238E27FC236}">
                        <a16:creationId xmlns:a16="http://schemas.microsoft.com/office/drawing/2014/main" id="{5FDE02E1-2071-4213-A075-8B92C4DF872B}"/>
                      </a:ext>
                    </a:extLst>
                  </p:cNvPr>
                  <p:cNvSpPr>
                    <a:spLocks noChangeArrowheads="1"/>
                  </p:cNvSpPr>
                  <p:nvPr/>
                </p:nvSpPr>
                <p:spPr bwMode="auto">
                  <a:xfrm rot="214411">
                    <a:off x="1897" y="829"/>
                    <a:ext cx="91" cy="46"/>
                  </a:xfrm>
                  <a:prstGeom prst="flowChartExtra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58" name="Line 1132">
                    <a:extLst>
                      <a:ext uri="{FF2B5EF4-FFF2-40B4-BE49-F238E27FC236}">
                        <a16:creationId xmlns:a16="http://schemas.microsoft.com/office/drawing/2014/main" id="{CFFF4906-D490-4541-AF4F-FD69BCD5EB42}"/>
                      </a:ext>
                    </a:extLst>
                  </p:cNvPr>
                  <p:cNvSpPr>
                    <a:spLocks noChangeShapeType="1"/>
                  </p:cNvSpPr>
                  <p:nvPr/>
                </p:nvSpPr>
                <p:spPr bwMode="auto">
                  <a:xfrm>
                    <a:off x="1927" y="870"/>
                    <a:ext cx="137" cy="0"/>
                  </a:xfrm>
                  <a:prstGeom prst="line">
                    <a:avLst/>
                  </a:prstGeom>
                  <a:noFill/>
                  <a:ln w="9525">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28841" name="Group 1133">
                <a:extLst>
                  <a:ext uri="{FF2B5EF4-FFF2-40B4-BE49-F238E27FC236}">
                    <a16:creationId xmlns:a16="http://schemas.microsoft.com/office/drawing/2014/main" id="{826B4ADE-F2A5-404D-BA2F-546BEDCEB95D}"/>
                  </a:ext>
                </a:extLst>
              </p:cNvPr>
              <p:cNvGrpSpPr>
                <a:grpSpLocks/>
              </p:cNvGrpSpPr>
              <p:nvPr/>
            </p:nvGrpSpPr>
            <p:grpSpPr bwMode="auto">
              <a:xfrm rot="-359414">
                <a:off x="1053" y="1057"/>
                <a:ext cx="681" cy="687"/>
                <a:chOff x="4195" y="255"/>
                <a:chExt cx="681" cy="687"/>
              </a:xfrm>
            </p:grpSpPr>
            <p:sp>
              <p:nvSpPr>
                <p:cNvPr id="28842" name="Freeform 1134">
                  <a:extLst>
                    <a:ext uri="{FF2B5EF4-FFF2-40B4-BE49-F238E27FC236}">
                      <a16:creationId xmlns:a16="http://schemas.microsoft.com/office/drawing/2014/main" id="{B478F780-6B14-4117-BE0C-7956AA50F19D}"/>
                    </a:ext>
                  </a:extLst>
                </p:cNvPr>
                <p:cNvSpPr>
                  <a:spLocks/>
                </p:cNvSpPr>
                <p:nvPr/>
              </p:nvSpPr>
              <p:spPr bwMode="auto">
                <a:xfrm>
                  <a:off x="4195" y="255"/>
                  <a:ext cx="681" cy="687"/>
                </a:xfrm>
                <a:custGeom>
                  <a:avLst/>
                  <a:gdLst>
                    <a:gd name="T0" fmla="*/ 58 w 642"/>
                    <a:gd name="T1" fmla="*/ 6 h 778"/>
                    <a:gd name="T2" fmla="*/ 626 w 642"/>
                    <a:gd name="T3" fmla="*/ 26 h 778"/>
                    <a:gd name="T4" fmla="*/ 2110 w 642"/>
                    <a:gd name="T5" fmla="*/ 38 h 778"/>
                    <a:gd name="T6" fmla="*/ 2483 w 642"/>
                    <a:gd name="T7" fmla="*/ 34 h 778"/>
                    <a:gd name="T8" fmla="*/ 1177 w 642"/>
                    <a:gd name="T9" fmla="*/ 24 h 778"/>
                    <a:gd name="T10" fmla="*/ 805 w 642"/>
                    <a:gd name="T11" fmla="*/ 4 h 778"/>
                    <a:gd name="T12" fmla="*/ 248 w 642"/>
                    <a:gd name="T13" fmla="*/ 4 h 778"/>
                    <a:gd name="T14" fmla="*/ 58 w 642"/>
                    <a:gd name="T15" fmla="*/ 6 h 77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42" h="778">
                      <a:moveTo>
                        <a:pt x="15" y="120"/>
                      </a:moveTo>
                      <a:cubicBezTo>
                        <a:pt x="30" y="203"/>
                        <a:pt x="68" y="422"/>
                        <a:pt x="151" y="528"/>
                      </a:cubicBezTo>
                      <a:cubicBezTo>
                        <a:pt x="234" y="634"/>
                        <a:pt x="439" y="732"/>
                        <a:pt x="514" y="755"/>
                      </a:cubicBezTo>
                      <a:cubicBezTo>
                        <a:pt x="589" y="778"/>
                        <a:pt x="642" y="709"/>
                        <a:pt x="604" y="664"/>
                      </a:cubicBezTo>
                      <a:cubicBezTo>
                        <a:pt x="566" y="619"/>
                        <a:pt x="355" y="581"/>
                        <a:pt x="287" y="483"/>
                      </a:cubicBezTo>
                      <a:cubicBezTo>
                        <a:pt x="219" y="385"/>
                        <a:pt x="234" y="150"/>
                        <a:pt x="196" y="75"/>
                      </a:cubicBezTo>
                      <a:cubicBezTo>
                        <a:pt x="158" y="0"/>
                        <a:pt x="90" y="22"/>
                        <a:pt x="60" y="29"/>
                      </a:cubicBezTo>
                      <a:cubicBezTo>
                        <a:pt x="30" y="36"/>
                        <a:pt x="0" y="37"/>
                        <a:pt x="15" y="120"/>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43" name="Rectangle 1135">
                  <a:extLst>
                    <a:ext uri="{FF2B5EF4-FFF2-40B4-BE49-F238E27FC236}">
                      <a16:creationId xmlns:a16="http://schemas.microsoft.com/office/drawing/2014/main" id="{8B6B09A2-4FC0-4475-97B4-BA085079A11D}"/>
                    </a:ext>
                  </a:extLst>
                </p:cNvPr>
                <p:cNvSpPr>
                  <a:spLocks noChangeArrowheads="1"/>
                </p:cNvSpPr>
                <p:nvPr/>
              </p:nvSpPr>
              <p:spPr bwMode="auto">
                <a:xfrm rot="-4300694">
                  <a:off x="4766" y="862"/>
                  <a:ext cx="116" cy="44"/>
                </a:xfrm>
                <a:prstGeom prst="rect">
                  <a:avLst/>
                </a:prstGeom>
                <a:solidFill>
                  <a:srgbClr val="66FFFF"/>
                </a:solidFill>
                <a:ln w="9525">
                  <a:solidFill>
                    <a:srgbClr val="00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8736" name="Freeform 1136">
              <a:extLst>
                <a:ext uri="{FF2B5EF4-FFF2-40B4-BE49-F238E27FC236}">
                  <a16:creationId xmlns:a16="http://schemas.microsoft.com/office/drawing/2014/main" id="{4C21B184-AD20-4672-8894-BEE8AE4FF64B}"/>
                </a:ext>
              </a:extLst>
            </p:cNvPr>
            <p:cNvSpPr>
              <a:spLocks/>
            </p:cNvSpPr>
            <p:nvPr/>
          </p:nvSpPr>
          <p:spPr bwMode="auto">
            <a:xfrm rot="911426">
              <a:off x="1769" y="1402"/>
              <a:ext cx="141" cy="194"/>
            </a:xfrm>
            <a:custGeom>
              <a:avLst/>
              <a:gdLst>
                <a:gd name="T0" fmla="*/ 1 w 272"/>
                <a:gd name="T1" fmla="*/ 1 h 272"/>
                <a:gd name="T2" fmla="*/ 0 w 272"/>
                <a:gd name="T3" fmla="*/ 1 h 272"/>
                <a:gd name="T4" fmla="*/ 1 w 272"/>
                <a:gd name="T5" fmla="*/ 1 h 272"/>
                <a:gd name="T6" fmla="*/ 1 w 272"/>
                <a:gd name="T7" fmla="*/ 1 h 272"/>
                <a:gd name="T8" fmla="*/ 1 w 272"/>
                <a:gd name="T9" fmla="*/ 1 h 272"/>
                <a:gd name="T10" fmla="*/ 1 w 272"/>
                <a:gd name="T11" fmla="*/ 1 h 272"/>
                <a:gd name="T12" fmla="*/ 1 w 272"/>
                <a:gd name="T13" fmla="*/ 1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2" h="272">
                  <a:moveTo>
                    <a:pt x="45" y="15"/>
                  </a:moveTo>
                  <a:cubicBezTo>
                    <a:pt x="15" y="30"/>
                    <a:pt x="0" y="113"/>
                    <a:pt x="0" y="151"/>
                  </a:cubicBezTo>
                  <a:cubicBezTo>
                    <a:pt x="0" y="189"/>
                    <a:pt x="15" y="227"/>
                    <a:pt x="45" y="242"/>
                  </a:cubicBezTo>
                  <a:cubicBezTo>
                    <a:pt x="75" y="257"/>
                    <a:pt x="143" y="242"/>
                    <a:pt x="181" y="242"/>
                  </a:cubicBezTo>
                  <a:cubicBezTo>
                    <a:pt x="219" y="242"/>
                    <a:pt x="272" y="272"/>
                    <a:pt x="272" y="242"/>
                  </a:cubicBezTo>
                  <a:cubicBezTo>
                    <a:pt x="272" y="212"/>
                    <a:pt x="219" y="99"/>
                    <a:pt x="181" y="61"/>
                  </a:cubicBezTo>
                  <a:cubicBezTo>
                    <a:pt x="143" y="23"/>
                    <a:pt x="75" y="0"/>
                    <a:pt x="45" y="15"/>
                  </a:cubicBezTo>
                  <a:close/>
                </a:path>
              </a:pathLst>
            </a:custGeom>
            <a:solidFill>
              <a:srgbClr val="FFD4A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7" name="Freeform 1137">
              <a:extLst>
                <a:ext uri="{FF2B5EF4-FFF2-40B4-BE49-F238E27FC236}">
                  <a16:creationId xmlns:a16="http://schemas.microsoft.com/office/drawing/2014/main" id="{4E80904C-F09B-45D3-B9D5-BC43405039AD}"/>
                </a:ext>
              </a:extLst>
            </p:cNvPr>
            <p:cNvSpPr>
              <a:spLocks/>
            </p:cNvSpPr>
            <p:nvPr/>
          </p:nvSpPr>
          <p:spPr bwMode="auto">
            <a:xfrm>
              <a:off x="1730" y="1504"/>
              <a:ext cx="230" cy="372"/>
            </a:xfrm>
            <a:custGeom>
              <a:avLst/>
              <a:gdLst>
                <a:gd name="T0" fmla="*/ 0 w 461"/>
                <a:gd name="T1" fmla="*/ 0 h 756"/>
                <a:gd name="T2" fmla="*/ 0 w 461"/>
                <a:gd name="T3" fmla="*/ 0 h 756"/>
                <a:gd name="T4" fmla="*/ 0 w 461"/>
                <a:gd name="T5" fmla="*/ 0 h 756"/>
                <a:gd name="T6" fmla="*/ 0 w 461"/>
                <a:gd name="T7" fmla="*/ 0 h 756"/>
                <a:gd name="T8" fmla="*/ 0 w 461"/>
                <a:gd name="T9" fmla="*/ 0 h 756"/>
                <a:gd name="T10" fmla="*/ 0 w 461"/>
                <a:gd name="T11" fmla="*/ 0 h 756"/>
                <a:gd name="T12" fmla="*/ 0 w 461"/>
                <a:gd name="T13" fmla="*/ 0 h 756"/>
                <a:gd name="T14" fmla="*/ 0 w 461"/>
                <a:gd name="T15" fmla="*/ 0 h 756"/>
                <a:gd name="T16" fmla="*/ 0 w 461"/>
                <a:gd name="T17" fmla="*/ 0 h 756"/>
                <a:gd name="T18" fmla="*/ 0 w 461"/>
                <a:gd name="T19" fmla="*/ 0 h 756"/>
                <a:gd name="T20" fmla="*/ 0 w 461"/>
                <a:gd name="T21" fmla="*/ 0 h 7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61" h="756">
                  <a:moveTo>
                    <a:pt x="60" y="38"/>
                  </a:moveTo>
                  <a:cubicBezTo>
                    <a:pt x="15" y="76"/>
                    <a:pt x="15" y="196"/>
                    <a:pt x="15" y="264"/>
                  </a:cubicBezTo>
                  <a:cubicBezTo>
                    <a:pt x="15" y="332"/>
                    <a:pt x="60" y="378"/>
                    <a:pt x="60" y="446"/>
                  </a:cubicBezTo>
                  <a:cubicBezTo>
                    <a:pt x="60" y="514"/>
                    <a:pt x="0" y="628"/>
                    <a:pt x="15" y="673"/>
                  </a:cubicBezTo>
                  <a:cubicBezTo>
                    <a:pt x="30" y="718"/>
                    <a:pt x="83" y="710"/>
                    <a:pt x="151" y="718"/>
                  </a:cubicBezTo>
                  <a:cubicBezTo>
                    <a:pt x="219" y="726"/>
                    <a:pt x="385" y="756"/>
                    <a:pt x="423" y="718"/>
                  </a:cubicBezTo>
                  <a:cubicBezTo>
                    <a:pt x="461" y="680"/>
                    <a:pt x="393" y="567"/>
                    <a:pt x="378" y="491"/>
                  </a:cubicBezTo>
                  <a:cubicBezTo>
                    <a:pt x="363" y="415"/>
                    <a:pt x="332" y="324"/>
                    <a:pt x="332" y="264"/>
                  </a:cubicBezTo>
                  <a:cubicBezTo>
                    <a:pt x="332" y="204"/>
                    <a:pt x="385" y="166"/>
                    <a:pt x="378" y="128"/>
                  </a:cubicBezTo>
                  <a:cubicBezTo>
                    <a:pt x="371" y="90"/>
                    <a:pt x="340" y="53"/>
                    <a:pt x="287" y="38"/>
                  </a:cubicBezTo>
                  <a:cubicBezTo>
                    <a:pt x="234" y="23"/>
                    <a:pt x="105" y="0"/>
                    <a:pt x="60" y="38"/>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38" name="Group 1138">
              <a:extLst>
                <a:ext uri="{FF2B5EF4-FFF2-40B4-BE49-F238E27FC236}">
                  <a16:creationId xmlns:a16="http://schemas.microsoft.com/office/drawing/2014/main" id="{B400018D-C429-4AF0-A211-D5CBC0EBB388}"/>
                </a:ext>
              </a:extLst>
            </p:cNvPr>
            <p:cNvGrpSpPr>
              <a:grpSpLocks/>
            </p:cNvGrpSpPr>
            <p:nvPr/>
          </p:nvGrpSpPr>
          <p:grpSpPr bwMode="auto">
            <a:xfrm rot="264214">
              <a:off x="1735" y="1827"/>
              <a:ext cx="210" cy="49"/>
              <a:chOff x="793" y="1023"/>
              <a:chExt cx="379" cy="103"/>
            </a:xfrm>
          </p:grpSpPr>
          <p:sp>
            <p:nvSpPr>
              <p:cNvPr id="28838" name="Freeform 1139">
                <a:extLst>
                  <a:ext uri="{FF2B5EF4-FFF2-40B4-BE49-F238E27FC236}">
                    <a16:creationId xmlns:a16="http://schemas.microsoft.com/office/drawing/2014/main" id="{5A0CC2FC-D9EB-46AB-AB52-6C550352E54A}"/>
                  </a:ext>
                </a:extLst>
              </p:cNvPr>
              <p:cNvSpPr>
                <a:spLocks/>
              </p:cNvSpPr>
              <p:nvPr/>
            </p:nvSpPr>
            <p:spPr bwMode="auto">
              <a:xfrm rot="-501403">
                <a:off x="793" y="1023"/>
                <a:ext cx="374" cy="103"/>
              </a:xfrm>
              <a:custGeom>
                <a:avLst/>
                <a:gdLst>
                  <a:gd name="T0" fmla="*/ 0 w 408"/>
                  <a:gd name="T1" fmla="*/ 0 h 106"/>
                  <a:gd name="T2" fmla="*/ 23 w 408"/>
                  <a:gd name="T3" fmla="*/ 47 h 106"/>
                  <a:gd name="T4" fmla="*/ 45 w 408"/>
                  <a:gd name="T5" fmla="*/ 47 h 106"/>
                  <a:gd name="T6" fmla="*/ 51 w 408"/>
                  <a:gd name="T7" fmla="*/ 21 h 1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8" h="106">
                    <a:moveTo>
                      <a:pt x="0" y="0"/>
                    </a:moveTo>
                    <a:cubicBezTo>
                      <a:pt x="60" y="38"/>
                      <a:pt x="121" y="76"/>
                      <a:pt x="181" y="91"/>
                    </a:cubicBezTo>
                    <a:cubicBezTo>
                      <a:pt x="241" y="106"/>
                      <a:pt x="324" y="99"/>
                      <a:pt x="362" y="91"/>
                    </a:cubicBezTo>
                    <a:cubicBezTo>
                      <a:pt x="400" y="83"/>
                      <a:pt x="404" y="64"/>
                      <a:pt x="408" y="45"/>
                    </a:cubicBezTo>
                  </a:path>
                </a:pathLst>
              </a:custGeom>
              <a:noFill/>
              <a:ln w="57150" cmpd="sng">
                <a:solidFill>
                  <a:srgbClr val="4D4D4D"/>
                </a:solidFill>
                <a:round/>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39" name="Rectangle 1140">
                <a:extLst>
                  <a:ext uri="{FF2B5EF4-FFF2-40B4-BE49-F238E27FC236}">
                    <a16:creationId xmlns:a16="http://schemas.microsoft.com/office/drawing/2014/main" id="{B0D30B21-2720-45C5-9DE8-DC2AD6465A8D}"/>
                  </a:ext>
                </a:extLst>
              </p:cNvPr>
              <p:cNvSpPr>
                <a:spLocks noChangeArrowheads="1"/>
              </p:cNvSpPr>
              <p:nvPr/>
            </p:nvSpPr>
            <p:spPr bwMode="auto">
              <a:xfrm rot="-1191425">
                <a:off x="1130" y="1047"/>
                <a:ext cx="42" cy="44"/>
              </a:xfrm>
              <a:prstGeom prst="rect">
                <a:avLst/>
              </a:prstGeom>
              <a:solidFill>
                <a:srgbClr val="4D4D4D"/>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8739" name="Group 1141">
              <a:extLst>
                <a:ext uri="{FF2B5EF4-FFF2-40B4-BE49-F238E27FC236}">
                  <a16:creationId xmlns:a16="http://schemas.microsoft.com/office/drawing/2014/main" id="{C5C26119-0717-4CA8-AC38-7D29E1DDD475}"/>
                </a:ext>
              </a:extLst>
            </p:cNvPr>
            <p:cNvGrpSpPr>
              <a:grpSpLocks/>
            </p:cNvGrpSpPr>
            <p:nvPr/>
          </p:nvGrpSpPr>
          <p:grpSpPr bwMode="auto">
            <a:xfrm>
              <a:off x="1875" y="1562"/>
              <a:ext cx="57" cy="280"/>
              <a:chOff x="3435" y="481"/>
              <a:chExt cx="121" cy="525"/>
            </a:xfrm>
          </p:grpSpPr>
          <p:sp>
            <p:nvSpPr>
              <p:cNvPr id="28834" name="Freeform 1142">
                <a:extLst>
                  <a:ext uri="{FF2B5EF4-FFF2-40B4-BE49-F238E27FC236}">
                    <a16:creationId xmlns:a16="http://schemas.microsoft.com/office/drawing/2014/main" id="{906C7D45-176B-40AB-8CA4-8F1B3C19E101}"/>
                  </a:ext>
                </a:extLst>
              </p:cNvPr>
              <p:cNvSpPr>
                <a:spLocks/>
              </p:cNvSpPr>
              <p:nvPr/>
            </p:nvSpPr>
            <p:spPr bwMode="auto">
              <a:xfrm rot="-42023">
                <a:off x="3435" y="481"/>
                <a:ext cx="96" cy="525"/>
              </a:xfrm>
              <a:custGeom>
                <a:avLst/>
                <a:gdLst>
                  <a:gd name="T0" fmla="*/ 27 w 99"/>
                  <a:gd name="T1" fmla="*/ 0 h 544"/>
                  <a:gd name="T2" fmla="*/ 8 w 99"/>
                  <a:gd name="T3" fmla="*/ 78 h 544"/>
                  <a:gd name="T4" fmla="*/ 47 w 99"/>
                  <a:gd name="T5" fmla="*/ 233 h 544"/>
                  <a:gd name="T6" fmla="*/ 0 60000 65536"/>
                  <a:gd name="T7" fmla="*/ 0 60000 65536"/>
                  <a:gd name="T8" fmla="*/ 0 60000 65536"/>
                </a:gdLst>
                <a:ahLst/>
                <a:cxnLst>
                  <a:cxn ang="T6">
                    <a:pos x="T0" y="T1"/>
                  </a:cxn>
                  <a:cxn ang="T7">
                    <a:pos x="T2" y="T3"/>
                  </a:cxn>
                  <a:cxn ang="T8">
                    <a:pos x="T4" y="T5"/>
                  </a:cxn>
                </a:cxnLst>
                <a:rect l="0" t="0" r="r" b="b"/>
                <a:pathLst>
                  <a:path w="99" h="544">
                    <a:moveTo>
                      <a:pt x="53" y="0"/>
                    </a:moveTo>
                    <a:cubicBezTo>
                      <a:pt x="26" y="45"/>
                      <a:pt x="0" y="90"/>
                      <a:pt x="8" y="181"/>
                    </a:cubicBezTo>
                    <a:cubicBezTo>
                      <a:pt x="16" y="272"/>
                      <a:pt x="57" y="408"/>
                      <a:pt x="99" y="544"/>
                    </a:cubicBezTo>
                  </a:path>
                </a:pathLst>
              </a:custGeom>
              <a:noFill/>
              <a:ln w="9525">
                <a:solidFill>
                  <a:srgbClr val="0066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35" name="Oval 1143">
                <a:extLst>
                  <a:ext uri="{FF2B5EF4-FFF2-40B4-BE49-F238E27FC236}">
                    <a16:creationId xmlns:a16="http://schemas.microsoft.com/office/drawing/2014/main" id="{C8D38862-863D-4B15-9720-BBD959562BF9}"/>
                  </a:ext>
                </a:extLst>
              </p:cNvPr>
              <p:cNvSpPr>
                <a:spLocks noChangeArrowheads="1"/>
              </p:cNvSpPr>
              <p:nvPr/>
            </p:nvSpPr>
            <p:spPr bwMode="auto">
              <a:xfrm rot="-42023">
                <a:off x="3440" y="589"/>
                <a:ext cx="44" cy="44"/>
              </a:xfrm>
              <a:prstGeom prst="ellipse">
                <a:avLst/>
              </a:prstGeom>
              <a:solidFill>
                <a:srgbClr val="ADFFFF"/>
              </a:solidFill>
              <a:ln w="12700">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36" name="Oval 1144">
                <a:extLst>
                  <a:ext uri="{FF2B5EF4-FFF2-40B4-BE49-F238E27FC236}">
                    <a16:creationId xmlns:a16="http://schemas.microsoft.com/office/drawing/2014/main" id="{B3CD3381-F0F9-4AB2-9107-FCAD05D71AD6}"/>
                  </a:ext>
                </a:extLst>
              </p:cNvPr>
              <p:cNvSpPr>
                <a:spLocks noChangeArrowheads="1"/>
              </p:cNvSpPr>
              <p:nvPr/>
            </p:nvSpPr>
            <p:spPr bwMode="auto">
              <a:xfrm rot="-42023">
                <a:off x="3472" y="753"/>
                <a:ext cx="44" cy="44"/>
              </a:xfrm>
              <a:prstGeom prst="ellipse">
                <a:avLst/>
              </a:prstGeom>
              <a:solidFill>
                <a:srgbClr val="ADFFFF"/>
              </a:solidFill>
              <a:ln w="12700">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37" name="Oval 1145">
                <a:extLst>
                  <a:ext uri="{FF2B5EF4-FFF2-40B4-BE49-F238E27FC236}">
                    <a16:creationId xmlns:a16="http://schemas.microsoft.com/office/drawing/2014/main" id="{FC0D9555-29D9-4767-92FD-DE0081B927D9}"/>
                  </a:ext>
                </a:extLst>
              </p:cNvPr>
              <p:cNvSpPr>
                <a:spLocks noChangeArrowheads="1"/>
              </p:cNvSpPr>
              <p:nvPr/>
            </p:nvSpPr>
            <p:spPr bwMode="auto">
              <a:xfrm rot="-42023">
                <a:off x="3513" y="889"/>
                <a:ext cx="43" cy="44"/>
              </a:xfrm>
              <a:prstGeom prst="ellipse">
                <a:avLst/>
              </a:prstGeom>
              <a:solidFill>
                <a:srgbClr val="ADFFFF"/>
              </a:solidFill>
              <a:ln w="12700">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740" name="Freeform 1146">
              <a:extLst>
                <a:ext uri="{FF2B5EF4-FFF2-40B4-BE49-F238E27FC236}">
                  <a16:creationId xmlns:a16="http://schemas.microsoft.com/office/drawing/2014/main" id="{E1DC18F4-DB72-4D98-9E1E-44381DAE64F8}"/>
                </a:ext>
              </a:extLst>
            </p:cNvPr>
            <p:cNvSpPr>
              <a:spLocks/>
            </p:cNvSpPr>
            <p:nvPr/>
          </p:nvSpPr>
          <p:spPr bwMode="auto">
            <a:xfrm>
              <a:off x="2169" y="1793"/>
              <a:ext cx="1996" cy="315"/>
            </a:xfrm>
            <a:custGeom>
              <a:avLst/>
              <a:gdLst>
                <a:gd name="T0" fmla="*/ 0 w 3674"/>
                <a:gd name="T1" fmla="*/ 0 h 590"/>
                <a:gd name="T2" fmla="*/ 1 w 3674"/>
                <a:gd name="T3" fmla="*/ 1 h 590"/>
                <a:gd name="T4" fmla="*/ 1 w 3674"/>
                <a:gd name="T5" fmla="*/ 1 h 590"/>
                <a:gd name="T6" fmla="*/ 1 w 3674"/>
                <a:gd name="T7" fmla="*/ 1 h 5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74" h="590">
                  <a:moveTo>
                    <a:pt x="0" y="0"/>
                  </a:moveTo>
                  <a:cubicBezTo>
                    <a:pt x="654" y="204"/>
                    <a:pt x="1308" y="408"/>
                    <a:pt x="1814" y="499"/>
                  </a:cubicBezTo>
                  <a:cubicBezTo>
                    <a:pt x="2320" y="590"/>
                    <a:pt x="2729" y="575"/>
                    <a:pt x="3039" y="545"/>
                  </a:cubicBezTo>
                  <a:cubicBezTo>
                    <a:pt x="3349" y="515"/>
                    <a:pt x="3511" y="416"/>
                    <a:pt x="3674" y="318"/>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41" name="Freeform 1147">
              <a:extLst>
                <a:ext uri="{FF2B5EF4-FFF2-40B4-BE49-F238E27FC236}">
                  <a16:creationId xmlns:a16="http://schemas.microsoft.com/office/drawing/2014/main" id="{DCC6E9B9-BEB9-42F4-A269-794A6B58A718}"/>
                </a:ext>
              </a:extLst>
            </p:cNvPr>
            <p:cNvSpPr>
              <a:spLocks/>
            </p:cNvSpPr>
            <p:nvPr/>
          </p:nvSpPr>
          <p:spPr bwMode="auto">
            <a:xfrm>
              <a:off x="2009" y="1697"/>
              <a:ext cx="146" cy="266"/>
            </a:xfrm>
            <a:custGeom>
              <a:avLst/>
              <a:gdLst>
                <a:gd name="T0" fmla="*/ 1 w 272"/>
                <a:gd name="T1" fmla="*/ 0 h 499"/>
                <a:gd name="T2" fmla="*/ 1 w 272"/>
                <a:gd name="T3" fmla="*/ 1 h 499"/>
                <a:gd name="T4" fmla="*/ 1 w 272"/>
                <a:gd name="T5" fmla="*/ 1 h 499"/>
                <a:gd name="T6" fmla="*/ 0 w 272"/>
                <a:gd name="T7" fmla="*/ 1 h 49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 h="499">
                  <a:moveTo>
                    <a:pt x="272" y="0"/>
                  </a:moveTo>
                  <a:cubicBezTo>
                    <a:pt x="238" y="18"/>
                    <a:pt x="204" y="37"/>
                    <a:pt x="181" y="90"/>
                  </a:cubicBezTo>
                  <a:cubicBezTo>
                    <a:pt x="158" y="143"/>
                    <a:pt x="166" y="249"/>
                    <a:pt x="136" y="317"/>
                  </a:cubicBezTo>
                  <a:cubicBezTo>
                    <a:pt x="106" y="385"/>
                    <a:pt x="53" y="442"/>
                    <a:pt x="0" y="499"/>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42" name="Group 1148">
              <a:extLst>
                <a:ext uri="{FF2B5EF4-FFF2-40B4-BE49-F238E27FC236}">
                  <a16:creationId xmlns:a16="http://schemas.microsoft.com/office/drawing/2014/main" id="{D99F3092-7A4A-4DE8-AAB2-2F818292E593}"/>
                </a:ext>
              </a:extLst>
            </p:cNvPr>
            <p:cNvGrpSpPr>
              <a:grpSpLocks/>
            </p:cNvGrpSpPr>
            <p:nvPr/>
          </p:nvGrpSpPr>
          <p:grpSpPr bwMode="auto">
            <a:xfrm rot="-745739">
              <a:off x="1780" y="1552"/>
              <a:ext cx="412" cy="320"/>
              <a:chOff x="935" y="1096"/>
              <a:chExt cx="915" cy="712"/>
            </a:xfrm>
          </p:grpSpPr>
          <p:grpSp>
            <p:nvGrpSpPr>
              <p:cNvPr id="28792" name="Group 1149">
                <a:extLst>
                  <a:ext uri="{FF2B5EF4-FFF2-40B4-BE49-F238E27FC236}">
                    <a16:creationId xmlns:a16="http://schemas.microsoft.com/office/drawing/2014/main" id="{3742DA92-6572-41DA-A37C-809B3749B789}"/>
                  </a:ext>
                </a:extLst>
              </p:cNvPr>
              <p:cNvGrpSpPr>
                <a:grpSpLocks/>
              </p:cNvGrpSpPr>
              <p:nvPr/>
            </p:nvGrpSpPr>
            <p:grpSpPr bwMode="auto">
              <a:xfrm rot="1023408" flipV="1">
                <a:off x="1397" y="1602"/>
                <a:ext cx="453" cy="206"/>
                <a:chOff x="1066" y="658"/>
                <a:chExt cx="1096" cy="459"/>
              </a:xfrm>
            </p:grpSpPr>
            <p:grpSp>
              <p:nvGrpSpPr>
                <p:cNvPr id="28796" name="Group 1150">
                  <a:extLst>
                    <a:ext uri="{FF2B5EF4-FFF2-40B4-BE49-F238E27FC236}">
                      <a16:creationId xmlns:a16="http://schemas.microsoft.com/office/drawing/2014/main" id="{7AEE7C4F-F3A5-4FB3-94A8-A1DAD5FE4422}"/>
                    </a:ext>
                  </a:extLst>
                </p:cNvPr>
                <p:cNvGrpSpPr>
                  <a:grpSpLocks/>
                </p:cNvGrpSpPr>
                <p:nvPr/>
              </p:nvGrpSpPr>
              <p:grpSpPr bwMode="auto">
                <a:xfrm>
                  <a:off x="1066" y="658"/>
                  <a:ext cx="1096" cy="444"/>
                  <a:chOff x="1066" y="658"/>
                  <a:chExt cx="1096" cy="444"/>
                </a:xfrm>
              </p:grpSpPr>
              <p:grpSp>
                <p:nvGrpSpPr>
                  <p:cNvPr id="28813" name="Group 1151">
                    <a:extLst>
                      <a:ext uri="{FF2B5EF4-FFF2-40B4-BE49-F238E27FC236}">
                        <a16:creationId xmlns:a16="http://schemas.microsoft.com/office/drawing/2014/main" id="{5E37375C-9094-49BF-9EB5-B5530DDB10D2}"/>
                      </a:ext>
                    </a:extLst>
                  </p:cNvPr>
                  <p:cNvGrpSpPr>
                    <a:grpSpLocks/>
                  </p:cNvGrpSpPr>
                  <p:nvPr/>
                </p:nvGrpSpPr>
                <p:grpSpPr bwMode="auto">
                  <a:xfrm rot="-487806">
                    <a:off x="1837" y="698"/>
                    <a:ext cx="292" cy="111"/>
                    <a:chOff x="1987" y="527"/>
                    <a:chExt cx="292" cy="156"/>
                  </a:xfrm>
                </p:grpSpPr>
                <p:sp>
                  <p:nvSpPr>
                    <p:cNvPr id="28832" name="Freeform 1152">
                      <a:extLst>
                        <a:ext uri="{FF2B5EF4-FFF2-40B4-BE49-F238E27FC236}">
                          <a16:creationId xmlns:a16="http://schemas.microsoft.com/office/drawing/2014/main" id="{7DC4C93C-4CF7-49CD-A58D-73A36619497F}"/>
                        </a:ext>
                      </a:extLst>
                    </p:cNvPr>
                    <p:cNvSpPr>
                      <a:spLocks/>
                    </p:cNvSpPr>
                    <p:nvPr/>
                  </p:nvSpPr>
                  <p:spPr bwMode="auto">
                    <a:xfrm rot="6871661" flipH="1" flipV="1">
                      <a:off x="2155" y="559"/>
                      <a:ext cx="111" cy="137"/>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33" name="AutoShape 1153">
                      <a:extLst>
                        <a:ext uri="{FF2B5EF4-FFF2-40B4-BE49-F238E27FC236}">
                          <a16:creationId xmlns:a16="http://schemas.microsoft.com/office/drawing/2014/main" id="{129EF33F-5E35-4930-B400-4889294B37DA}"/>
                        </a:ext>
                      </a:extLst>
                    </p:cNvPr>
                    <p:cNvSpPr>
                      <a:spLocks noChangeArrowheads="1"/>
                    </p:cNvSpPr>
                    <p:nvPr/>
                  </p:nvSpPr>
                  <p:spPr bwMode="auto">
                    <a:xfrm rot="-4938979">
                      <a:off x="2043" y="471"/>
                      <a:ext cx="90" cy="202"/>
                    </a:xfrm>
                    <a:prstGeom prst="can">
                      <a:avLst>
                        <a:gd name="adj" fmla="val 56111"/>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814" name="Freeform 1154">
                    <a:extLst>
                      <a:ext uri="{FF2B5EF4-FFF2-40B4-BE49-F238E27FC236}">
                        <a16:creationId xmlns:a16="http://schemas.microsoft.com/office/drawing/2014/main" id="{0C614440-4090-4269-A4D3-38962B4A7DFD}"/>
                      </a:ext>
                    </a:extLst>
                  </p:cNvPr>
                  <p:cNvSpPr>
                    <a:spLocks/>
                  </p:cNvSpPr>
                  <p:nvPr/>
                </p:nvSpPr>
                <p:spPr bwMode="auto">
                  <a:xfrm rot="-9754641" flipH="1" flipV="1">
                    <a:off x="2015" y="838"/>
                    <a:ext cx="108" cy="140"/>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815" name="Group 1155">
                    <a:extLst>
                      <a:ext uri="{FF2B5EF4-FFF2-40B4-BE49-F238E27FC236}">
                        <a16:creationId xmlns:a16="http://schemas.microsoft.com/office/drawing/2014/main" id="{9E4CDEF4-07EE-4D37-A174-7E56F15C64CB}"/>
                      </a:ext>
                    </a:extLst>
                  </p:cNvPr>
                  <p:cNvGrpSpPr>
                    <a:grpSpLocks/>
                  </p:cNvGrpSpPr>
                  <p:nvPr/>
                </p:nvGrpSpPr>
                <p:grpSpPr bwMode="auto">
                  <a:xfrm>
                    <a:off x="1851" y="737"/>
                    <a:ext cx="292" cy="137"/>
                    <a:chOff x="1851" y="737"/>
                    <a:chExt cx="292" cy="137"/>
                  </a:xfrm>
                </p:grpSpPr>
                <p:sp>
                  <p:nvSpPr>
                    <p:cNvPr id="28830" name="AutoShape 1156">
                      <a:extLst>
                        <a:ext uri="{FF2B5EF4-FFF2-40B4-BE49-F238E27FC236}">
                          <a16:creationId xmlns:a16="http://schemas.microsoft.com/office/drawing/2014/main" id="{47425269-AB5F-4A7F-87D4-62736856FFBE}"/>
                        </a:ext>
                      </a:extLst>
                    </p:cNvPr>
                    <p:cNvSpPr>
                      <a:spLocks noChangeArrowheads="1"/>
                    </p:cNvSpPr>
                    <p:nvPr/>
                  </p:nvSpPr>
                  <p:spPr bwMode="auto">
                    <a:xfrm rot="-4938979">
                      <a:off x="1907" y="681"/>
                      <a:ext cx="90" cy="202"/>
                    </a:xfrm>
                    <a:prstGeom prst="can">
                      <a:avLst>
                        <a:gd name="adj" fmla="val 56111"/>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31" name="Freeform 1157">
                      <a:extLst>
                        <a:ext uri="{FF2B5EF4-FFF2-40B4-BE49-F238E27FC236}">
                          <a16:creationId xmlns:a16="http://schemas.microsoft.com/office/drawing/2014/main" id="{E87400F3-6BE0-40B7-9AE4-957922E07E3D}"/>
                        </a:ext>
                      </a:extLst>
                    </p:cNvPr>
                    <p:cNvSpPr>
                      <a:spLocks/>
                    </p:cNvSpPr>
                    <p:nvPr/>
                  </p:nvSpPr>
                  <p:spPr bwMode="auto">
                    <a:xfrm rot="6871661" flipH="1" flipV="1">
                      <a:off x="2019" y="750"/>
                      <a:ext cx="111" cy="137"/>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816" name="AutoShape 1158">
                    <a:extLst>
                      <a:ext uri="{FF2B5EF4-FFF2-40B4-BE49-F238E27FC236}">
                        <a16:creationId xmlns:a16="http://schemas.microsoft.com/office/drawing/2014/main" id="{58CE06F4-C908-4FE7-8394-2F64679FE6B9}"/>
                      </a:ext>
                    </a:extLst>
                  </p:cNvPr>
                  <p:cNvSpPr>
                    <a:spLocks noChangeArrowheads="1"/>
                  </p:cNvSpPr>
                  <p:nvPr/>
                </p:nvSpPr>
                <p:spPr bwMode="auto">
                  <a:xfrm rot="-4938979">
                    <a:off x="1926" y="739"/>
                    <a:ext cx="90" cy="202"/>
                  </a:xfrm>
                  <a:prstGeom prst="can">
                    <a:avLst>
                      <a:gd name="adj" fmla="val 56111"/>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17" name="Freeform 1159">
                    <a:extLst>
                      <a:ext uri="{FF2B5EF4-FFF2-40B4-BE49-F238E27FC236}">
                        <a16:creationId xmlns:a16="http://schemas.microsoft.com/office/drawing/2014/main" id="{6353EC3D-AE10-42FC-B71D-A3F7DB75A324}"/>
                      </a:ext>
                    </a:extLst>
                  </p:cNvPr>
                  <p:cNvSpPr>
                    <a:spLocks/>
                  </p:cNvSpPr>
                  <p:nvPr/>
                </p:nvSpPr>
                <p:spPr bwMode="auto">
                  <a:xfrm rot="-9754641" flipH="1" flipV="1">
                    <a:off x="2024" y="916"/>
                    <a:ext cx="108" cy="140"/>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18" name="Freeform 1160">
                    <a:extLst>
                      <a:ext uri="{FF2B5EF4-FFF2-40B4-BE49-F238E27FC236}">
                        <a16:creationId xmlns:a16="http://schemas.microsoft.com/office/drawing/2014/main" id="{FDB92F70-8C01-4E86-8E8C-CBC739F4C0FC}"/>
                      </a:ext>
                    </a:extLst>
                  </p:cNvPr>
                  <p:cNvSpPr>
                    <a:spLocks/>
                  </p:cNvSpPr>
                  <p:nvPr/>
                </p:nvSpPr>
                <p:spPr bwMode="auto">
                  <a:xfrm rot="6871661" flipH="1" flipV="1">
                    <a:off x="2038" y="828"/>
                    <a:ext cx="111" cy="137"/>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19" name="Freeform 1161">
                    <a:extLst>
                      <a:ext uri="{FF2B5EF4-FFF2-40B4-BE49-F238E27FC236}">
                        <a16:creationId xmlns:a16="http://schemas.microsoft.com/office/drawing/2014/main" id="{E1DD33A1-307E-47C9-BE62-EB7FF8E970EB}"/>
                      </a:ext>
                    </a:extLst>
                  </p:cNvPr>
                  <p:cNvSpPr>
                    <a:spLocks/>
                  </p:cNvSpPr>
                  <p:nvPr/>
                </p:nvSpPr>
                <p:spPr bwMode="auto">
                  <a:xfrm rot="-9754641" flipH="1" flipV="1">
                    <a:off x="1958" y="962"/>
                    <a:ext cx="109" cy="140"/>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20" name="Freeform 1162">
                    <a:extLst>
                      <a:ext uri="{FF2B5EF4-FFF2-40B4-BE49-F238E27FC236}">
                        <a16:creationId xmlns:a16="http://schemas.microsoft.com/office/drawing/2014/main" id="{03F12AAB-A3FF-492F-A53C-532A14B19472}"/>
                      </a:ext>
                    </a:extLst>
                  </p:cNvPr>
                  <p:cNvSpPr>
                    <a:spLocks/>
                  </p:cNvSpPr>
                  <p:nvPr/>
                </p:nvSpPr>
                <p:spPr bwMode="auto">
                  <a:xfrm rot="6871661" flipH="1" flipV="1">
                    <a:off x="1962" y="874"/>
                    <a:ext cx="111" cy="138"/>
                  </a:xfrm>
                  <a:custGeom>
                    <a:avLst/>
                    <a:gdLst>
                      <a:gd name="T0" fmla="*/ 1 w 158"/>
                      <a:gd name="T1" fmla="*/ 1 h 264"/>
                      <a:gd name="T2" fmla="*/ 1 w 158"/>
                      <a:gd name="T3" fmla="*/ 1 h 264"/>
                      <a:gd name="T4" fmla="*/ 1 w 158"/>
                      <a:gd name="T5" fmla="*/ 1 h 264"/>
                      <a:gd name="T6" fmla="*/ 1 w 158"/>
                      <a:gd name="T7" fmla="*/ 1 h 264"/>
                      <a:gd name="T8" fmla="*/ 1 w 158"/>
                      <a:gd name="T9" fmla="*/ 1 h 264"/>
                      <a:gd name="T10" fmla="*/ 1 w 158"/>
                      <a:gd name="T11" fmla="*/ 1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CC99"/>
                  </a:solidFill>
                  <a:ln w="952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21" name="Oval 1163">
                    <a:extLst>
                      <a:ext uri="{FF2B5EF4-FFF2-40B4-BE49-F238E27FC236}">
                        <a16:creationId xmlns:a16="http://schemas.microsoft.com/office/drawing/2014/main" id="{F0DE5D78-7B67-4398-9318-FC6642EB1DB3}"/>
                      </a:ext>
                    </a:extLst>
                  </p:cNvPr>
                  <p:cNvSpPr>
                    <a:spLocks noChangeArrowheads="1"/>
                  </p:cNvSpPr>
                  <p:nvPr/>
                </p:nvSpPr>
                <p:spPr bwMode="auto">
                  <a:xfrm rot="461021" flipH="1">
                    <a:off x="1617" y="700"/>
                    <a:ext cx="327" cy="184"/>
                  </a:xfrm>
                  <a:prstGeom prst="ellipse">
                    <a:avLst/>
                  </a:prstGeom>
                  <a:solidFill>
                    <a:srgbClr val="FFCC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2" name="AutoShape 1164">
                    <a:extLst>
                      <a:ext uri="{FF2B5EF4-FFF2-40B4-BE49-F238E27FC236}">
                        <a16:creationId xmlns:a16="http://schemas.microsoft.com/office/drawing/2014/main" id="{D7BB8C6C-BD97-4483-A396-4AE1697F8546}"/>
                      </a:ext>
                    </a:extLst>
                  </p:cNvPr>
                  <p:cNvSpPr>
                    <a:spLocks noChangeArrowheads="1"/>
                  </p:cNvSpPr>
                  <p:nvPr/>
                </p:nvSpPr>
                <p:spPr bwMode="auto">
                  <a:xfrm rot="-4938979">
                    <a:off x="1851" y="784"/>
                    <a:ext cx="90" cy="203"/>
                  </a:xfrm>
                  <a:prstGeom prst="can">
                    <a:avLst>
                      <a:gd name="adj" fmla="val 56389"/>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3" name="Rectangle 1165">
                    <a:extLst>
                      <a:ext uri="{FF2B5EF4-FFF2-40B4-BE49-F238E27FC236}">
                        <a16:creationId xmlns:a16="http://schemas.microsoft.com/office/drawing/2014/main" id="{048A01C6-647B-460A-B3AE-59D31F094EDC}"/>
                      </a:ext>
                    </a:extLst>
                  </p:cNvPr>
                  <p:cNvSpPr>
                    <a:spLocks noChangeArrowheads="1"/>
                  </p:cNvSpPr>
                  <p:nvPr/>
                </p:nvSpPr>
                <p:spPr bwMode="auto">
                  <a:xfrm rot="461021" flipH="1" flipV="1">
                    <a:off x="1565" y="799"/>
                    <a:ext cx="181" cy="8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4" name="Rectangle 1166">
                    <a:extLst>
                      <a:ext uri="{FF2B5EF4-FFF2-40B4-BE49-F238E27FC236}">
                        <a16:creationId xmlns:a16="http://schemas.microsoft.com/office/drawing/2014/main" id="{3C34493C-BBFC-4AFC-80EA-F709E500384B}"/>
                      </a:ext>
                    </a:extLst>
                  </p:cNvPr>
                  <p:cNvSpPr>
                    <a:spLocks noChangeArrowheads="1"/>
                  </p:cNvSpPr>
                  <p:nvPr/>
                </p:nvSpPr>
                <p:spPr bwMode="auto">
                  <a:xfrm rot="517108" flipH="1" flipV="1">
                    <a:off x="1186" y="815"/>
                    <a:ext cx="412" cy="13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5" name="AutoShape 1167">
                    <a:extLst>
                      <a:ext uri="{FF2B5EF4-FFF2-40B4-BE49-F238E27FC236}">
                        <a16:creationId xmlns:a16="http://schemas.microsoft.com/office/drawing/2014/main" id="{813B1ED3-1A6A-4E9E-903D-F5039699E94F}"/>
                      </a:ext>
                    </a:extLst>
                  </p:cNvPr>
                  <p:cNvSpPr>
                    <a:spLocks noChangeArrowheads="1"/>
                  </p:cNvSpPr>
                  <p:nvPr/>
                </p:nvSpPr>
                <p:spPr bwMode="auto">
                  <a:xfrm rot="16661021" flipH="1">
                    <a:off x="1601" y="741"/>
                    <a:ext cx="148" cy="328"/>
                  </a:xfrm>
                  <a:prstGeom prst="flowChartManualInpu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6" name="Rectangle 1168">
                    <a:extLst>
                      <a:ext uri="{FF2B5EF4-FFF2-40B4-BE49-F238E27FC236}">
                        <a16:creationId xmlns:a16="http://schemas.microsoft.com/office/drawing/2014/main" id="{C0B7C308-23AF-420B-907B-3492780BBDE1}"/>
                      </a:ext>
                    </a:extLst>
                  </p:cNvPr>
                  <p:cNvSpPr>
                    <a:spLocks noChangeArrowheads="1"/>
                  </p:cNvSpPr>
                  <p:nvPr/>
                </p:nvSpPr>
                <p:spPr bwMode="auto">
                  <a:xfrm rot="326171" flipH="1" flipV="1">
                    <a:off x="1474" y="819"/>
                    <a:ext cx="95" cy="4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7" name="Rectangle 1169">
                    <a:extLst>
                      <a:ext uri="{FF2B5EF4-FFF2-40B4-BE49-F238E27FC236}">
                        <a16:creationId xmlns:a16="http://schemas.microsoft.com/office/drawing/2014/main" id="{E2FE6D37-5343-478E-BC44-C08F361ACCE4}"/>
                      </a:ext>
                    </a:extLst>
                  </p:cNvPr>
                  <p:cNvSpPr>
                    <a:spLocks noChangeArrowheads="1"/>
                  </p:cNvSpPr>
                  <p:nvPr/>
                </p:nvSpPr>
                <p:spPr bwMode="auto">
                  <a:xfrm rot="326171" flipH="1" flipV="1">
                    <a:off x="1580" y="761"/>
                    <a:ext cx="95" cy="4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8" name="Rectangle 1170">
                    <a:extLst>
                      <a:ext uri="{FF2B5EF4-FFF2-40B4-BE49-F238E27FC236}">
                        <a16:creationId xmlns:a16="http://schemas.microsoft.com/office/drawing/2014/main" id="{1268AC29-F1A1-4F7B-BA2F-21F4E3E9DBA0}"/>
                      </a:ext>
                    </a:extLst>
                  </p:cNvPr>
                  <p:cNvSpPr>
                    <a:spLocks noChangeArrowheads="1"/>
                  </p:cNvSpPr>
                  <p:nvPr/>
                </p:nvSpPr>
                <p:spPr bwMode="auto">
                  <a:xfrm rot="326171" flipH="1" flipV="1">
                    <a:off x="1519" y="799"/>
                    <a:ext cx="95" cy="44"/>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29" name="Freeform 1171">
                    <a:extLst>
                      <a:ext uri="{FF2B5EF4-FFF2-40B4-BE49-F238E27FC236}">
                        <a16:creationId xmlns:a16="http://schemas.microsoft.com/office/drawing/2014/main" id="{3A41F52D-F22A-46C8-83FC-51BF6417F398}"/>
                      </a:ext>
                    </a:extLst>
                  </p:cNvPr>
                  <p:cNvSpPr>
                    <a:spLocks/>
                  </p:cNvSpPr>
                  <p:nvPr/>
                </p:nvSpPr>
                <p:spPr bwMode="auto">
                  <a:xfrm rot="456228" flipH="1" flipV="1">
                    <a:off x="1066" y="658"/>
                    <a:ext cx="989" cy="197"/>
                  </a:xfrm>
                  <a:custGeom>
                    <a:avLst/>
                    <a:gdLst>
                      <a:gd name="T0" fmla="*/ 0 w 635"/>
                      <a:gd name="T1" fmla="*/ 12793053 h 121"/>
                      <a:gd name="T2" fmla="*/ 9425271 w 635"/>
                      <a:gd name="T3" fmla="*/ 12793053 h 121"/>
                      <a:gd name="T4" fmla="*/ 15060997 w 635"/>
                      <a:gd name="T5" fmla="*/ 1768661 h 121"/>
                      <a:gd name="T6" fmla="*/ 26355543 w 635"/>
                      <a:gd name="T7" fmla="*/ 1768661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12700" cmpd="sng">
                    <a:solidFill>
                      <a:srgbClr val="CC6600"/>
                    </a:solidFill>
                    <a:round/>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8797" name="Group 1172">
                  <a:extLst>
                    <a:ext uri="{FF2B5EF4-FFF2-40B4-BE49-F238E27FC236}">
                      <a16:creationId xmlns:a16="http://schemas.microsoft.com/office/drawing/2014/main" id="{72DF1680-A76F-478A-AEBF-57181065DAFD}"/>
                    </a:ext>
                  </a:extLst>
                </p:cNvPr>
                <p:cNvGrpSpPr>
                  <a:grpSpLocks/>
                </p:cNvGrpSpPr>
                <p:nvPr/>
              </p:nvGrpSpPr>
              <p:grpSpPr bwMode="auto">
                <a:xfrm>
                  <a:off x="1116" y="895"/>
                  <a:ext cx="1004" cy="218"/>
                  <a:chOff x="1153" y="1405"/>
                  <a:chExt cx="1004" cy="218"/>
                </a:xfrm>
              </p:grpSpPr>
              <p:grpSp>
                <p:nvGrpSpPr>
                  <p:cNvPr id="28799" name="Group 1173">
                    <a:extLst>
                      <a:ext uri="{FF2B5EF4-FFF2-40B4-BE49-F238E27FC236}">
                        <a16:creationId xmlns:a16="http://schemas.microsoft.com/office/drawing/2014/main" id="{05197719-64F4-46C8-AAD7-6CB28C2FC463}"/>
                      </a:ext>
                    </a:extLst>
                  </p:cNvPr>
                  <p:cNvGrpSpPr>
                    <a:grpSpLocks/>
                  </p:cNvGrpSpPr>
                  <p:nvPr/>
                </p:nvGrpSpPr>
                <p:grpSpPr bwMode="auto">
                  <a:xfrm rot="461021" flipH="1" flipV="1">
                    <a:off x="1679" y="1456"/>
                    <a:ext cx="478" cy="167"/>
                    <a:chOff x="1676" y="663"/>
                    <a:chExt cx="358" cy="132"/>
                  </a:xfrm>
                </p:grpSpPr>
                <p:sp>
                  <p:nvSpPr>
                    <p:cNvPr id="28807" name="AutoShape 1174">
                      <a:extLst>
                        <a:ext uri="{FF2B5EF4-FFF2-40B4-BE49-F238E27FC236}">
                          <a16:creationId xmlns:a16="http://schemas.microsoft.com/office/drawing/2014/main" id="{02AC129C-829F-48A3-ACF5-1E0F10CF5546}"/>
                        </a:ext>
                      </a:extLst>
                    </p:cNvPr>
                    <p:cNvSpPr>
                      <a:spLocks noChangeArrowheads="1"/>
                    </p:cNvSpPr>
                    <p:nvPr/>
                  </p:nvSpPr>
                  <p:spPr bwMode="auto">
                    <a:xfrm rot="-467073">
                      <a:off x="1751" y="679"/>
                      <a:ext cx="136" cy="60"/>
                    </a:xfrm>
                    <a:prstGeom prst="flowChartTerminator">
                      <a:avLst/>
                    </a:prstGeom>
                    <a:solidFill>
                      <a:srgbClr val="FFCC99"/>
                    </a:solidFill>
                    <a:ln>
                      <a:noFill/>
                    </a:ln>
                    <a:effectLst/>
                    <a:extLst>
                      <a:ext uri="{91240B29-F687-4F45-9708-019B960494DF}">
                        <a14:hiddenLine xmlns:a14="http://schemas.microsoft.com/office/drawing/2010/main" w="3175">
                          <a:solidFill>
                            <a:srgbClr val="99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08" name="Oval 1175">
                      <a:extLst>
                        <a:ext uri="{FF2B5EF4-FFF2-40B4-BE49-F238E27FC236}">
                          <a16:creationId xmlns:a16="http://schemas.microsoft.com/office/drawing/2014/main" id="{534E6B0F-FACD-44B6-8A89-1F6964129BDF}"/>
                        </a:ext>
                      </a:extLst>
                    </p:cNvPr>
                    <p:cNvSpPr>
                      <a:spLocks noChangeArrowheads="1"/>
                    </p:cNvSpPr>
                    <p:nvPr/>
                  </p:nvSpPr>
                  <p:spPr bwMode="auto">
                    <a:xfrm rot="-1493914">
                      <a:off x="1701" y="709"/>
                      <a:ext cx="73" cy="46"/>
                    </a:xfrm>
                    <a:prstGeom prst="ellipse">
                      <a:avLst/>
                    </a:prstGeom>
                    <a:solidFill>
                      <a:srgbClr val="FFCC99"/>
                    </a:solidFill>
                    <a:ln>
                      <a:noFill/>
                    </a:ln>
                    <a:effectLst/>
                    <a:extLst>
                      <a:ext uri="{91240B29-F687-4F45-9708-019B960494DF}">
                        <a14:hiddenLine xmlns:a14="http://schemas.microsoft.com/office/drawing/2010/main" w="3175">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09" name="Freeform 1176">
                      <a:extLst>
                        <a:ext uri="{FF2B5EF4-FFF2-40B4-BE49-F238E27FC236}">
                          <a16:creationId xmlns:a16="http://schemas.microsoft.com/office/drawing/2014/main" id="{E0B93DEB-795A-472A-A17A-CC0B93718FB1}"/>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solidFill>
                      <a:srgbClr val="FFCC99"/>
                    </a:solidFill>
                    <a:ln>
                      <a:noFill/>
                    </a:ln>
                    <a:effectLst/>
                    <a:extLst>
                      <a:ext uri="{91240B29-F687-4F45-9708-019B960494DF}">
                        <a14:hiddenLine xmlns:a14="http://schemas.microsoft.com/office/drawing/2010/main" w="3175" cmpd="sng">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10" name="Freeform 1177">
                      <a:extLst>
                        <a:ext uri="{FF2B5EF4-FFF2-40B4-BE49-F238E27FC236}">
                          <a16:creationId xmlns:a16="http://schemas.microsoft.com/office/drawing/2014/main" id="{63F5021B-5083-4F68-A31E-F0CF37840F50}"/>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solidFill>
                      <a:srgbClr val="FFCC99"/>
                    </a:solidFill>
                    <a:ln>
                      <a:noFill/>
                    </a:ln>
                    <a:effectLst/>
                    <a:extLst>
                      <a:ext uri="{91240B29-F687-4F45-9708-019B960494DF}">
                        <a14:hiddenLine xmlns:a14="http://schemas.microsoft.com/office/drawing/2010/main" w="3175" cmpd="sng">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11" name="Oval 1178">
                      <a:extLst>
                        <a:ext uri="{FF2B5EF4-FFF2-40B4-BE49-F238E27FC236}">
                          <a16:creationId xmlns:a16="http://schemas.microsoft.com/office/drawing/2014/main" id="{7EBF87AD-B8D5-40E2-A86C-BAA511513B42}"/>
                        </a:ext>
                      </a:extLst>
                    </p:cNvPr>
                    <p:cNvSpPr>
                      <a:spLocks noChangeArrowheads="1"/>
                    </p:cNvSpPr>
                    <p:nvPr/>
                  </p:nvSpPr>
                  <p:spPr bwMode="auto">
                    <a:xfrm>
                      <a:off x="1676" y="704"/>
                      <a:ext cx="80" cy="45"/>
                    </a:xfrm>
                    <a:prstGeom prst="ellipse">
                      <a:avLst/>
                    </a:prstGeom>
                    <a:solidFill>
                      <a:srgbClr val="FFCC99"/>
                    </a:solidFill>
                    <a:ln w="31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12" name="AutoShape 1179">
                      <a:extLst>
                        <a:ext uri="{FF2B5EF4-FFF2-40B4-BE49-F238E27FC236}">
                          <a16:creationId xmlns:a16="http://schemas.microsoft.com/office/drawing/2014/main" id="{9BCD4A18-516E-48EA-A557-DA7DA25F7A2B}"/>
                        </a:ext>
                      </a:extLst>
                    </p:cNvPr>
                    <p:cNvSpPr>
                      <a:spLocks noChangeArrowheads="1"/>
                    </p:cNvSpPr>
                    <p:nvPr/>
                  </p:nvSpPr>
                  <p:spPr bwMode="auto">
                    <a:xfrm rot="664131">
                      <a:off x="1867" y="694"/>
                      <a:ext cx="136" cy="60"/>
                    </a:xfrm>
                    <a:prstGeom prst="flowChartTerminator">
                      <a:avLst/>
                    </a:prstGeom>
                    <a:solidFill>
                      <a:srgbClr val="FFCC99"/>
                    </a:solidFill>
                    <a:ln>
                      <a:noFill/>
                    </a:ln>
                    <a:effectLst/>
                    <a:extLst>
                      <a:ext uri="{91240B29-F687-4F45-9708-019B960494DF}">
                        <a14:hiddenLine xmlns:a14="http://schemas.microsoft.com/office/drawing/2010/main" w="3175">
                          <a:solidFill>
                            <a:srgbClr val="99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800" name="AutoShape 1180">
                    <a:extLst>
                      <a:ext uri="{FF2B5EF4-FFF2-40B4-BE49-F238E27FC236}">
                        <a16:creationId xmlns:a16="http://schemas.microsoft.com/office/drawing/2014/main" id="{D67430FA-8716-44F7-92C7-E8EDB6893B0C}"/>
                      </a:ext>
                    </a:extLst>
                  </p:cNvPr>
                  <p:cNvSpPr>
                    <a:spLocks noChangeArrowheads="1"/>
                  </p:cNvSpPr>
                  <p:nvPr/>
                </p:nvSpPr>
                <p:spPr bwMode="auto">
                  <a:xfrm rot="5373183" flipH="1" flipV="1">
                    <a:off x="1821" y="1510"/>
                    <a:ext cx="57" cy="121"/>
                  </a:xfrm>
                  <a:prstGeom prst="can">
                    <a:avLst>
                      <a:gd name="adj" fmla="val 53070"/>
                    </a:avLst>
                  </a:prstGeom>
                  <a:solidFill>
                    <a:srgbClr val="FFCC99"/>
                  </a:solidFill>
                  <a:ln>
                    <a:noFill/>
                  </a:ln>
                  <a:effectLst/>
                  <a:extLst>
                    <a:ext uri="{91240B29-F687-4F45-9708-019B960494DF}">
                      <a14:hiddenLine xmlns:a14="http://schemas.microsoft.com/office/drawing/2010/main" w="9525">
                        <a:solidFill>
                          <a:srgbClr val="9933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01" name="AutoShape 1181">
                    <a:extLst>
                      <a:ext uri="{FF2B5EF4-FFF2-40B4-BE49-F238E27FC236}">
                        <a16:creationId xmlns:a16="http://schemas.microsoft.com/office/drawing/2014/main" id="{574F24BE-80F0-4033-B8B1-308323F63114}"/>
                      </a:ext>
                    </a:extLst>
                  </p:cNvPr>
                  <p:cNvSpPr>
                    <a:spLocks noChangeArrowheads="1"/>
                  </p:cNvSpPr>
                  <p:nvPr/>
                </p:nvSpPr>
                <p:spPr bwMode="auto">
                  <a:xfrm rot="5861021" flipH="1" flipV="1">
                    <a:off x="2010" y="1519"/>
                    <a:ext cx="57" cy="71"/>
                  </a:xfrm>
                  <a:prstGeom prst="can">
                    <a:avLst>
                      <a:gd name="adj" fmla="val 31140"/>
                    </a:avLst>
                  </a:prstGeom>
                  <a:solidFill>
                    <a:srgbClr val="FFCC99"/>
                  </a:solidFill>
                  <a:ln>
                    <a:noFill/>
                  </a:ln>
                  <a:effectLst/>
                  <a:extLst>
                    <a:ext uri="{91240B29-F687-4F45-9708-019B960494DF}">
                      <a14:hiddenLine xmlns:a14="http://schemas.microsoft.com/office/drawing/2010/main" w="9525">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02" name="AutoShape 1182">
                    <a:extLst>
                      <a:ext uri="{FF2B5EF4-FFF2-40B4-BE49-F238E27FC236}">
                        <a16:creationId xmlns:a16="http://schemas.microsoft.com/office/drawing/2014/main" id="{53C9C0A7-DC7B-47C6-9F22-13DC582AA8F9}"/>
                      </a:ext>
                    </a:extLst>
                  </p:cNvPr>
                  <p:cNvSpPr>
                    <a:spLocks noChangeArrowheads="1"/>
                  </p:cNvSpPr>
                  <p:nvPr/>
                </p:nvSpPr>
                <p:spPr bwMode="auto">
                  <a:xfrm rot="675432" flipH="1" flipV="1">
                    <a:off x="1641" y="1457"/>
                    <a:ext cx="154" cy="84"/>
                  </a:xfrm>
                  <a:prstGeom prst="flowChartExtract">
                    <a:avLst/>
                  </a:prstGeom>
                  <a:solidFill>
                    <a:srgbClr val="FFCC99"/>
                  </a:solidFill>
                  <a:ln>
                    <a:noFill/>
                  </a:ln>
                  <a:effectLst/>
                  <a:extLst>
                    <a:ext uri="{91240B29-F687-4F45-9708-019B960494DF}">
                      <a14:hiddenLine xmlns:a14="http://schemas.microsoft.com/office/drawing/2010/main" w="9525">
                        <a:solidFill>
                          <a:srgbClr val="EA987E"/>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03" name="Line 1183">
                    <a:extLst>
                      <a:ext uri="{FF2B5EF4-FFF2-40B4-BE49-F238E27FC236}">
                        <a16:creationId xmlns:a16="http://schemas.microsoft.com/office/drawing/2014/main" id="{28EE43C2-CF91-489F-BED5-EE4C649F1182}"/>
                      </a:ext>
                    </a:extLst>
                  </p:cNvPr>
                  <p:cNvSpPr>
                    <a:spLocks noChangeShapeType="1"/>
                  </p:cNvSpPr>
                  <p:nvPr/>
                </p:nvSpPr>
                <p:spPr bwMode="auto">
                  <a:xfrm rot="461021" flipH="1" flipV="1">
                    <a:off x="1517" y="1454"/>
                    <a:ext cx="23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04" name="Oval 1184">
                    <a:extLst>
                      <a:ext uri="{FF2B5EF4-FFF2-40B4-BE49-F238E27FC236}">
                        <a16:creationId xmlns:a16="http://schemas.microsoft.com/office/drawing/2014/main" id="{68CB4F1D-1C5A-405E-BAFF-C8E02C32D08C}"/>
                      </a:ext>
                    </a:extLst>
                  </p:cNvPr>
                  <p:cNvSpPr>
                    <a:spLocks noChangeArrowheads="1"/>
                  </p:cNvSpPr>
                  <p:nvPr/>
                </p:nvSpPr>
                <p:spPr bwMode="auto">
                  <a:xfrm rot="461021" flipH="1">
                    <a:off x="1658" y="1405"/>
                    <a:ext cx="246" cy="167"/>
                  </a:xfrm>
                  <a:prstGeom prst="ellipse">
                    <a:avLst/>
                  </a:prstGeom>
                  <a:solidFill>
                    <a:srgbClr val="FFCC99"/>
                  </a:solidFill>
                  <a:ln>
                    <a:noFill/>
                  </a:ln>
                  <a:effectLst/>
                  <a:extLst>
                    <a:ext uri="{91240B29-F687-4F45-9708-019B960494DF}">
                      <a14:hiddenLine xmlns:a14="http://schemas.microsoft.com/office/drawing/2010/main" w="9525">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805" name="Line 1185">
                    <a:extLst>
                      <a:ext uri="{FF2B5EF4-FFF2-40B4-BE49-F238E27FC236}">
                        <a16:creationId xmlns:a16="http://schemas.microsoft.com/office/drawing/2014/main" id="{F5C395C0-8D00-4407-ABAC-527A0A9B4ACC}"/>
                      </a:ext>
                    </a:extLst>
                  </p:cNvPr>
                  <p:cNvSpPr>
                    <a:spLocks noChangeShapeType="1"/>
                  </p:cNvSpPr>
                  <p:nvPr/>
                </p:nvSpPr>
                <p:spPr bwMode="auto">
                  <a:xfrm rot="461021" flipH="1">
                    <a:off x="1966" y="1533"/>
                    <a:ext cx="0" cy="8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EA987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806" name="Freeform 1186">
                    <a:extLst>
                      <a:ext uri="{FF2B5EF4-FFF2-40B4-BE49-F238E27FC236}">
                        <a16:creationId xmlns:a16="http://schemas.microsoft.com/office/drawing/2014/main" id="{D36647C4-92CF-4DD5-BA1A-B281FBA3D201}"/>
                      </a:ext>
                    </a:extLst>
                  </p:cNvPr>
                  <p:cNvSpPr>
                    <a:spLocks/>
                  </p:cNvSpPr>
                  <p:nvPr/>
                </p:nvSpPr>
                <p:spPr bwMode="auto">
                  <a:xfrm rot="461021" flipH="1">
                    <a:off x="1153" y="1470"/>
                    <a:ext cx="846" cy="100"/>
                  </a:xfrm>
                  <a:custGeom>
                    <a:avLst/>
                    <a:gdLst>
                      <a:gd name="T0" fmla="*/ 0 w 635"/>
                      <a:gd name="T1" fmla="*/ 2 h 121"/>
                      <a:gd name="T2" fmla="*/ 176774 w 635"/>
                      <a:gd name="T3" fmla="*/ 2 h 121"/>
                      <a:gd name="T4" fmla="*/ 265320 w 635"/>
                      <a:gd name="T5" fmla="*/ 2 h 121"/>
                      <a:gd name="T6" fmla="*/ 399483 w 635"/>
                      <a:gd name="T7" fmla="*/ 2 h 121"/>
                      <a:gd name="T8" fmla="*/ 620943 w 635"/>
                      <a:gd name="T9" fmla="*/ 2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9525" cmpd="sng">
                    <a:solidFill>
                      <a:srgbClr val="CC6600"/>
                    </a:solidFill>
                    <a:round/>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98" name="Line 1187">
                  <a:extLst>
                    <a:ext uri="{FF2B5EF4-FFF2-40B4-BE49-F238E27FC236}">
                      <a16:creationId xmlns:a16="http://schemas.microsoft.com/office/drawing/2014/main" id="{2184F4F5-111F-439D-B479-191C76773000}"/>
                    </a:ext>
                  </a:extLst>
                </p:cNvPr>
                <p:cNvSpPr>
                  <a:spLocks noChangeShapeType="1"/>
                </p:cNvSpPr>
                <p:nvPr/>
              </p:nvSpPr>
              <p:spPr bwMode="auto">
                <a:xfrm rot="1101883" flipV="1">
                  <a:off x="1963" y="1071"/>
                  <a:ext cx="91" cy="46"/>
                </a:xfrm>
                <a:prstGeom prst="line">
                  <a:avLst/>
                </a:prstGeom>
                <a:noFill/>
                <a:ln w="9525">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8793" name="Group 1188">
                <a:extLst>
                  <a:ext uri="{FF2B5EF4-FFF2-40B4-BE49-F238E27FC236}">
                    <a16:creationId xmlns:a16="http://schemas.microsoft.com/office/drawing/2014/main" id="{6F7E5179-3A94-428B-9545-98959FA14595}"/>
                  </a:ext>
                </a:extLst>
              </p:cNvPr>
              <p:cNvGrpSpPr>
                <a:grpSpLocks/>
              </p:cNvGrpSpPr>
              <p:nvPr/>
            </p:nvGrpSpPr>
            <p:grpSpPr bwMode="auto">
              <a:xfrm rot="-289218">
                <a:off x="935" y="1096"/>
                <a:ext cx="681" cy="687"/>
                <a:chOff x="4195" y="255"/>
                <a:chExt cx="681" cy="687"/>
              </a:xfrm>
            </p:grpSpPr>
            <p:sp>
              <p:nvSpPr>
                <p:cNvPr id="28794" name="Freeform 1189">
                  <a:extLst>
                    <a:ext uri="{FF2B5EF4-FFF2-40B4-BE49-F238E27FC236}">
                      <a16:creationId xmlns:a16="http://schemas.microsoft.com/office/drawing/2014/main" id="{8B7050C0-50EC-4B2E-9770-5E433B5831A4}"/>
                    </a:ext>
                  </a:extLst>
                </p:cNvPr>
                <p:cNvSpPr>
                  <a:spLocks/>
                </p:cNvSpPr>
                <p:nvPr/>
              </p:nvSpPr>
              <p:spPr bwMode="auto">
                <a:xfrm>
                  <a:off x="4195" y="255"/>
                  <a:ext cx="681" cy="687"/>
                </a:xfrm>
                <a:custGeom>
                  <a:avLst/>
                  <a:gdLst>
                    <a:gd name="T0" fmla="*/ 58 w 642"/>
                    <a:gd name="T1" fmla="*/ 6 h 778"/>
                    <a:gd name="T2" fmla="*/ 626 w 642"/>
                    <a:gd name="T3" fmla="*/ 26 h 778"/>
                    <a:gd name="T4" fmla="*/ 2110 w 642"/>
                    <a:gd name="T5" fmla="*/ 38 h 778"/>
                    <a:gd name="T6" fmla="*/ 2483 w 642"/>
                    <a:gd name="T7" fmla="*/ 34 h 778"/>
                    <a:gd name="T8" fmla="*/ 1177 w 642"/>
                    <a:gd name="T9" fmla="*/ 24 h 778"/>
                    <a:gd name="T10" fmla="*/ 805 w 642"/>
                    <a:gd name="T11" fmla="*/ 4 h 778"/>
                    <a:gd name="T12" fmla="*/ 248 w 642"/>
                    <a:gd name="T13" fmla="*/ 4 h 778"/>
                    <a:gd name="T14" fmla="*/ 58 w 642"/>
                    <a:gd name="T15" fmla="*/ 6 h 77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42" h="778">
                      <a:moveTo>
                        <a:pt x="15" y="120"/>
                      </a:moveTo>
                      <a:cubicBezTo>
                        <a:pt x="30" y="203"/>
                        <a:pt x="68" y="422"/>
                        <a:pt x="151" y="528"/>
                      </a:cubicBezTo>
                      <a:cubicBezTo>
                        <a:pt x="234" y="634"/>
                        <a:pt x="439" y="732"/>
                        <a:pt x="514" y="755"/>
                      </a:cubicBezTo>
                      <a:cubicBezTo>
                        <a:pt x="589" y="778"/>
                        <a:pt x="642" y="709"/>
                        <a:pt x="604" y="664"/>
                      </a:cubicBezTo>
                      <a:cubicBezTo>
                        <a:pt x="566" y="619"/>
                        <a:pt x="355" y="581"/>
                        <a:pt x="287" y="483"/>
                      </a:cubicBezTo>
                      <a:cubicBezTo>
                        <a:pt x="219" y="385"/>
                        <a:pt x="234" y="150"/>
                        <a:pt x="196" y="75"/>
                      </a:cubicBezTo>
                      <a:cubicBezTo>
                        <a:pt x="158" y="0"/>
                        <a:pt x="90" y="22"/>
                        <a:pt x="60" y="29"/>
                      </a:cubicBezTo>
                      <a:cubicBezTo>
                        <a:pt x="30" y="36"/>
                        <a:pt x="0" y="37"/>
                        <a:pt x="15" y="120"/>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95" name="Rectangle 1190">
                  <a:extLst>
                    <a:ext uri="{FF2B5EF4-FFF2-40B4-BE49-F238E27FC236}">
                      <a16:creationId xmlns:a16="http://schemas.microsoft.com/office/drawing/2014/main" id="{E85357DB-FA26-406E-A081-F80C974F2CBE}"/>
                    </a:ext>
                  </a:extLst>
                </p:cNvPr>
                <p:cNvSpPr>
                  <a:spLocks noChangeArrowheads="1"/>
                </p:cNvSpPr>
                <p:nvPr/>
              </p:nvSpPr>
              <p:spPr bwMode="auto">
                <a:xfrm rot="-4300694">
                  <a:off x="4766" y="862"/>
                  <a:ext cx="116" cy="44"/>
                </a:xfrm>
                <a:prstGeom prst="rect">
                  <a:avLst/>
                </a:prstGeom>
                <a:solidFill>
                  <a:srgbClr val="66FFFF"/>
                </a:solidFill>
                <a:ln w="9525">
                  <a:solidFill>
                    <a:srgbClr val="00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8743" name="Freeform 1191">
              <a:extLst>
                <a:ext uri="{FF2B5EF4-FFF2-40B4-BE49-F238E27FC236}">
                  <a16:creationId xmlns:a16="http://schemas.microsoft.com/office/drawing/2014/main" id="{27087EE3-D2C0-49E2-83F8-62C4F2B9CE7A}"/>
                </a:ext>
              </a:extLst>
            </p:cNvPr>
            <p:cNvSpPr>
              <a:spLocks/>
            </p:cNvSpPr>
            <p:nvPr/>
          </p:nvSpPr>
          <p:spPr bwMode="auto">
            <a:xfrm>
              <a:off x="2106" y="1793"/>
              <a:ext cx="73" cy="290"/>
            </a:xfrm>
            <a:custGeom>
              <a:avLst/>
              <a:gdLst>
                <a:gd name="T0" fmla="*/ 1 w 136"/>
                <a:gd name="T1" fmla="*/ 0 h 544"/>
                <a:gd name="T2" fmla="*/ 1 w 136"/>
                <a:gd name="T3" fmla="*/ 1 h 544"/>
                <a:gd name="T4" fmla="*/ 1 w 136"/>
                <a:gd name="T5" fmla="*/ 1 h 544"/>
                <a:gd name="T6" fmla="*/ 0 w 136"/>
                <a:gd name="T7" fmla="*/ 1 h 5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6" h="544">
                  <a:moveTo>
                    <a:pt x="136" y="0"/>
                  </a:moveTo>
                  <a:cubicBezTo>
                    <a:pt x="117" y="22"/>
                    <a:pt x="98" y="45"/>
                    <a:pt x="91" y="90"/>
                  </a:cubicBezTo>
                  <a:cubicBezTo>
                    <a:pt x="84" y="135"/>
                    <a:pt x="106" y="196"/>
                    <a:pt x="91" y="272"/>
                  </a:cubicBezTo>
                  <a:cubicBezTo>
                    <a:pt x="76" y="348"/>
                    <a:pt x="38" y="446"/>
                    <a:pt x="0" y="544"/>
                  </a:cubicBezTo>
                </a:path>
              </a:pathLst>
            </a:custGeom>
            <a:noFill/>
            <a:ln w="38100" cmpd="sng">
              <a:solidFill>
                <a:srgbClr val="CC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44" name="Oval 1192">
              <a:extLst>
                <a:ext uri="{FF2B5EF4-FFF2-40B4-BE49-F238E27FC236}">
                  <a16:creationId xmlns:a16="http://schemas.microsoft.com/office/drawing/2014/main" id="{8CE8C0BB-37E5-4FF0-B50F-534723D5E56A}"/>
                </a:ext>
              </a:extLst>
            </p:cNvPr>
            <p:cNvSpPr>
              <a:spLocks noChangeArrowheads="1"/>
            </p:cNvSpPr>
            <p:nvPr/>
          </p:nvSpPr>
          <p:spPr bwMode="auto">
            <a:xfrm>
              <a:off x="4160" y="1947"/>
              <a:ext cx="24" cy="24"/>
            </a:xfrm>
            <a:prstGeom prst="ellipse">
              <a:avLst/>
            </a:prstGeom>
            <a:solidFill>
              <a:schemeClr val="tx1"/>
            </a:solidFill>
            <a:ln w="28575">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45" name="Rectangle 1193">
              <a:extLst>
                <a:ext uri="{FF2B5EF4-FFF2-40B4-BE49-F238E27FC236}">
                  <a16:creationId xmlns:a16="http://schemas.microsoft.com/office/drawing/2014/main" id="{AB9AB5BA-0464-4C20-9EA5-6EBFA4361013}"/>
                </a:ext>
              </a:extLst>
            </p:cNvPr>
            <p:cNvSpPr>
              <a:spLocks noChangeArrowheads="1"/>
            </p:cNvSpPr>
            <p:nvPr/>
          </p:nvSpPr>
          <p:spPr bwMode="auto">
            <a:xfrm rot="-3508889">
              <a:off x="4233" y="2063"/>
              <a:ext cx="72" cy="24"/>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46" name="Freeform 1194">
              <a:extLst>
                <a:ext uri="{FF2B5EF4-FFF2-40B4-BE49-F238E27FC236}">
                  <a16:creationId xmlns:a16="http://schemas.microsoft.com/office/drawing/2014/main" id="{A0F70A48-87D5-4DE3-9CF8-0C0972DE115B}"/>
                </a:ext>
              </a:extLst>
            </p:cNvPr>
            <p:cNvSpPr>
              <a:spLocks/>
            </p:cNvSpPr>
            <p:nvPr/>
          </p:nvSpPr>
          <p:spPr bwMode="auto">
            <a:xfrm rot="-326254">
              <a:off x="1747" y="1484"/>
              <a:ext cx="171" cy="89"/>
            </a:xfrm>
            <a:custGeom>
              <a:avLst/>
              <a:gdLst>
                <a:gd name="T0" fmla="*/ 1 w 317"/>
                <a:gd name="T1" fmla="*/ 0 h 280"/>
                <a:gd name="T2" fmla="*/ 0 w 317"/>
                <a:gd name="T3" fmla="*/ 0 h 280"/>
                <a:gd name="T4" fmla="*/ 1 w 317"/>
                <a:gd name="T5" fmla="*/ 0 h 280"/>
                <a:gd name="T6" fmla="*/ 1 w 317"/>
                <a:gd name="T7" fmla="*/ 0 h 280"/>
                <a:gd name="T8" fmla="*/ 1 w 317"/>
                <a:gd name="T9" fmla="*/ 0 h 280"/>
                <a:gd name="T10" fmla="*/ 1 w 317"/>
                <a:gd name="T11" fmla="*/ 0 h 280"/>
                <a:gd name="T12" fmla="*/ 1 w 317"/>
                <a:gd name="T13" fmla="*/ 0 h 2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7" h="280">
                  <a:moveTo>
                    <a:pt x="45" y="0"/>
                  </a:moveTo>
                  <a:cubicBezTo>
                    <a:pt x="7" y="0"/>
                    <a:pt x="0" y="106"/>
                    <a:pt x="0" y="136"/>
                  </a:cubicBezTo>
                  <a:cubicBezTo>
                    <a:pt x="0" y="166"/>
                    <a:pt x="8" y="158"/>
                    <a:pt x="45" y="181"/>
                  </a:cubicBezTo>
                  <a:cubicBezTo>
                    <a:pt x="82" y="204"/>
                    <a:pt x="181" y="264"/>
                    <a:pt x="226" y="272"/>
                  </a:cubicBezTo>
                  <a:cubicBezTo>
                    <a:pt x="271" y="280"/>
                    <a:pt x="317" y="250"/>
                    <a:pt x="317" y="227"/>
                  </a:cubicBezTo>
                  <a:cubicBezTo>
                    <a:pt x="317" y="204"/>
                    <a:pt x="271" y="174"/>
                    <a:pt x="226" y="136"/>
                  </a:cubicBezTo>
                  <a:cubicBezTo>
                    <a:pt x="181" y="98"/>
                    <a:pt x="83" y="0"/>
                    <a:pt x="45" y="0"/>
                  </a:cubicBezTo>
                  <a:close/>
                </a:path>
              </a:pathLst>
            </a:custGeom>
            <a:solidFill>
              <a:srgbClr val="66FFFF"/>
            </a:solidFill>
            <a:ln w="9525">
              <a:solidFill>
                <a:srgbClr val="0066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47" name="Group 1195">
              <a:extLst>
                <a:ext uri="{FF2B5EF4-FFF2-40B4-BE49-F238E27FC236}">
                  <a16:creationId xmlns:a16="http://schemas.microsoft.com/office/drawing/2014/main" id="{34D817D0-E749-4B79-8C68-009512462D45}"/>
                </a:ext>
              </a:extLst>
            </p:cNvPr>
            <p:cNvGrpSpPr>
              <a:grpSpLocks/>
            </p:cNvGrpSpPr>
            <p:nvPr/>
          </p:nvGrpSpPr>
          <p:grpSpPr bwMode="auto">
            <a:xfrm>
              <a:off x="1701" y="1207"/>
              <a:ext cx="252" cy="292"/>
              <a:chOff x="2562" y="210"/>
              <a:chExt cx="491" cy="568"/>
            </a:xfrm>
          </p:grpSpPr>
          <p:grpSp>
            <p:nvGrpSpPr>
              <p:cNvPr id="28764" name="Group 1196">
                <a:extLst>
                  <a:ext uri="{FF2B5EF4-FFF2-40B4-BE49-F238E27FC236}">
                    <a16:creationId xmlns:a16="http://schemas.microsoft.com/office/drawing/2014/main" id="{6275662C-6259-41F6-93C8-D747F2F68E3A}"/>
                  </a:ext>
                </a:extLst>
              </p:cNvPr>
              <p:cNvGrpSpPr>
                <a:grpSpLocks/>
              </p:cNvGrpSpPr>
              <p:nvPr/>
            </p:nvGrpSpPr>
            <p:grpSpPr bwMode="auto">
              <a:xfrm>
                <a:off x="2602" y="248"/>
                <a:ext cx="451" cy="530"/>
                <a:chOff x="2454" y="1051"/>
                <a:chExt cx="451" cy="530"/>
              </a:xfrm>
            </p:grpSpPr>
            <p:sp>
              <p:nvSpPr>
                <p:cNvPr id="28768" name="Freeform 1197">
                  <a:extLst>
                    <a:ext uri="{FF2B5EF4-FFF2-40B4-BE49-F238E27FC236}">
                      <a16:creationId xmlns:a16="http://schemas.microsoft.com/office/drawing/2014/main" id="{27F46952-BCA7-4D6F-8F42-3DE7905EC7BA}"/>
                    </a:ext>
                  </a:extLst>
                </p:cNvPr>
                <p:cNvSpPr>
                  <a:spLocks/>
                </p:cNvSpPr>
                <p:nvPr/>
              </p:nvSpPr>
              <p:spPr bwMode="auto">
                <a:xfrm rot="656925">
                  <a:off x="2542" y="1509"/>
                  <a:ext cx="288" cy="57"/>
                </a:xfrm>
                <a:custGeom>
                  <a:avLst/>
                  <a:gdLst>
                    <a:gd name="T0" fmla="*/ 5849 w 243"/>
                    <a:gd name="T1" fmla="*/ 66 h 52"/>
                    <a:gd name="T2" fmla="*/ 13902 w 243"/>
                    <a:gd name="T3" fmla="*/ 66 h 52"/>
                    <a:gd name="T4" fmla="*/ 8588 w 243"/>
                    <a:gd name="T5" fmla="*/ 475 h 52"/>
                    <a:gd name="T6" fmla="*/ 465 w 243"/>
                    <a:gd name="T7" fmla="*/ 66 h 52"/>
                    <a:gd name="T8" fmla="*/ 5849 w 243"/>
                    <a:gd name="T9" fmla="*/ 66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52">
                      <a:moveTo>
                        <a:pt x="99" y="7"/>
                      </a:moveTo>
                      <a:cubicBezTo>
                        <a:pt x="137" y="7"/>
                        <a:pt x="227" y="0"/>
                        <a:pt x="235" y="7"/>
                      </a:cubicBezTo>
                      <a:cubicBezTo>
                        <a:pt x="243" y="14"/>
                        <a:pt x="183" y="52"/>
                        <a:pt x="145" y="52"/>
                      </a:cubicBezTo>
                      <a:cubicBezTo>
                        <a:pt x="107" y="52"/>
                        <a:pt x="16" y="14"/>
                        <a:pt x="8" y="7"/>
                      </a:cubicBezTo>
                      <a:cubicBezTo>
                        <a:pt x="0" y="0"/>
                        <a:pt x="61" y="7"/>
                        <a:pt x="99" y="7"/>
                      </a:cubicBezTo>
                      <a:close/>
                    </a:path>
                  </a:pathLst>
                </a:custGeom>
                <a:solidFill>
                  <a:srgbClr val="FFD4A9"/>
                </a:solidFill>
                <a:ln>
                  <a:noFill/>
                </a:ln>
                <a:effectLst/>
                <a:extLst>
                  <a:ext uri="{91240B29-F687-4F45-9708-019B960494DF}">
                    <a14:hiddenLine xmlns:a14="http://schemas.microsoft.com/office/drawing/2010/main" w="9525">
                      <a:solidFill>
                        <a:srgbClr val="FFA67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69" name="Freeform 1198">
                  <a:extLst>
                    <a:ext uri="{FF2B5EF4-FFF2-40B4-BE49-F238E27FC236}">
                      <a16:creationId xmlns:a16="http://schemas.microsoft.com/office/drawing/2014/main" id="{314B8B25-57BE-41CE-9C82-0E437E017DCA}"/>
                    </a:ext>
                  </a:extLst>
                </p:cNvPr>
                <p:cNvSpPr>
                  <a:spLocks/>
                </p:cNvSpPr>
                <p:nvPr/>
              </p:nvSpPr>
              <p:spPr bwMode="auto">
                <a:xfrm rot="-298214">
                  <a:off x="2482" y="1051"/>
                  <a:ext cx="423" cy="530"/>
                </a:xfrm>
                <a:custGeom>
                  <a:avLst/>
                  <a:gdLst>
                    <a:gd name="T0" fmla="*/ 15 w 423"/>
                    <a:gd name="T1" fmla="*/ 356 h 530"/>
                    <a:gd name="T2" fmla="*/ 15 w 423"/>
                    <a:gd name="T3" fmla="*/ 129 h 530"/>
                    <a:gd name="T4" fmla="*/ 106 w 423"/>
                    <a:gd name="T5" fmla="*/ 38 h 530"/>
                    <a:gd name="T6" fmla="*/ 378 w 423"/>
                    <a:gd name="T7" fmla="*/ 38 h 530"/>
                    <a:gd name="T8" fmla="*/ 378 w 423"/>
                    <a:gd name="T9" fmla="*/ 265 h 530"/>
                    <a:gd name="T10" fmla="*/ 287 w 423"/>
                    <a:gd name="T11" fmla="*/ 492 h 530"/>
                    <a:gd name="T12" fmla="*/ 106 w 423"/>
                    <a:gd name="T13" fmla="*/ 492 h 530"/>
                    <a:gd name="T14" fmla="*/ 15 w 423"/>
                    <a:gd name="T15" fmla="*/ 356 h 5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23" h="530">
                      <a:moveTo>
                        <a:pt x="15" y="356"/>
                      </a:moveTo>
                      <a:cubicBezTo>
                        <a:pt x="0" y="296"/>
                        <a:pt x="0" y="182"/>
                        <a:pt x="15" y="129"/>
                      </a:cubicBezTo>
                      <a:cubicBezTo>
                        <a:pt x="30" y="76"/>
                        <a:pt x="46" y="53"/>
                        <a:pt x="106" y="38"/>
                      </a:cubicBezTo>
                      <a:cubicBezTo>
                        <a:pt x="166" y="23"/>
                        <a:pt x="333" y="0"/>
                        <a:pt x="378" y="38"/>
                      </a:cubicBezTo>
                      <a:cubicBezTo>
                        <a:pt x="423" y="76"/>
                        <a:pt x="393" y="189"/>
                        <a:pt x="378" y="265"/>
                      </a:cubicBezTo>
                      <a:cubicBezTo>
                        <a:pt x="363" y="341"/>
                        <a:pt x="332" y="454"/>
                        <a:pt x="287" y="492"/>
                      </a:cubicBezTo>
                      <a:cubicBezTo>
                        <a:pt x="242" y="530"/>
                        <a:pt x="151" y="522"/>
                        <a:pt x="106" y="492"/>
                      </a:cubicBezTo>
                      <a:cubicBezTo>
                        <a:pt x="61" y="462"/>
                        <a:pt x="30" y="416"/>
                        <a:pt x="15" y="356"/>
                      </a:cubicBezTo>
                      <a:close/>
                    </a:path>
                  </a:pathLst>
                </a:custGeom>
                <a:solidFill>
                  <a:srgbClr val="FFD4A9"/>
                </a:solidFill>
                <a:ln>
                  <a:noFill/>
                </a:ln>
                <a:effectLst/>
                <a:extLst>
                  <a:ext uri="{91240B29-F687-4F45-9708-019B960494DF}">
                    <a14:hiddenLine xmlns:a14="http://schemas.microsoft.com/office/drawing/2010/main" w="9525">
                      <a:solidFill>
                        <a:srgbClr val="FF9966"/>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70" name="Freeform 1199">
                  <a:extLst>
                    <a:ext uri="{FF2B5EF4-FFF2-40B4-BE49-F238E27FC236}">
                      <a16:creationId xmlns:a16="http://schemas.microsoft.com/office/drawing/2014/main" id="{C358DC21-6343-4019-9106-45F6D812C162}"/>
                    </a:ext>
                  </a:extLst>
                </p:cNvPr>
                <p:cNvSpPr>
                  <a:spLocks/>
                </p:cNvSpPr>
                <p:nvPr/>
              </p:nvSpPr>
              <p:spPr bwMode="auto">
                <a:xfrm>
                  <a:off x="2648" y="1399"/>
                  <a:ext cx="194" cy="177"/>
                </a:xfrm>
                <a:custGeom>
                  <a:avLst/>
                  <a:gdLst>
                    <a:gd name="T0" fmla="*/ 9 w 219"/>
                    <a:gd name="T1" fmla="*/ 331241 h 113"/>
                    <a:gd name="T2" fmla="*/ 11 w 219"/>
                    <a:gd name="T3" fmla="*/ 4671245 h 113"/>
                    <a:gd name="T4" fmla="*/ 4 w 219"/>
                    <a:gd name="T5" fmla="*/ 4671245 h 113"/>
                    <a:gd name="T6" fmla="*/ 6 w 219"/>
                    <a:gd name="T7" fmla="*/ 2529736 h 113"/>
                    <a:gd name="T8" fmla="*/ 9 w 219"/>
                    <a:gd name="T9" fmla="*/ 331241 h 1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9" h="113">
                      <a:moveTo>
                        <a:pt x="151" y="7"/>
                      </a:moveTo>
                      <a:cubicBezTo>
                        <a:pt x="166" y="14"/>
                        <a:pt x="219" y="83"/>
                        <a:pt x="196" y="98"/>
                      </a:cubicBezTo>
                      <a:cubicBezTo>
                        <a:pt x="173" y="113"/>
                        <a:pt x="30" y="105"/>
                        <a:pt x="15" y="98"/>
                      </a:cubicBezTo>
                      <a:cubicBezTo>
                        <a:pt x="0" y="91"/>
                        <a:pt x="83" y="68"/>
                        <a:pt x="106" y="53"/>
                      </a:cubicBezTo>
                      <a:cubicBezTo>
                        <a:pt x="129" y="38"/>
                        <a:pt x="136" y="0"/>
                        <a:pt x="151" y="7"/>
                      </a:cubicBezTo>
                      <a:close/>
                    </a:path>
                  </a:pathLst>
                </a:custGeom>
                <a:solidFill>
                  <a:srgbClr val="FFD4A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71" name="Group 1200">
                  <a:extLst>
                    <a:ext uri="{FF2B5EF4-FFF2-40B4-BE49-F238E27FC236}">
                      <a16:creationId xmlns:a16="http://schemas.microsoft.com/office/drawing/2014/main" id="{A513EAB7-A73D-4CCE-9532-B0980CBBB420}"/>
                    </a:ext>
                  </a:extLst>
                </p:cNvPr>
                <p:cNvGrpSpPr>
                  <a:grpSpLocks/>
                </p:cNvGrpSpPr>
                <p:nvPr/>
              </p:nvGrpSpPr>
              <p:grpSpPr bwMode="auto">
                <a:xfrm>
                  <a:off x="2728" y="1252"/>
                  <a:ext cx="137" cy="51"/>
                  <a:chOff x="4537" y="194"/>
                  <a:chExt cx="137" cy="51"/>
                </a:xfrm>
              </p:grpSpPr>
              <p:sp>
                <p:nvSpPr>
                  <p:cNvPr id="28787" name="Oval 1201">
                    <a:extLst>
                      <a:ext uri="{FF2B5EF4-FFF2-40B4-BE49-F238E27FC236}">
                        <a16:creationId xmlns:a16="http://schemas.microsoft.com/office/drawing/2014/main" id="{2D78F5C7-85F2-4066-B3C7-C97059BEF740}"/>
                      </a:ext>
                    </a:extLst>
                  </p:cNvPr>
                  <p:cNvSpPr>
                    <a:spLocks noChangeArrowheads="1"/>
                  </p:cNvSpPr>
                  <p:nvPr/>
                </p:nvSpPr>
                <p:spPr bwMode="auto">
                  <a:xfrm rot="20763606" flipH="1">
                    <a:off x="4602" y="200"/>
                    <a:ext cx="45" cy="45"/>
                  </a:xfrm>
                  <a:prstGeom prst="ellipse">
                    <a:avLst/>
                  </a:prstGeom>
                  <a:solidFill>
                    <a:srgbClr val="292929"/>
                  </a:solidFill>
                  <a:ln w="2857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88" name="Freeform 1202">
                    <a:extLst>
                      <a:ext uri="{FF2B5EF4-FFF2-40B4-BE49-F238E27FC236}">
                        <a16:creationId xmlns:a16="http://schemas.microsoft.com/office/drawing/2014/main" id="{58CCDA4B-1504-475A-9D4F-367F3A17DDE3}"/>
                      </a:ext>
                    </a:extLst>
                  </p:cNvPr>
                  <p:cNvSpPr>
                    <a:spLocks/>
                  </p:cNvSpPr>
                  <p:nvPr/>
                </p:nvSpPr>
                <p:spPr bwMode="auto">
                  <a:xfrm rot="20763606" flipH="1">
                    <a:off x="4571" y="197"/>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FF9999"/>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89" name="Freeform 1203">
                    <a:extLst>
                      <a:ext uri="{FF2B5EF4-FFF2-40B4-BE49-F238E27FC236}">
                        <a16:creationId xmlns:a16="http://schemas.microsoft.com/office/drawing/2014/main" id="{4090099B-8AEB-4E78-AFBB-968F957D3ACD}"/>
                      </a:ext>
                    </a:extLst>
                  </p:cNvPr>
                  <p:cNvSpPr>
                    <a:spLocks/>
                  </p:cNvSpPr>
                  <p:nvPr/>
                </p:nvSpPr>
                <p:spPr bwMode="auto">
                  <a:xfrm rot="-836394" flipH="1" flipV="1">
                    <a:off x="4574" y="221"/>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99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90" name="Freeform 1204">
                    <a:extLst>
                      <a:ext uri="{FF2B5EF4-FFF2-40B4-BE49-F238E27FC236}">
                        <a16:creationId xmlns:a16="http://schemas.microsoft.com/office/drawing/2014/main" id="{F2FED7F4-28E4-4455-8A03-94CFE051B28E}"/>
                      </a:ext>
                    </a:extLst>
                  </p:cNvPr>
                  <p:cNvSpPr>
                    <a:spLocks/>
                  </p:cNvSpPr>
                  <p:nvPr/>
                </p:nvSpPr>
                <p:spPr bwMode="auto">
                  <a:xfrm rot="20763606" flipH="1">
                    <a:off x="4573" y="206"/>
                    <a:ext cx="91" cy="2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9050" cmpd="sng">
                    <a:solidFill>
                      <a:srgbClr val="FF99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91" name="Freeform 1205">
                    <a:extLst>
                      <a:ext uri="{FF2B5EF4-FFF2-40B4-BE49-F238E27FC236}">
                        <a16:creationId xmlns:a16="http://schemas.microsoft.com/office/drawing/2014/main" id="{E80F512D-574C-4155-A3AE-1632AB18F758}"/>
                      </a:ext>
                    </a:extLst>
                  </p:cNvPr>
                  <p:cNvSpPr>
                    <a:spLocks/>
                  </p:cNvSpPr>
                  <p:nvPr/>
                </p:nvSpPr>
                <p:spPr bwMode="auto">
                  <a:xfrm rot="4969298" flipH="1">
                    <a:off x="4593" y="138"/>
                    <a:ext cx="26" cy="137"/>
                  </a:xfrm>
                  <a:custGeom>
                    <a:avLst/>
                    <a:gdLst>
                      <a:gd name="T0" fmla="*/ 1 w 52"/>
                      <a:gd name="T1" fmla="*/ 0 h 136"/>
                      <a:gd name="T2" fmla="*/ 1 w 52"/>
                      <a:gd name="T3" fmla="*/ 115 h 136"/>
                      <a:gd name="T4" fmla="*/ 0 w 52"/>
                      <a:gd name="T5" fmla="*/ 160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19050" cmpd="sng">
                    <a:solidFill>
                      <a:srgbClr val="5F5F5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8772" name="Group 1206">
                  <a:extLst>
                    <a:ext uri="{FF2B5EF4-FFF2-40B4-BE49-F238E27FC236}">
                      <a16:creationId xmlns:a16="http://schemas.microsoft.com/office/drawing/2014/main" id="{759DE1F9-BFBF-4517-9CA7-76B3727C6645}"/>
                    </a:ext>
                  </a:extLst>
                </p:cNvPr>
                <p:cNvGrpSpPr>
                  <a:grpSpLocks/>
                </p:cNvGrpSpPr>
                <p:nvPr/>
              </p:nvGrpSpPr>
              <p:grpSpPr bwMode="auto">
                <a:xfrm>
                  <a:off x="2749" y="1429"/>
                  <a:ext cx="90" cy="51"/>
                  <a:chOff x="4378" y="880"/>
                  <a:chExt cx="90" cy="51"/>
                </a:xfrm>
              </p:grpSpPr>
              <p:sp>
                <p:nvSpPr>
                  <p:cNvPr id="28785" name="Freeform 1207">
                    <a:extLst>
                      <a:ext uri="{FF2B5EF4-FFF2-40B4-BE49-F238E27FC236}">
                        <a16:creationId xmlns:a16="http://schemas.microsoft.com/office/drawing/2014/main" id="{EF4FBD77-7C4D-4FCA-8FBF-8A5A5F8A8B61}"/>
                      </a:ext>
                    </a:extLst>
                  </p:cNvPr>
                  <p:cNvSpPr>
                    <a:spLocks/>
                  </p:cNvSpPr>
                  <p:nvPr/>
                </p:nvSpPr>
                <p:spPr bwMode="auto">
                  <a:xfrm rot="-8101103" flipH="1" flipV="1">
                    <a:off x="4409" y="880"/>
                    <a:ext cx="49" cy="51"/>
                  </a:xfrm>
                  <a:custGeom>
                    <a:avLst/>
                    <a:gdLst>
                      <a:gd name="T0" fmla="*/ 11 w 52"/>
                      <a:gd name="T1" fmla="*/ 0 h 136"/>
                      <a:gd name="T2" fmla="*/ 11 w 52"/>
                      <a:gd name="T3" fmla="*/ 0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86" name="Freeform 1208">
                    <a:extLst>
                      <a:ext uri="{FF2B5EF4-FFF2-40B4-BE49-F238E27FC236}">
                        <a16:creationId xmlns:a16="http://schemas.microsoft.com/office/drawing/2014/main" id="{EEACD9F6-F9F7-4A45-97E1-533B11367AF1}"/>
                      </a:ext>
                    </a:extLst>
                  </p:cNvPr>
                  <p:cNvSpPr>
                    <a:spLocks/>
                  </p:cNvSpPr>
                  <p:nvPr/>
                </p:nvSpPr>
                <p:spPr bwMode="auto">
                  <a:xfrm rot="4969298" flipH="1">
                    <a:off x="4411" y="857"/>
                    <a:ext cx="23" cy="90"/>
                  </a:xfrm>
                  <a:custGeom>
                    <a:avLst/>
                    <a:gdLst>
                      <a:gd name="T0" fmla="*/ 0 w 52"/>
                      <a:gd name="T1" fmla="*/ 0 h 136"/>
                      <a:gd name="T2" fmla="*/ 0 w 52"/>
                      <a:gd name="T3" fmla="*/ 1 h 136"/>
                      <a:gd name="T4" fmla="*/ 0 w 52"/>
                      <a:gd name="T5" fmla="*/ 1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8773" name="Group 1209">
                  <a:extLst>
                    <a:ext uri="{FF2B5EF4-FFF2-40B4-BE49-F238E27FC236}">
                      <a16:creationId xmlns:a16="http://schemas.microsoft.com/office/drawing/2014/main" id="{9A5696F0-8CCC-49A4-8BF9-1A7733EA3050}"/>
                    </a:ext>
                  </a:extLst>
                </p:cNvPr>
                <p:cNvGrpSpPr>
                  <a:grpSpLocks/>
                </p:cNvGrpSpPr>
                <p:nvPr/>
              </p:nvGrpSpPr>
              <p:grpSpPr bwMode="auto">
                <a:xfrm>
                  <a:off x="2454" y="1249"/>
                  <a:ext cx="96" cy="181"/>
                  <a:chOff x="4115" y="719"/>
                  <a:chExt cx="96" cy="181"/>
                </a:xfrm>
              </p:grpSpPr>
              <p:grpSp>
                <p:nvGrpSpPr>
                  <p:cNvPr id="28781" name="Group 1210">
                    <a:extLst>
                      <a:ext uri="{FF2B5EF4-FFF2-40B4-BE49-F238E27FC236}">
                        <a16:creationId xmlns:a16="http://schemas.microsoft.com/office/drawing/2014/main" id="{F62D1BDC-1FF9-45FD-86A2-25099E4D7C67}"/>
                      </a:ext>
                    </a:extLst>
                  </p:cNvPr>
                  <p:cNvGrpSpPr>
                    <a:grpSpLocks/>
                  </p:cNvGrpSpPr>
                  <p:nvPr/>
                </p:nvGrpSpPr>
                <p:grpSpPr bwMode="auto">
                  <a:xfrm rot="-570262">
                    <a:off x="4120" y="719"/>
                    <a:ext cx="91" cy="181"/>
                    <a:chOff x="2564" y="1233"/>
                    <a:chExt cx="483" cy="764"/>
                  </a:xfrm>
                </p:grpSpPr>
                <p:sp>
                  <p:nvSpPr>
                    <p:cNvPr id="28783" name="Freeform 1211">
                      <a:extLst>
                        <a:ext uri="{FF2B5EF4-FFF2-40B4-BE49-F238E27FC236}">
                          <a16:creationId xmlns:a16="http://schemas.microsoft.com/office/drawing/2014/main" id="{2668840F-33D2-473D-9596-B2F8F69A702B}"/>
                        </a:ext>
                      </a:extLst>
                    </p:cNvPr>
                    <p:cNvSpPr>
                      <a:spLocks/>
                    </p:cNvSpPr>
                    <p:nvPr/>
                  </p:nvSpPr>
                  <p:spPr bwMode="auto">
                    <a:xfrm>
                      <a:off x="2564" y="1233"/>
                      <a:ext cx="483" cy="764"/>
                    </a:xfrm>
                    <a:custGeom>
                      <a:avLst/>
                      <a:gdLst>
                        <a:gd name="T0" fmla="*/ 295 w 483"/>
                        <a:gd name="T1" fmla="*/ 363 h 764"/>
                        <a:gd name="T2" fmla="*/ 431 w 483"/>
                        <a:gd name="T3" fmla="*/ 272 h 764"/>
                        <a:gd name="T4" fmla="*/ 476 w 483"/>
                        <a:gd name="T5" fmla="*/ 136 h 764"/>
                        <a:gd name="T6" fmla="*/ 386 w 483"/>
                        <a:gd name="T7" fmla="*/ 45 h 764"/>
                        <a:gd name="T8" fmla="*/ 249 w 483"/>
                        <a:gd name="T9" fmla="*/ 0 h 764"/>
                        <a:gd name="T10" fmla="*/ 68 w 483"/>
                        <a:gd name="T11" fmla="*/ 45 h 764"/>
                        <a:gd name="T12" fmla="*/ 23 w 483"/>
                        <a:gd name="T13" fmla="*/ 181 h 764"/>
                        <a:gd name="T14" fmla="*/ 23 w 483"/>
                        <a:gd name="T15" fmla="*/ 408 h 764"/>
                        <a:gd name="T16" fmla="*/ 159 w 483"/>
                        <a:gd name="T17" fmla="*/ 635 h 764"/>
                        <a:gd name="T18" fmla="*/ 249 w 483"/>
                        <a:gd name="T19" fmla="*/ 726 h 764"/>
                        <a:gd name="T20" fmla="*/ 386 w 483"/>
                        <a:gd name="T21" fmla="*/ 726 h 764"/>
                        <a:gd name="T22" fmla="*/ 431 w 483"/>
                        <a:gd name="T23" fmla="*/ 499 h 764"/>
                        <a:gd name="T24" fmla="*/ 431 w 483"/>
                        <a:gd name="T25" fmla="*/ 408 h 764"/>
                        <a:gd name="T26" fmla="*/ 295 w 483"/>
                        <a:gd name="T27" fmla="*/ 363 h 7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3" h="764">
                          <a:moveTo>
                            <a:pt x="295" y="363"/>
                          </a:moveTo>
                          <a:cubicBezTo>
                            <a:pt x="295" y="340"/>
                            <a:pt x="401" y="310"/>
                            <a:pt x="431" y="272"/>
                          </a:cubicBezTo>
                          <a:cubicBezTo>
                            <a:pt x="461" y="234"/>
                            <a:pt x="483" y="174"/>
                            <a:pt x="476" y="136"/>
                          </a:cubicBezTo>
                          <a:cubicBezTo>
                            <a:pt x="469" y="98"/>
                            <a:pt x="424" y="68"/>
                            <a:pt x="386" y="45"/>
                          </a:cubicBezTo>
                          <a:cubicBezTo>
                            <a:pt x="348" y="22"/>
                            <a:pt x="302" y="0"/>
                            <a:pt x="249" y="0"/>
                          </a:cubicBezTo>
                          <a:cubicBezTo>
                            <a:pt x="196" y="0"/>
                            <a:pt x="106" y="15"/>
                            <a:pt x="68" y="45"/>
                          </a:cubicBezTo>
                          <a:cubicBezTo>
                            <a:pt x="30" y="75"/>
                            <a:pt x="30" y="120"/>
                            <a:pt x="23" y="181"/>
                          </a:cubicBezTo>
                          <a:cubicBezTo>
                            <a:pt x="16" y="242"/>
                            <a:pt x="0" y="332"/>
                            <a:pt x="23" y="408"/>
                          </a:cubicBezTo>
                          <a:cubicBezTo>
                            <a:pt x="46" y="484"/>
                            <a:pt x="121" y="582"/>
                            <a:pt x="159" y="635"/>
                          </a:cubicBezTo>
                          <a:cubicBezTo>
                            <a:pt x="197" y="688"/>
                            <a:pt x="211" y="711"/>
                            <a:pt x="249" y="726"/>
                          </a:cubicBezTo>
                          <a:cubicBezTo>
                            <a:pt x="287" y="741"/>
                            <a:pt x="356" y="764"/>
                            <a:pt x="386" y="726"/>
                          </a:cubicBezTo>
                          <a:cubicBezTo>
                            <a:pt x="416" y="688"/>
                            <a:pt x="424" y="552"/>
                            <a:pt x="431" y="499"/>
                          </a:cubicBezTo>
                          <a:cubicBezTo>
                            <a:pt x="438" y="446"/>
                            <a:pt x="446" y="431"/>
                            <a:pt x="431" y="408"/>
                          </a:cubicBezTo>
                          <a:cubicBezTo>
                            <a:pt x="416" y="385"/>
                            <a:pt x="295" y="386"/>
                            <a:pt x="295" y="363"/>
                          </a:cubicBezTo>
                          <a:close/>
                        </a:path>
                      </a:pathLst>
                    </a:custGeom>
                    <a:solidFill>
                      <a:srgbClr val="FFB89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84" name="Freeform 1212">
                      <a:extLst>
                        <a:ext uri="{FF2B5EF4-FFF2-40B4-BE49-F238E27FC236}">
                          <a16:creationId xmlns:a16="http://schemas.microsoft.com/office/drawing/2014/main" id="{A3E4BA5F-39E7-47A0-B21D-18424506705C}"/>
                        </a:ext>
                      </a:extLst>
                    </p:cNvPr>
                    <p:cNvSpPr>
                      <a:spLocks/>
                    </p:cNvSpPr>
                    <p:nvPr/>
                  </p:nvSpPr>
                  <p:spPr bwMode="auto">
                    <a:xfrm rot="387845">
                      <a:off x="2603" y="1429"/>
                      <a:ext cx="356" cy="499"/>
                    </a:xfrm>
                    <a:custGeom>
                      <a:avLst/>
                      <a:gdLst>
                        <a:gd name="T0" fmla="*/ 288 w 356"/>
                        <a:gd name="T1" fmla="*/ 1816 h 408"/>
                        <a:gd name="T2" fmla="*/ 106 w 356"/>
                        <a:gd name="T3" fmla="*/ 7432 h 408"/>
                        <a:gd name="T4" fmla="*/ 15 w 356"/>
                        <a:gd name="T5" fmla="*/ 13310 h 408"/>
                        <a:gd name="T6" fmla="*/ 15 w 356"/>
                        <a:gd name="T7" fmla="*/ 24707 h 408"/>
                        <a:gd name="T8" fmla="*/ 106 w 356"/>
                        <a:gd name="T9" fmla="*/ 30416 h 408"/>
                        <a:gd name="T10" fmla="*/ 197 w 356"/>
                        <a:gd name="T11" fmla="*/ 35996 h 408"/>
                        <a:gd name="T12" fmla="*/ 242 w 356"/>
                        <a:gd name="T13" fmla="*/ 47383 h 408"/>
                        <a:gd name="T14" fmla="*/ 333 w 356"/>
                        <a:gd name="T15" fmla="*/ 47383 h 408"/>
                        <a:gd name="T16" fmla="*/ 333 w 356"/>
                        <a:gd name="T17" fmla="*/ 24707 h 408"/>
                        <a:gd name="T18" fmla="*/ 197 w 356"/>
                        <a:gd name="T19" fmla="*/ 18940 h 408"/>
                        <a:gd name="T20" fmla="*/ 288 w 356"/>
                        <a:gd name="T21" fmla="*/ 1816 h 4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56" h="408">
                          <a:moveTo>
                            <a:pt x="288" y="15"/>
                          </a:moveTo>
                          <a:cubicBezTo>
                            <a:pt x="273" y="0"/>
                            <a:pt x="151" y="45"/>
                            <a:pt x="106" y="60"/>
                          </a:cubicBezTo>
                          <a:cubicBezTo>
                            <a:pt x="61" y="75"/>
                            <a:pt x="30" y="83"/>
                            <a:pt x="15" y="106"/>
                          </a:cubicBezTo>
                          <a:cubicBezTo>
                            <a:pt x="0" y="129"/>
                            <a:pt x="0" y="173"/>
                            <a:pt x="15" y="196"/>
                          </a:cubicBezTo>
                          <a:cubicBezTo>
                            <a:pt x="30" y="219"/>
                            <a:pt x="76" y="227"/>
                            <a:pt x="106" y="242"/>
                          </a:cubicBezTo>
                          <a:cubicBezTo>
                            <a:pt x="136" y="257"/>
                            <a:pt x="174" y="264"/>
                            <a:pt x="197" y="287"/>
                          </a:cubicBezTo>
                          <a:cubicBezTo>
                            <a:pt x="220" y="310"/>
                            <a:pt x="219" y="363"/>
                            <a:pt x="242" y="378"/>
                          </a:cubicBezTo>
                          <a:cubicBezTo>
                            <a:pt x="265" y="393"/>
                            <a:pt x="318" y="408"/>
                            <a:pt x="333" y="378"/>
                          </a:cubicBezTo>
                          <a:cubicBezTo>
                            <a:pt x="348" y="348"/>
                            <a:pt x="356" y="234"/>
                            <a:pt x="333" y="196"/>
                          </a:cubicBezTo>
                          <a:cubicBezTo>
                            <a:pt x="310" y="158"/>
                            <a:pt x="204" y="174"/>
                            <a:pt x="197" y="151"/>
                          </a:cubicBezTo>
                          <a:cubicBezTo>
                            <a:pt x="190" y="128"/>
                            <a:pt x="303" y="30"/>
                            <a:pt x="288" y="15"/>
                          </a:cubicBezTo>
                          <a:close/>
                        </a:path>
                      </a:pathLst>
                    </a:custGeom>
                    <a:solidFill>
                      <a:srgbClr val="FFA87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82" name="Freeform 1213">
                    <a:extLst>
                      <a:ext uri="{FF2B5EF4-FFF2-40B4-BE49-F238E27FC236}">
                        <a16:creationId xmlns:a16="http://schemas.microsoft.com/office/drawing/2014/main" id="{1C8BB45E-0219-40B9-B51A-C864837F2F21}"/>
                      </a:ext>
                    </a:extLst>
                  </p:cNvPr>
                  <p:cNvSpPr>
                    <a:spLocks/>
                  </p:cNvSpPr>
                  <p:nvPr/>
                </p:nvSpPr>
                <p:spPr bwMode="auto">
                  <a:xfrm rot="-6823471">
                    <a:off x="4127" y="738"/>
                    <a:ext cx="44" cy="68"/>
                  </a:xfrm>
                  <a:custGeom>
                    <a:avLst/>
                    <a:gdLst>
                      <a:gd name="T0" fmla="*/ 3 w 52"/>
                      <a:gd name="T1" fmla="*/ 0 h 136"/>
                      <a:gd name="T2" fmla="*/ 3 w 52"/>
                      <a:gd name="T3" fmla="*/ 1 h 136"/>
                      <a:gd name="T4" fmla="*/ 0 w 52"/>
                      <a:gd name="T5" fmla="*/ 1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28575" cmpd="sng">
                    <a:solidFill>
                      <a:srgbClr val="FFA67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8774" name="Group 1214">
                  <a:extLst>
                    <a:ext uri="{FF2B5EF4-FFF2-40B4-BE49-F238E27FC236}">
                      <a16:creationId xmlns:a16="http://schemas.microsoft.com/office/drawing/2014/main" id="{B8DE0421-2F3B-42E7-AD1F-CF078358372F}"/>
                    </a:ext>
                  </a:extLst>
                </p:cNvPr>
                <p:cNvGrpSpPr>
                  <a:grpSpLocks/>
                </p:cNvGrpSpPr>
                <p:nvPr/>
              </p:nvGrpSpPr>
              <p:grpSpPr bwMode="auto">
                <a:xfrm rot="461698">
                  <a:off x="2805" y="1288"/>
                  <a:ext cx="86" cy="124"/>
                  <a:chOff x="3702" y="835"/>
                  <a:chExt cx="105" cy="187"/>
                </a:xfrm>
              </p:grpSpPr>
              <p:grpSp>
                <p:nvGrpSpPr>
                  <p:cNvPr id="28775" name="Group 1215">
                    <a:extLst>
                      <a:ext uri="{FF2B5EF4-FFF2-40B4-BE49-F238E27FC236}">
                        <a16:creationId xmlns:a16="http://schemas.microsoft.com/office/drawing/2014/main" id="{2E15E16A-D86A-4448-B3EB-5257E3F337BD}"/>
                      </a:ext>
                    </a:extLst>
                  </p:cNvPr>
                  <p:cNvGrpSpPr>
                    <a:grpSpLocks/>
                  </p:cNvGrpSpPr>
                  <p:nvPr/>
                </p:nvGrpSpPr>
                <p:grpSpPr bwMode="auto">
                  <a:xfrm>
                    <a:off x="3722" y="835"/>
                    <a:ext cx="85" cy="187"/>
                    <a:chOff x="5415" y="340"/>
                    <a:chExt cx="136" cy="246"/>
                  </a:xfrm>
                </p:grpSpPr>
                <p:sp>
                  <p:nvSpPr>
                    <p:cNvPr id="28777" name="Freeform 1216">
                      <a:extLst>
                        <a:ext uri="{FF2B5EF4-FFF2-40B4-BE49-F238E27FC236}">
                          <a16:creationId xmlns:a16="http://schemas.microsoft.com/office/drawing/2014/main" id="{926344E8-8B92-4F66-B226-B2DA6E39C415}"/>
                        </a:ext>
                      </a:extLst>
                    </p:cNvPr>
                    <p:cNvSpPr>
                      <a:spLocks/>
                    </p:cNvSpPr>
                    <p:nvPr/>
                  </p:nvSpPr>
                  <p:spPr bwMode="auto">
                    <a:xfrm rot="555602">
                      <a:off x="5415" y="435"/>
                      <a:ext cx="136" cy="137"/>
                    </a:xfrm>
                    <a:custGeom>
                      <a:avLst/>
                      <a:gdLst>
                        <a:gd name="T0" fmla="*/ 5688 w 106"/>
                        <a:gd name="T1" fmla="*/ 3 h 159"/>
                        <a:gd name="T2" fmla="*/ 41766 w 106"/>
                        <a:gd name="T3" fmla="*/ 3 h 159"/>
                        <a:gd name="T4" fmla="*/ 5688 w 106"/>
                        <a:gd name="T5" fmla="*/ 0 h 159"/>
                        <a:gd name="T6" fmla="*/ 5688 w 106"/>
                        <a:gd name="T7" fmla="*/ 3 h 1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159">
                          <a:moveTo>
                            <a:pt x="15" y="136"/>
                          </a:moveTo>
                          <a:cubicBezTo>
                            <a:pt x="30" y="159"/>
                            <a:pt x="106" y="159"/>
                            <a:pt x="106" y="136"/>
                          </a:cubicBezTo>
                          <a:cubicBezTo>
                            <a:pt x="106" y="113"/>
                            <a:pt x="30" y="0"/>
                            <a:pt x="15" y="0"/>
                          </a:cubicBezTo>
                          <a:cubicBezTo>
                            <a:pt x="0" y="0"/>
                            <a:pt x="0" y="113"/>
                            <a:pt x="15" y="136"/>
                          </a:cubicBezTo>
                          <a:close/>
                        </a:path>
                      </a:pathLst>
                    </a:custGeom>
                    <a:solidFill>
                      <a:srgbClr val="FFCC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78" name="Group 1217">
                      <a:extLst>
                        <a:ext uri="{FF2B5EF4-FFF2-40B4-BE49-F238E27FC236}">
                          <a16:creationId xmlns:a16="http://schemas.microsoft.com/office/drawing/2014/main" id="{4235B129-411E-415D-9F82-E02B7F0E0DAF}"/>
                        </a:ext>
                      </a:extLst>
                    </p:cNvPr>
                    <p:cNvGrpSpPr>
                      <a:grpSpLocks/>
                    </p:cNvGrpSpPr>
                    <p:nvPr/>
                  </p:nvGrpSpPr>
                  <p:grpSpPr bwMode="auto">
                    <a:xfrm>
                      <a:off x="5461" y="340"/>
                      <a:ext cx="84" cy="246"/>
                      <a:chOff x="5461" y="340"/>
                      <a:chExt cx="84" cy="246"/>
                    </a:xfrm>
                  </p:grpSpPr>
                  <p:sp>
                    <p:nvSpPr>
                      <p:cNvPr id="28779" name="Freeform 1218">
                        <a:extLst>
                          <a:ext uri="{FF2B5EF4-FFF2-40B4-BE49-F238E27FC236}">
                            <a16:creationId xmlns:a16="http://schemas.microsoft.com/office/drawing/2014/main" id="{2FCCFAAB-7EA1-4BAC-AF6A-122C60A66EEB}"/>
                          </a:ext>
                        </a:extLst>
                      </p:cNvPr>
                      <p:cNvSpPr>
                        <a:spLocks/>
                      </p:cNvSpPr>
                      <p:nvPr/>
                    </p:nvSpPr>
                    <p:spPr bwMode="auto">
                      <a:xfrm rot="18042014" flipV="1">
                        <a:off x="5453" y="494"/>
                        <a:ext cx="104" cy="80"/>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12700" cmpd="sng">
                        <a:solidFill>
                          <a:srgbClr val="FF9966"/>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80" name="Freeform 1219">
                        <a:extLst>
                          <a:ext uri="{FF2B5EF4-FFF2-40B4-BE49-F238E27FC236}">
                            <a16:creationId xmlns:a16="http://schemas.microsoft.com/office/drawing/2014/main" id="{BADD4EB0-2344-4A5A-9ED1-1985AC3E1085}"/>
                          </a:ext>
                        </a:extLst>
                      </p:cNvPr>
                      <p:cNvSpPr>
                        <a:spLocks/>
                      </p:cNvSpPr>
                      <p:nvPr/>
                    </p:nvSpPr>
                    <p:spPr bwMode="auto">
                      <a:xfrm rot="180612" flipH="1">
                        <a:off x="5461" y="340"/>
                        <a:ext cx="44" cy="131"/>
                      </a:xfrm>
                      <a:custGeom>
                        <a:avLst/>
                        <a:gdLst>
                          <a:gd name="T0" fmla="*/ 3 w 52"/>
                          <a:gd name="T1" fmla="*/ 0 h 136"/>
                          <a:gd name="T2" fmla="*/ 3 w 52"/>
                          <a:gd name="T3" fmla="*/ 37 h 136"/>
                          <a:gd name="T4" fmla="*/ 0 w 52"/>
                          <a:gd name="T5" fmla="*/ 56 h 136"/>
                          <a:gd name="T6" fmla="*/ 0 60000 65536"/>
                          <a:gd name="T7" fmla="*/ 0 60000 65536"/>
                          <a:gd name="T8" fmla="*/ 0 60000 65536"/>
                        </a:gdLst>
                        <a:ahLst/>
                        <a:cxnLst>
                          <a:cxn ang="T6">
                            <a:pos x="T0" y="T1"/>
                          </a:cxn>
                          <a:cxn ang="T7">
                            <a:pos x="T2" y="T3"/>
                          </a:cxn>
                          <a:cxn ang="T8">
                            <a:pos x="T4" y="T5"/>
                          </a:cxn>
                        </a:cxnLst>
                        <a:rect l="0" t="0" r="r" b="b"/>
                        <a:pathLst>
                          <a:path w="52" h="136">
                            <a:moveTo>
                              <a:pt x="45" y="0"/>
                            </a:moveTo>
                            <a:cubicBezTo>
                              <a:pt x="48" y="34"/>
                              <a:pt x="52" y="68"/>
                              <a:pt x="45" y="91"/>
                            </a:cubicBezTo>
                            <a:cubicBezTo>
                              <a:pt x="38" y="114"/>
                              <a:pt x="19" y="125"/>
                              <a:pt x="0" y="136"/>
                            </a:cubicBezTo>
                          </a:path>
                        </a:pathLst>
                      </a:custGeom>
                      <a:noFill/>
                      <a:ln w="12700" cmpd="sng">
                        <a:solidFill>
                          <a:srgbClr val="FF99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8776" name="Freeform 1220">
                    <a:extLst>
                      <a:ext uri="{FF2B5EF4-FFF2-40B4-BE49-F238E27FC236}">
                        <a16:creationId xmlns:a16="http://schemas.microsoft.com/office/drawing/2014/main" id="{3F24E509-6E11-4E29-8FFA-625A2B308C49}"/>
                      </a:ext>
                    </a:extLst>
                  </p:cNvPr>
                  <p:cNvSpPr>
                    <a:spLocks/>
                  </p:cNvSpPr>
                  <p:nvPr/>
                </p:nvSpPr>
                <p:spPr bwMode="auto">
                  <a:xfrm rot="3742158" flipV="1">
                    <a:off x="3696" y="971"/>
                    <a:ext cx="56" cy="44"/>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B895"/>
                  </a:solidFill>
                  <a:ln w="19050" cmpd="sng">
                    <a:solidFill>
                      <a:srgbClr val="FFB895"/>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8765" name="Freeform 1221">
                <a:extLst>
                  <a:ext uri="{FF2B5EF4-FFF2-40B4-BE49-F238E27FC236}">
                    <a16:creationId xmlns:a16="http://schemas.microsoft.com/office/drawing/2014/main" id="{316EF591-B17C-4363-BA68-9BBC396A7E4E}"/>
                  </a:ext>
                </a:extLst>
              </p:cNvPr>
              <p:cNvSpPr>
                <a:spLocks/>
              </p:cNvSpPr>
              <p:nvPr/>
            </p:nvSpPr>
            <p:spPr bwMode="auto">
              <a:xfrm rot="-251115">
                <a:off x="2562" y="253"/>
                <a:ext cx="225" cy="328"/>
              </a:xfrm>
              <a:custGeom>
                <a:avLst/>
                <a:gdLst>
                  <a:gd name="T0" fmla="*/ 0 w 1821"/>
                  <a:gd name="T1" fmla="*/ 0 h 1768"/>
                  <a:gd name="T2" fmla="*/ 0 w 1821"/>
                  <a:gd name="T3" fmla="*/ 0 h 1768"/>
                  <a:gd name="T4" fmla="*/ 0 w 1821"/>
                  <a:gd name="T5" fmla="*/ 0 h 1768"/>
                  <a:gd name="T6" fmla="*/ 0 w 1821"/>
                  <a:gd name="T7" fmla="*/ 0 h 1768"/>
                  <a:gd name="T8" fmla="*/ 0 w 1821"/>
                  <a:gd name="T9" fmla="*/ 0 h 1768"/>
                  <a:gd name="T10" fmla="*/ 0 w 1821"/>
                  <a:gd name="T11" fmla="*/ 0 h 1768"/>
                  <a:gd name="T12" fmla="*/ 0 w 1821"/>
                  <a:gd name="T13" fmla="*/ 0 h 1768"/>
                  <a:gd name="T14" fmla="*/ 0 w 1821"/>
                  <a:gd name="T15" fmla="*/ 0 h 1768"/>
                  <a:gd name="T16" fmla="*/ 0 w 1821"/>
                  <a:gd name="T17" fmla="*/ 0 h 1768"/>
                  <a:gd name="T18" fmla="*/ 0 w 1821"/>
                  <a:gd name="T19" fmla="*/ 0 h 1768"/>
                  <a:gd name="T20" fmla="*/ 0 w 1821"/>
                  <a:gd name="T21" fmla="*/ 0 h 1768"/>
                  <a:gd name="T22" fmla="*/ 0 w 1821"/>
                  <a:gd name="T23" fmla="*/ 0 h 1768"/>
                  <a:gd name="T24" fmla="*/ 0 w 1821"/>
                  <a:gd name="T25" fmla="*/ 0 h 1768"/>
                  <a:gd name="T26" fmla="*/ 0 w 1821"/>
                  <a:gd name="T27" fmla="*/ 0 h 1768"/>
                  <a:gd name="T28" fmla="*/ 0 w 1821"/>
                  <a:gd name="T29" fmla="*/ 0 h 1768"/>
                  <a:gd name="T30" fmla="*/ 0 w 1821"/>
                  <a:gd name="T31" fmla="*/ 0 h 1768"/>
                  <a:gd name="T32" fmla="*/ 0 w 1821"/>
                  <a:gd name="T33" fmla="*/ 0 h 1768"/>
                  <a:gd name="T34" fmla="*/ 0 w 1821"/>
                  <a:gd name="T35" fmla="*/ 0 h 1768"/>
                  <a:gd name="T36" fmla="*/ 0 w 1821"/>
                  <a:gd name="T37" fmla="*/ 0 h 1768"/>
                  <a:gd name="T38" fmla="*/ 0 w 1821"/>
                  <a:gd name="T39" fmla="*/ 0 h 1768"/>
                  <a:gd name="T40" fmla="*/ 0 w 1821"/>
                  <a:gd name="T41" fmla="*/ 0 h 1768"/>
                  <a:gd name="T42" fmla="*/ 0 w 1821"/>
                  <a:gd name="T43" fmla="*/ 0 h 17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21" h="1768">
                    <a:moveTo>
                      <a:pt x="317" y="1632"/>
                    </a:moveTo>
                    <a:cubicBezTo>
                      <a:pt x="332" y="1587"/>
                      <a:pt x="302" y="1398"/>
                      <a:pt x="317" y="1315"/>
                    </a:cubicBezTo>
                    <a:cubicBezTo>
                      <a:pt x="332" y="1232"/>
                      <a:pt x="363" y="1171"/>
                      <a:pt x="408" y="1133"/>
                    </a:cubicBezTo>
                    <a:cubicBezTo>
                      <a:pt x="453" y="1095"/>
                      <a:pt x="529" y="1080"/>
                      <a:pt x="589" y="1088"/>
                    </a:cubicBezTo>
                    <a:cubicBezTo>
                      <a:pt x="649" y="1096"/>
                      <a:pt x="718" y="1134"/>
                      <a:pt x="771" y="1179"/>
                    </a:cubicBezTo>
                    <a:cubicBezTo>
                      <a:pt x="824" y="1224"/>
                      <a:pt x="869" y="1315"/>
                      <a:pt x="907" y="1360"/>
                    </a:cubicBezTo>
                    <a:cubicBezTo>
                      <a:pt x="945" y="1405"/>
                      <a:pt x="991" y="1398"/>
                      <a:pt x="998" y="1451"/>
                    </a:cubicBezTo>
                    <a:cubicBezTo>
                      <a:pt x="1005" y="1504"/>
                      <a:pt x="952" y="1633"/>
                      <a:pt x="952" y="1678"/>
                    </a:cubicBezTo>
                    <a:cubicBezTo>
                      <a:pt x="952" y="1723"/>
                      <a:pt x="975" y="1716"/>
                      <a:pt x="998" y="1723"/>
                    </a:cubicBezTo>
                    <a:cubicBezTo>
                      <a:pt x="1021" y="1730"/>
                      <a:pt x="1065" y="1768"/>
                      <a:pt x="1088" y="1723"/>
                    </a:cubicBezTo>
                    <a:cubicBezTo>
                      <a:pt x="1111" y="1678"/>
                      <a:pt x="1104" y="1519"/>
                      <a:pt x="1134" y="1451"/>
                    </a:cubicBezTo>
                    <a:cubicBezTo>
                      <a:pt x="1164" y="1383"/>
                      <a:pt x="1210" y="1353"/>
                      <a:pt x="1270" y="1315"/>
                    </a:cubicBezTo>
                    <a:cubicBezTo>
                      <a:pt x="1330" y="1277"/>
                      <a:pt x="1429" y="1269"/>
                      <a:pt x="1497" y="1224"/>
                    </a:cubicBezTo>
                    <a:cubicBezTo>
                      <a:pt x="1565" y="1179"/>
                      <a:pt x="1633" y="1126"/>
                      <a:pt x="1678" y="1043"/>
                    </a:cubicBezTo>
                    <a:cubicBezTo>
                      <a:pt x="1723" y="960"/>
                      <a:pt x="1761" y="816"/>
                      <a:pt x="1769" y="725"/>
                    </a:cubicBezTo>
                    <a:cubicBezTo>
                      <a:pt x="1777" y="634"/>
                      <a:pt x="1821" y="581"/>
                      <a:pt x="1723" y="498"/>
                    </a:cubicBezTo>
                    <a:cubicBezTo>
                      <a:pt x="1625" y="415"/>
                      <a:pt x="1368" y="302"/>
                      <a:pt x="1179" y="226"/>
                    </a:cubicBezTo>
                    <a:cubicBezTo>
                      <a:pt x="990" y="150"/>
                      <a:pt x="748" y="0"/>
                      <a:pt x="589" y="45"/>
                    </a:cubicBezTo>
                    <a:cubicBezTo>
                      <a:pt x="430" y="90"/>
                      <a:pt x="324" y="302"/>
                      <a:pt x="226" y="498"/>
                    </a:cubicBezTo>
                    <a:cubicBezTo>
                      <a:pt x="128" y="694"/>
                      <a:pt x="0" y="1043"/>
                      <a:pt x="0" y="1224"/>
                    </a:cubicBezTo>
                    <a:cubicBezTo>
                      <a:pt x="0" y="1405"/>
                      <a:pt x="173" y="1519"/>
                      <a:pt x="226" y="1587"/>
                    </a:cubicBezTo>
                    <a:cubicBezTo>
                      <a:pt x="279" y="1655"/>
                      <a:pt x="302" y="1677"/>
                      <a:pt x="317" y="1632"/>
                    </a:cubicBezTo>
                    <a:close/>
                  </a:path>
                </a:pathLst>
              </a:custGeom>
              <a:solidFill>
                <a:srgbClr val="5F5F5F"/>
              </a:solidFill>
              <a:ln>
                <a:noFill/>
              </a:ln>
              <a:effectLst/>
              <a:extLst>
                <a:ext uri="{91240B29-F687-4F45-9708-019B960494DF}">
                  <a14:hiddenLine xmlns:a14="http://schemas.microsoft.com/office/drawing/2010/main" w="9525">
                    <a:solidFill>
                      <a:srgbClr val="C0C0C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66" name="Freeform 1222">
                <a:extLst>
                  <a:ext uri="{FF2B5EF4-FFF2-40B4-BE49-F238E27FC236}">
                    <a16:creationId xmlns:a16="http://schemas.microsoft.com/office/drawing/2014/main" id="{AB045A4C-96B6-433F-B8CE-FDB3FACAE0A3}"/>
                  </a:ext>
                </a:extLst>
              </p:cNvPr>
              <p:cNvSpPr>
                <a:spLocks/>
              </p:cNvSpPr>
              <p:nvPr/>
            </p:nvSpPr>
            <p:spPr bwMode="auto">
              <a:xfrm rot="306992">
                <a:off x="2603" y="210"/>
                <a:ext cx="433" cy="213"/>
              </a:xfrm>
              <a:custGeom>
                <a:avLst/>
                <a:gdLst>
                  <a:gd name="T0" fmla="*/ 97 w 446"/>
                  <a:gd name="T1" fmla="*/ 1 h 303"/>
                  <a:gd name="T2" fmla="*/ 31 w 446"/>
                  <a:gd name="T3" fmla="*/ 1 h 303"/>
                  <a:gd name="T4" fmla="*/ 15 w 446"/>
                  <a:gd name="T5" fmla="*/ 1 h 303"/>
                  <a:gd name="T6" fmla="*/ 75 w 446"/>
                  <a:gd name="T7" fmla="*/ 1 h 303"/>
                  <a:gd name="T8" fmla="*/ 163 w 446"/>
                  <a:gd name="T9" fmla="*/ 1 h 303"/>
                  <a:gd name="T10" fmla="*/ 209 w 446"/>
                  <a:gd name="T11" fmla="*/ 1 h 303"/>
                  <a:gd name="T12" fmla="*/ 209 w 446"/>
                  <a:gd name="T13" fmla="*/ 1 h 303"/>
                  <a:gd name="T14" fmla="*/ 142 w 446"/>
                  <a:gd name="T15" fmla="*/ 1 h 303"/>
                  <a:gd name="T16" fmla="*/ 97 w 446"/>
                  <a:gd name="T17" fmla="*/ 1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46" h="303">
                    <a:moveTo>
                      <a:pt x="196" y="288"/>
                    </a:moveTo>
                    <a:cubicBezTo>
                      <a:pt x="158" y="280"/>
                      <a:pt x="90" y="272"/>
                      <a:pt x="60" y="242"/>
                    </a:cubicBezTo>
                    <a:cubicBezTo>
                      <a:pt x="30" y="212"/>
                      <a:pt x="0" y="144"/>
                      <a:pt x="15" y="106"/>
                    </a:cubicBezTo>
                    <a:cubicBezTo>
                      <a:pt x="30" y="68"/>
                      <a:pt x="98" y="30"/>
                      <a:pt x="151" y="15"/>
                    </a:cubicBezTo>
                    <a:cubicBezTo>
                      <a:pt x="204" y="0"/>
                      <a:pt x="287" y="7"/>
                      <a:pt x="332" y="15"/>
                    </a:cubicBezTo>
                    <a:cubicBezTo>
                      <a:pt x="377" y="23"/>
                      <a:pt x="408" y="31"/>
                      <a:pt x="423" y="61"/>
                    </a:cubicBezTo>
                    <a:cubicBezTo>
                      <a:pt x="438" y="91"/>
                      <a:pt x="446" y="159"/>
                      <a:pt x="423" y="197"/>
                    </a:cubicBezTo>
                    <a:cubicBezTo>
                      <a:pt x="400" y="235"/>
                      <a:pt x="325" y="273"/>
                      <a:pt x="287" y="288"/>
                    </a:cubicBezTo>
                    <a:cubicBezTo>
                      <a:pt x="249" y="303"/>
                      <a:pt x="234" y="296"/>
                      <a:pt x="196" y="288"/>
                    </a:cubicBezTo>
                    <a:close/>
                  </a:path>
                </a:pathLst>
              </a:cu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67" name="Freeform 1223">
                <a:extLst>
                  <a:ext uri="{FF2B5EF4-FFF2-40B4-BE49-F238E27FC236}">
                    <a16:creationId xmlns:a16="http://schemas.microsoft.com/office/drawing/2014/main" id="{873384E6-428F-4618-9F80-B4F1B07BE93F}"/>
                  </a:ext>
                </a:extLst>
              </p:cNvPr>
              <p:cNvSpPr>
                <a:spLocks/>
              </p:cNvSpPr>
              <p:nvPr/>
            </p:nvSpPr>
            <p:spPr bwMode="auto">
              <a:xfrm>
                <a:off x="2572" y="482"/>
                <a:ext cx="121" cy="196"/>
              </a:xfrm>
              <a:custGeom>
                <a:avLst/>
                <a:gdLst>
                  <a:gd name="T0" fmla="*/ 0 w 151"/>
                  <a:gd name="T1" fmla="*/ 1 h 295"/>
                  <a:gd name="T2" fmla="*/ 2 w 151"/>
                  <a:gd name="T3" fmla="*/ 1 h 295"/>
                  <a:gd name="T4" fmla="*/ 2 w 151"/>
                  <a:gd name="T5" fmla="*/ 1 h 295"/>
                  <a:gd name="T6" fmla="*/ 2 w 151"/>
                  <a:gd name="T7" fmla="*/ 1 h 295"/>
                  <a:gd name="T8" fmla="*/ 2 w 151"/>
                  <a:gd name="T9" fmla="*/ 1 h 295"/>
                  <a:gd name="T10" fmla="*/ 2 w 151"/>
                  <a:gd name="T11" fmla="*/ 1 h 295"/>
                  <a:gd name="T12" fmla="*/ 0 w 151"/>
                  <a:gd name="T13" fmla="*/ 1 h 29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1" h="295">
                    <a:moveTo>
                      <a:pt x="0" y="23"/>
                    </a:moveTo>
                    <a:cubicBezTo>
                      <a:pt x="0" y="46"/>
                      <a:pt x="22" y="160"/>
                      <a:pt x="45" y="205"/>
                    </a:cubicBezTo>
                    <a:cubicBezTo>
                      <a:pt x="68" y="250"/>
                      <a:pt x="121" y="295"/>
                      <a:pt x="136" y="295"/>
                    </a:cubicBezTo>
                    <a:cubicBezTo>
                      <a:pt x="151" y="295"/>
                      <a:pt x="143" y="228"/>
                      <a:pt x="136" y="205"/>
                    </a:cubicBezTo>
                    <a:cubicBezTo>
                      <a:pt x="129" y="182"/>
                      <a:pt x="106" y="182"/>
                      <a:pt x="91" y="159"/>
                    </a:cubicBezTo>
                    <a:cubicBezTo>
                      <a:pt x="76" y="136"/>
                      <a:pt x="60" y="92"/>
                      <a:pt x="45" y="69"/>
                    </a:cubicBezTo>
                    <a:cubicBezTo>
                      <a:pt x="30" y="46"/>
                      <a:pt x="0" y="0"/>
                      <a:pt x="0" y="23"/>
                    </a:cubicBezTo>
                    <a:close/>
                  </a:path>
                </a:pathLst>
              </a:custGeom>
              <a:solidFill>
                <a:srgbClr val="4D4D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8748" name="Group 1224">
              <a:extLst>
                <a:ext uri="{FF2B5EF4-FFF2-40B4-BE49-F238E27FC236}">
                  <a16:creationId xmlns:a16="http://schemas.microsoft.com/office/drawing/2014/main" id="{9DB8A550-5A8A-4820-BFF8-771DF8CA9363}"/>
                </a:ext>
              </a:extLst>
            </p:cNvPr>
            <p:cNvGrpSpPr>
              <a:grpSpLocks/>
            </p:cNvGrpSpPr>
            <p:nvPr/>
          </p:nvGrpSpPr>
          <p:grpSpPr bwMode="auto">
            <a:xfrm>
              <a:off x="1292" y="2055"/>
              <a:ext cx="566" cy="634"/>
              <a:chOff x="539" y="2151"/>
              <a:chExt cx="1054" cy="1188"/>
            </a:xfrm>
          </p:grpSpPr>
          <p:sp>
            <p:nvSpPr>
              <p:cNvPr id="28749" name="Line 1225">
                <a:extLst>
                  <a:ext uri="{FF2B5EF4-FFF2-40B4-BE49-F238E27FC236}">
                    <a16:creationId xmlns:a16="http://schemas.microsoft.com/office/drawing/2014/main" id="{B1A6259D-6C70-44DC-AF8A-F2B83DEDAD27}"/>
                  </a:ext>
                </a:extLst>
              </p:cNvPr>
              <p:cNvSpPr>
                <a:spLocks noChangeShapeType="1"/>
              </p:cNvSpPr>
              <p:nvPr/>
            </p:nvSpPr>
            <p:spPr bwMode="auto">
              <a:xfrm flipV="1">
                <a:off x="703"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50" name="Line 1226">
                <a:extLst>
                  <a:ext uri="{FF2B5EF4-FFF2-40B4-BE49-F238E27FC236}">
                    <a16:creationId xmlns:a16="http://schemas.microsoft.com/office/drawing/2014/main" id="{36F66D5C-22F5-46A9-A018-4A81F5E2A405}"/>
                  </a:ext>
                </a:extLst>
              </p:cNvPr>
              <p:cNvSpPr>
                <a:spLocks noChangeShapeType="1"/>
              </p:cNvSpPr>
              <p:nvPr/>
            </p:nvSpPr>
            <p:spPr bwMode="auto">
              <a:xfrm>
                <a:off x="61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751" name="Group 1227">
                <a:extLst>
                  <a:ext uri="{FF2B5EF4-FFF2-40B4-BE49-F238E27FC236}">
                    <a16:creationId xmlns:a16="http://schemas.microsoft.com/office/drawing/2014/main" id="{FED129CC-F2C0-4582-98DC-28FF9F86BCDF}"/>
                  </a:ext>
                </a:extLst>
              </p:cNvPr>
              <p:cNvGrpSpPr>
                <a:grpSpLocks/>
              </p:cNvGrpSpPr>
              <p:nvPr/>
            </p:nvGrpSpPr>
            <p:grpSpPr bwMode="auto">
              <a:xfrm>
                <a:off x="930" y="2478"/>
                <a:ext cx="538" cy="408"/>
                <a:chOff x="1338" y="3294"/>
                <a:chExt cx="538" cy="408"/>
              </a:xfrm>
            </p:grpSpPr>
            <p:sp>
              <p:nvSpPr>
                <p:cNvPr id="28760" name="Oval 1228">
                  <a:extLst>
                    <a:ext uri="{FF2B5EF4-FFF2-40B4-BE49-F238E27FC236}">
                      <a16:creationId xmlns:a16="http://schemas.microsoft.com/office/drawing/2014/main" id="{C1FE59C4-CA1D-40CD-A1D3-073971448619}"/>
                    </a:ext>
                  </a:extLst>
                </p:cNvPr>
                <p:cNvSpPr>
                  <a:spLocks noChangeArrowheads="1"/>
                </p:cNvSpPr>
                <p:nvPr/>
              </p:nvSpPr>
              <p:spPr bwMode="auto">
                <a:xfrm>
                  <a:off x="142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290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8761" name="AutoShape 1229">
                  <a:extLst>
                    <a:ext uri="{FF2B5EF4-FFF2-40B4-BE49-F238E27FC236}">
                      <a16:creationId xmlns:a16="http://schemas.microsoft.com/office/drawing/2014/main" id="{4F61DCAA-7542-468A-8171-18B082C37028}"/>
                    </a:ext>
                  </a:extLst>
                </p:cNvPr>
                <p:cNvSpPr>
                  <a:spLocks noChangeArrowheads="1"/>
                </p:cNvSpPr>
                <p:nvPr/>
              </p:nvSpPr>
              <p:spPr bwMode="auto">
                <a:xfrm>
                  <a:off x="1338" y="3430"/>
                  <a:ext cx="272" cy="27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93300"/>
                </a:solidFill>
                <a:ln w="9525">
                  <a:round/>
                  <a:headEnd/>
                  <a:tailEnd/>
                </a:ln>
                <a:effectLst/>
                <a:scene3d>
                  <a:camera prst="legacyPerspectiveTopRight">
                    <a:rot lat="20699960" lon="300000" rev="0"/>
                  </a:camera>
                  <a:lightRig rig="legacyFlat3" dir="b"/>
                </a:scene3d>
                <a:sp3d extrusionH="100000" prstMaterial="legacyMatte">
                  <a:bevelT w="13500" h="13500" prst="angle"/>
                  <a:bevelB w="13500" h="13500" prst="angle"/>
                  <a:extrusionClr>
                    <a:srgbClr val="993300"/>
                  </a:extrusionClr>
                  <a:contourClr>
                    <a:srgbClr val="99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8762" name="Line 1230">
                  <a:extLst>
                    <a:ext uri="{FF2B5EF4-FFF2-40B4-BE49-F238E27FC236}">
                      <a16:creationId xmlns:a16="http://schemas.microsoft.com/office/drawing/2014/main" id="{130C4E63-EBDE-436D-A293-A93A4A006F07}"/>
                    </a:ext>
                  </a:extLst>
                </p:cNvPr>
                <p:cNvSpPr>
                  <a:spLocks noChangeShapeType="1"/>
                </p:cNvSpPr>
                <p:nvPr/>
              </p:nvSpPr>
              <p:spPr bwMode="auto">
                <a:xfrm>
                  <a:off x="1876" y="329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63" name="Oval 1231">
                  <a:extLst>
                    <a:ext uri="{FF2B5EF4-FFF2-40B4-BE49-F238E27FC236}">
                      <a16:creationId xmlns:a16="http://schemas.microsoft.com/office/drawing/2014/main" id="{090E945A-1640-4FFD-B00A-4BBDC0DB27BA}"/>
                    </a:ext>
                  </a:extLst>
                </p:cNvPr>
                <p:cNvSpPr>
                  <a:spLocks noChangeArrowheads="1"/>
                </p:cNvSpPr>
                <p:nvPr/>
              </p:nvSpPr>
              <p:spPr bwMode="auto">
                <a:xfrm>
                  <a:off x="1338" y="3475"/>
                  <a:ext cx="182" cy="182"/>
                </a:xfrm>
                <a:prstGeom prst="ellipse">
                  <a:avLst/>
                </a:prstGeom>
                <a:solidFill>
                  <a:srgbClr val="FFCC99"/>
                </a:solidFill>
                <a:ln w="9525">
                  <a:round/>
                  <a:headEnd/>
                  <a:tailEnd/>
                </a:ln>
                <a:effectLst/>
                <a:scene3d>
                  <a:camera prst="legacyObliqueTopRight">
                    <a:rot lat="20399980" lon="600000" rev="0"/>
                  </a:camera>
                  <a:lightRig rig="legacyFlat3" dir="b"/>
                </a:scene3d>
                <a:sp3d extrusionH="1635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8752" name="Line 1232">
                <a:extLst>
                  <a:ext uri="{FF2B5EF4-FFF2-40B4-BE49-F238E27FC236}">
                    <a16:creationId xmlns:a16="http://schemas.microsoft.com/office/drawing/2014/main" id="{5FF83065-41E1-4B86-AB41-4C09156E5759}"/>
                  </a:ext>
                </a:extLst>
              </p:cNvPr>
              <p:cNvSpPr>
                <a:spLocks noChangeShapeType="1"/>
              </p:cNvSpPr>
              <p:nvPr/>
            </p:nvSpPr>
            <p:spPr bwMode="auto">
              <a:xfrm>
                <a:off x="1202" y="2750"/>
                <a:ext cx="363" cy="0"/>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53" name="Line 1233">
                <a:extLst>
                  <a:ext uri="{FF2B5EF4-FFF2-40B4-BE49-F238E27FC236}">
                    <a16:creationId xmlns:a16="http://schemas.microsoft.com/office/drawing/2014/main" id="{61700C4A-7A30-4EC4-BB94-178F9E2F180E}"/>
                  </a:ext>
                </a:extLst>
              </p:cNvPr>
              <p:cNvSpPr>
                <a:spLocks noChangeShapeType="1"/>
              </p:cNvSpPr>
              <p:nvPr/>
            </p:nvSpPr>
            <p:spPr bwMode="auto">
              <a:xfrm flipV="1">
                <a:off x="1156" y="238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54" name="Line 1234">
                <a:extLst>
                  <a:ext uri="{FF2B5EF4-FFF2-40B4-BE49-F238E27FC236}">
                    <a16:creationId xmlns:a16="http://schemas.microsoft.com/office/drawing/2014/main" id="{289EE8EE-A44E-436D-8F86-A6F7BA9E794D}"/>
                  </a:ext>
                </a:extLst>
              </p:cNvPr>
              <p:cNvSpPr>
                <a:spLocks noChangeShapeType="1"/>
              </p:cNvSpPr>
              <p:nvPr/>
            </p:nvSpPr>
            <p:spPr bwMode="auto">
              <a:xfrm flipV="1">
                <a:off x="1066" y="220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55" name="Line 1235">
                <a:extLst>
                  <a:ext uri="{FF2B5EF4-FFF2-40B4-BE49-F238E27FC236}">
                    <a16:creationId xmlns:a16="http://schemas.microsoft.com/office/drawing/2014/main" id="{731B8DF1-B9B6-4600-A16D-3B60F20C1745}"/>
                  </a:ext>
                </a:extLst>
              </p:cNvPr>
              <p:cNvSpPr>
                <a:spLocks noChangeShapeType="1"/>
              </p:cNvSpPr>
              <p:nvPr/>
            </p:nvSpPr>
            <p:spPr bwMode="auto">
              <a:xfrm flipV="1">
                <a:off x="1066" y="2885"/>
                <a:ext cx="0" cy="409"/>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56" name="Line 1236">
                <a:extLst>
                  <a:ext uri="{FF2B5EF4-FFF2-40B4-BE49-F238E27FC236}">
                    <a16:creationId xmlns:a16="http://schemas.microsoft.com/office/drawing/2014/main" id="{612652F9-2816-4B33-AD4D-DE32E9E11467}"/>
                  </a:ext>
                </a:extLst>
              </p:cNvPr>
              <p:cNvSpPr>
                <a:spLocks noChangeShapeType="1"/>
              </p:cNvSpPr>
              <p:nvPr/>
            </p:nvSpPr>
            <p:spPr bwMode="auto">
              <a:xfrm rot="5400000" flipV="1">
                <a:off x="1155" y="2841"/>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57" name="Line 1237">
                <a:extLst>
                  <a:ext uri="{FF2B5EF4-FFF2-40B4-BE49-F238E27FC236}">
                    <a16:creationId xmlns:a16="http://schemas.microsoft.com/office/drawing/2014/main" id="{C5C0A49B-29ED-456E-B9EE-A010F319666C}"/>
                  </a:ext>
                </a:extLst>
              </p:cNvPr>
              <p:cNvSpPr>
                <a:spLocks noChangeShapeType="1"/>
              </p:cNvSpPr>
              <p:nvPr/>
            </p:nvSpPr>
            <p:spPr bwMode="auto">
              <a:xfrm rot="5400000" flipV="1">
                <a:off x="711" y="2397"/>
                <a:ext cx="273" cy="272"/>
              </a:xfrm>
              <a:prstGeom prst="line">
                <a:avLst/>
              </a:prstGeom>
              <a:noFill/>
              <a:ln w="5715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58" name="AutoShape 1238">
                <a:extLst>
                  <a:ext uri="{FF2B5EF4-FFF2-40B4-BE49-F238E27FC236}">
                    <a16:creationId xmlns:a16="http://schemas.microsoft.com/office/drawing/2014/main" id="{6DB45D9F-D7F2-42D1-A550-389E955FF3B4}"/>
                  </a:ext>
                </a:extLst>
              </p:cNvPr>
              <p:cNvSpPr>
                <a:spLocks noChangeArrowheads="1"/>
              </p:cNvSpPr>
              <p:nvPr/>
            </p:nvSpPr>
            <p:spPr bwMode="auto">
              <a:xfrm>
                <a:off x="558" y="2151"/>
                <a:ext cx="1008"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169 h 21600"/>
                  <a:gd name="T26" fmla="*/ 18429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179" y="10800"/>
                    </a:moveTo>
                    <a:cubicBezTo>
                      <a:pt x="1179" y="16114"/>
                      <a:pt x="5486" y="20421"/>
                      <a:pt x="10800" y="20421"/>
                    </a:cubicBezTo>
                    <a:cubicBezTo>
                      <a:pt x="16114" y="20421"/>
                      <a:pt x="20421" y="16114"/>
                      <a:pt x="20421" y="10800"/>
                    </a:cubicBezTo>
                    <a:cubicBezTo>
                      <a:pt x="20421" y="5486"/>
                      <a:pt x="16114" y="1179"/>
                      <a:pt x="10800" y="1179"/>
                    </a:cubicBezTo>
                    <a:cubicBezTo>
                      <a:pt x="5486" y="1179"/>
                      <a:pt x="1179" y="5486"/>
                      <a:pt x="1179" y="10800"/>
                    </a:cubicBezTo>
                    <a:close/>
                  </a:path>
                </a:pathLst>
              </a:custGeom>
              <a:solidFill>
                <a:srgbClr val="996633"/>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996633"/>
                </a:extrusionClr>
                <a:contourClr>
                  <a:srgbClr val="99663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8759" name="AutoShape 1239">
                <a:extLst>
                  <a:ext uri="{FF2B5EF4-FFF2-40B4-BE49-F238E27FC236}">
                    <a16:creationId xmlns:a16="http://schemas.microsoft.com/office/drawing/2014/main" id="{DEA6A3AD-C6D3-495D-93F6-E6A89BE0D653}"/>
                  </a:ext>
                </a:extLst>
              </p:cNvPr>
              <p:cNvSpPr>
                <a:spLocks noChangeArrowheads="1"/>
              </p:cNvSpPr>
              <p:nvPr/>
            </p:nvSpPr>
            <p:spPr bwMode="auto">
              <a:xfrm>
                <a:off x="539" y="2160"/>
                <a:ext cx="1054" cy="11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69 h 21600"/>
                  <a:gd name="T26" fmla="*/ 18444 w 21600"/>
                  <a:gd name="T27" fmla="*/ 18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4" y="10800"/>
                    </a:moveTo>
                    <a:cubicBezTo>
                      <a:pt x="364" y="16564"/>
                      <a:pt x="5036" y="21236"/>
                      <a:pt x="10800" y="21236"/>
                    </a:cubicBezTo>
                    <a:cubicBezTo>
                      <a:pt x="16564" y="21236"/>
                      <a:pt x="21236" y="16564"/>
                      <a:pt x="21236" y="10800"/>
                    </a:cubicBezTo>
                    <a:cubicBezTo>
                      <a:pt x="21236" y="5036"/>
                      <a:pt x="16564" y="364"/>
                      <a:pt x="10800" y="364"/>
                    </a:cubicBezTo>
                    <a:cubicBezTo>
                      <a:pt x="5036" y="364"/>
                      <a:pt x="364" y="5036"/>
                      <a:pt x="364" y="10800"/>
                    </a:cubicBezTo>
                    <a:close/>
                  </a:path>
                </a:pathLst>
              </a:custGeom>
              <a:solidFill>
                <a:srgbClr val="5F5F5F"/>
              </a:solidFill>
              <a:ln w="9525">
                <a:round/>
                <a:headEnd/>
                <a:tailEnd/>
              </a:ln>
              <a:effectLst/>
              <a:scene3d>
                <a:camera prst="legacyObliqueTopRight">
                  <a:rot lat="0" lon="21299970" rev="0"/>
                </a:camera>
                <a:lightRig rig="legacyFlat1" dir="t"/>
              </a:scene3d>
              <a:sp3d extrusionH="36500" prstMaterial="legacyMatte">
                <a:bevelT w="13500" h="13500" prst="angle"/>
                <a:bevelB w="13500" h="13500" prst="angle"/>
                <a:extrusionClr>
                  <a:srgbClr val="5F5F5F"/>
                </a:extrusionClr>
                <a:contourClr>
                  <a:srgbClr val="5F5F5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grpSp>
      </p:grpSp>
      <p:sp>
        <p:nvSpPr>
          <p:cNvPr id="244" name="Line 487">
            <a:extLst>
              <a:ext uri="{FF2B5EF4-FFF2-40B4-BE49-F238E27FC236}">
                <a16:creationId xmlns:a16="http://schemas.microsoft.com/office/drawing/2014/main" id="{849C487C-5E61-423D-B0DC-15A25CB65A69}"/>
              </a:ext>
            </a:extLst>
          </p:cNvPr>
          <p:cNvSpPr>
            <a:spLocks noChangeShapeType="1"/>
          </p:cNvSpPr>
          <p:nvPr/>
        </p:nvSpPr>
        <p:spPr bwMode="auto">
          <a:xfrm>
            <a:off x="3276600" y="1522413"/>
            <a:ext cx="0" cy="1152525"/>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 name="Line 488">
            <a:extLst>
              <a:ext uri="{FF2B5EF4-FFF2-40B4-BE49-F238E27FC236}">
                <a16:creationId xmlns:a16="http://schemas.microsoft.com/office/drawing/2014/main" id="{63619ABE-632E-4892-9AD0-0170124D76E0}"/>
              </a:ext>
            </a:extLst>
          </p:cNvPr>
          <p:cNvSpPr>
            <a:spLocks noChangeShapeType="1"/>
          </p:cNvSpPr>
          <p:nvPr/>
        </p:nvSpPr>
        <p:spPr bwMode="auto">
          <a:xfrm flipV="1">
            <a:off x="3276600" y="369888"/>
            <a:ext cx="0" cy="1152525"/>
          </a:xfrm>
          <a:prstGeom prst="line">
            <a:avLst/>
          </a:prstGeom>
          <a:noFill/>
          <a:ln w="28575">
            <a:solidFill>
              <a:srgbClr val="00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 name="Line 489">
            <a:extLst>
              <a:ext uri="{FF2B5EF4-FFF2-40B4-BE49-F238E27FC236}">
                <a16:creationId xmlns:a16="http://schemas.microsoft.com/office/drawing/2014/main" id="{FDBD2463-25A3-4FF9-BE22-85419FA726B3}"/>
              </a:ext>
            </a:extLst>
          </p:cNvPr>
          <p:cNvSpPr>
            <a:spLocks noChangeShapeType="1"/>
          </p:cNvSpPr>
          <p:nvPr/>
        </p:nvSpPr>
        <p:spPr bwMode="auto">
          <a:xfrm>
            <a:off x="3276600" y="1522413"/>
            <a:ext cx="2303463" cy="0"/>
          </a:xfrm>
          <a:prstGeom prst="line">
            <a:avLst/>
          </a:prstGeom>
          <a:noFill/>
          <a:ln w="28575">
            <a:solidFill>
              <a:srgbClr val="FF99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7" name="Line 490">
            <a:extLst>
              <a:ext uri="{FF2B5EF4-FFF2-40B4-BE49-F238E27FC236}">
                <a16:creationId xmlns:a16="http://schemas.microsoft.com/office/drawing/2014/main" id="{7A29F1E7-9A9C-43BB-8D09-1573922C5ABD}"/>
              </a:ext>
            </a:extLst>
          </p:cNvPr>
          <p:cNvSpPr>
            <a:spLocks noChangeShapeType="1"/>
          </p:cNvSpPr>
          <p:nvPr/>
        </p:nvSpPr>
        <p:spPr bwMode="auto">
          <a:xfrm flipH="1">
            <a:off x="3851275" y="1522413"/>
            <a:ext cx="504825" cy="0"/>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 name="Line 491">
            <a:extLst>
              <a:ext uri="{FF2B5EF4-FFF2-40B4-BE49-F238E27FC236}">
                <a16:creationId xmlns:a16="http://schemas.microsoft.com/office/drawing/2014/main" id="{3F98FABB-45D1-439E-ADDF-71D272703B5D}"/>
              </a:ext>
            </a:extLst>
          </p:cNvPr>
          <p:cNvSpPr>
            <a:spLocks noChangeShapeType="1"/>
          </p:cNvSpPr>
          <p:nvPr/>
        </p:nvSpPr>
        <p:spPr bwMode="auto">
          <a:xfrm>
            <a:off x="4354513" y="1522413"/>
            <a:ext cx="504825" cy="0"/>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 name="Line 493">
            <a:extLst>
              <a:ext uri="{FF2B5EF4-FFF2-40B4-BE49-F238E27FC236}">
                <a16:creationId xmlns:a16="http://schemas.microsoft.com/office/drawing/2014/main" id="{84BEF2E5-DBD3-41CB-B724-4EDD5D119DF4}"/>
              </a:ext>
            </a:extLst>
          </p:cNvPr>
          <p:cNvSpPr>
            <a:spLocks noChangeShapeType="1"/>
          </p:cNvSpPr>
          <p:nvPr/>
        </p:nvSpPr>
        <p:spPr bwMode="auto">
          <a:xfrm flipH="1">
            <a:off x="5203825" y="2511425"/>
            <a:ext cx="431800" cy="431800"/>
          </a:xfrm>
          <a:prstGeom prst="line">
            <a:avLst/>
          </a:prstGeom>
          <a:noFill/>
          <a:ln w="28575">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 name="Line 494">
            <a:extLst>
              <a:ext uri="{FF2B5EF4-FFF2-40B4-BE49-F238E27FC236}">
                <a16:creationId xmlns:a16="http://schemas.microsoft.com/office/drawing/2014/main" id="{36011F24-C06F-4814-94D3-0EA5BAB8C885}"/>
              </a:ext>
            </a:extLst>
          </p:cNvPr>
          <p:cNvSpPr>
            <a:spLocks noChangeShapeType="1"/>
          </p:cNvSpPr>
          <p:nvPr/>
        </p:nvSpPr>
        <p:spPr bwMode="auto">
          <a:xfrm rot="10800000" flipH="1">
            <a:off x="5637213" y="2082800"/>
            <a:ext cx="431800" cy="431800"/>
          </a:xfrm>
          <a:prstGeom prst="line">
            <a:avLst/>
          </a:prstGeom>
          <a:noFill/>
          <a:ln w="28575">
            <a:solidFill>
              <a:srgbClr val="66FF99"/>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1" name="Line 498">
            <a:extLst>
              <a:ext uri="{FF2B5EF4-FFF2-40B4-BE49-F238E27FC236}">
                <a16:creationId xmlns:a16="http://schemas.microsoft.com/office/drawing/2014/main" id="{965A19A3-5495-424E-B404-A7CDC5CCA07C}"/>
              </a:ext>
            </a:extLst>
          </p:cNvPr>
          <p:cNvSpPr>
            <a:spLocks noChangeShapeType="1"/>
          </p:cNvSpPr>
          <p:nvPr/>
        </p:nvSpPr>
        <p:spPr bwMode="auto">
          <a:xfrm flipV="1">
            <a:off x="5635625" y="1995488"/>
            <a:ext cx="0" cy="503237"/>
          </a:xfrm>
          <a:prstGeom prst="line">
            <a:avLst/>
          </a:prstGeom>
          <a:noFill/>
          <a:ln w="28575">
            <a:solidFill>
              <a:srgbClr val="00CC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 name="Line 500">
            <a:extLst>
              <a:ext uri="{FF2B5EF4-FFF2-40B4-BE49-F238E27FC236}">
                <a16:creationId xmlns:a16="http://schemas.microsoft.com/office/drawing/2014/main" id="{B39DF0EE-6E12-42EA-9165-2D2BB70E2444}"/>
              </a:ext>
            </a:extLst>
          </p:cNvPr>
          <p:cNvSpPr>
            <a:spLocks noChangeShapeType="1"/>
          </p:cNvSpPr>
          <p:nvPr/>
        </p:nvSpPr>
        <p:spPr bwMode="auto">
          <a:xfrm>
            <a:off x="5651500" y="2514600"/>
            <a:ext cx="433388" cy="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 name="Line 501">
            <a:extLst>
              <a:ext uri="{FF2B5EF4-FFF2-40B4-BE49-F238E27FC236}">
                <a16:creationId xmlns:a16="http://schemas.microsoft.com/office/drawing/2014/main" id="{4F1BC001-51BB-4D2A-8CBD-FB8FCA87B5AF}"/>
              </a:ext>
            </a:extLst>
          </p:cNvPr>
          <p:cNvSpPr>
            <a:spLocks noChangeShapeType="1"/>
          </p:cNvSpPr>
          <p:nvPr/>
        </p:nvSpPr>
        <p:spPr bwMode="auto">
          <a:xfrm flipH="1">
            <a:off x="2268538" y="2443163"/>
            <a:ext cx="287337" cy="0"/>
          </a:xfrm>
          <a:prstGeom prst="line">
            <a:avLst/>
          </a:prstGeom>
          <a:noFill/>
          <a:ln w="28575">
            <a:solidFill>
              <a:srgbClr val="99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 name="Text Box 502">
            <a:extLst>
              <a:ext uri="{FF2B5EF4-FFF2-40B4-BE49-F238E27FC236}">
                <a16:creationId xmlns:a16="http://schemas.microsoft.com/office/drawing/2014/main" id="{CAC9B900-D550-4C2F-A515-40901C125FDD}"/>
              </a:ext>
            </a:extLst>
          </p:cNvPr>
          <p:cNvSpPr txBox="1">
            <a:spLocks noChangeArrowheads="1"/>
          </p:cNvSpPr>
          <p:nvPr/>
        </p:nvSpPr>
        <p:spPr bwMode="auto">
          <a:xfrm>
            <a:off x="3092450" y="2668588"/>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66FF33"/>
                </a:solidFill>
              </a:rPr>
              <a:t>W</a:t>
            </a:r>
            <a:r>
              <a:rPr lang="en-US" altLang="en-US" b="1" baseline="-25000">
                <a:solidFill>
                  <a:srgbClr val="66FF33"/>
                </a:solidFill>
              </a:rPr>
              <a:t>C</a:t>
            </a:r>
          </a:p>
        </p:txBody>
      </p:sp>
      <p:sp>
        <p:nvSpPr>
          <p:cNvPr id="255" name="Text Box 503">
            <a:extLst>
              <a:ext uri="{FF2B5EF4-FFF2-40B4-BE49-F238E27FC236}">
                <a16:creationId xmlns:a16="http://schemas.microsoft.com/office/drawing/2014/main" id="{533F3B04-3B7D-4CE9-8233-E096463576BA}"/>
              </a:ext>
            </a:extLst>
          </p:cNvPr>
          <p:cNvSpPr txBox="1">
            <a:spLocks noChangeArrowheads="1"/>
          </p:cNvSpPr>
          <p:nvPr/>
        </p:nvSpPr>
        <p:spPr bwMode="auto">
          <a:xfrm>
            <a:off x="3090863" y="44450"/>
            <a:ext cx="5032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66FF33"/>
                </a:solidFill>
              </a:rPr>
              <a:t>R</a:t>
            </a:r>
            <a:r>
              <a:rPr lang="en-US" altLang="en-US" b="1" baseline="-25000">
                <a:solidFill>
                  <a:srgbClr val="66FF33"/>
                </a:solidFill>
              </a:rPr>
              <a:t>C</a:t>
            </a:r>
          </a:p>
        </p:txBody>
      </p:sp>
      <p:sp>
        <p:nvSpPr>
          <p:cNvPr id="256" name="Text Box 504">
            <a:extLst>
              <a:ext uri="{FF2B5EF4-FFF2-40B4-BE49-F238E27FC236}">
                <a16:creationId xmlns:a16="http://schemas.microsoft.com/office/drawing/2014/main" id="{367141A4-E9C4-4194-8CFA-1A30F68F27A8}"/>
              </a:ext>
            </a:extLst>
          </p:cNvPr>
          <p:cNvSpPr txBox="1">
            <a:spLocks noChangeArrowheads="1"/>
          </p:cNvSpPr>
          <p:nvPr/>
        </p:nvSpPr>
        <p:spPr bwMode="auto">
          <a:xfrm>
            <a:off x="3635375" y="1114425"/>
            <a:ext cx="576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00"/>
                </a:solidFill>
              </a:rPr>
              <a:t>T</a:t>
            </a:r>
            <a:r>
              <a:rPr lang="en-US" altLang="en-US" b="1" baseline="-25000">
                <a:solidFill>
                  <a:srgbClr val="FFFF00"/>
                </a:solidFill>
              </a:rPr>
              <a:t>CH</a:t>
            </a:r>
          </a:p>
        </p:txBody>
      </p:sp>
      <p:sp>
        <p:nvSpPr>
          <p:cNvPr id="257" name="Text Box 505">
            <a:extLst>
              <a:ext uri="{FF2B5EF4-FFF2-40B4-BE49-F238E27FC236}">
                <a16:creationId xmlns:a16="http://schemas.microsoft.com/office/drawing/2014/main" id="{B5CBBDC2-68B6-454C-B7C0-FF7EFC0760B0}"/>
              </a:ext>
            </a:extLst>
          </p:cNvPr>
          <p:cNvSpPr txBox="1">
            <a:spLocks noChangeArrowheads="1"/>
          </p:cNvSpPr>
          <p:nvPr/>
        </p:nvSpPr>
        <p:spPr bwMode="auto">
          <a:xfrm>
            <a:off x="4500563" y="1130300"/>
            <a:ext cx="576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00"/>
                </a:solidFill>
              </a:rPr>
              <a:t>T</a:t>
            </a:r>
            <a:r>
              <a:rPr lang="en-US" altLang="en-US" b="1" baseline="-25000">
                <a:solidFill>
                  <a:srgbClr val="FFFF00"/>
                </a:solidFill>
              </a:rPr>
              <a:t>HC</a:t>
            </a:r>
          </a:p>
        </p:txBody>
      </p:sp>
      <p:sp>
        <p:nvSpPr>
          <p:cNvPr id="258" name="Text Box 506">
            <a:extLst>
              <a:ext uri="{FF2B5EF4-FFF2-40B4-BE49-F238E27FC236}">
                <a16:creationId xmlns:a16="http://schemas.microsoft.com/office/drawing/2014/main" id="{4A731639-D929-49FF-9F7D-5066B13D4D48}"/>
              </a:ext>
            </a:extLst>
          </p:cNvPr>
          <p:cNvSpPr txBox="1">
            <a:spLocks noChangeArrowheads="1"/>
          </p:cNvSpPr>
          <p:nvPr/>
        </p:nvSpPr>
        <p:spPr bwMode="auto">
          <a:xfrm>
            <a:off x="4572000" y="2817813"/>
            <a:ext cx="941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rPr>
              <a:t>Action</a:t>
            </a:r>
          </a:p>
        </p:txBody>
      </p:sp>
      <p:sp>
        <p:nvSpPr>
          <p:cNvPr id="259" name="Text Box 507">
            <a:extLst>
              <a:ext uri="{FF2B5EF4-FFF2-40B4-BE49-F238E27FC236}">
                <a16:creationId xmlns:a16="http://schemas.microsoft.com/office/drawing/2014/main" id="{10CB1D90-874E-4DD0-8276-D296235F6A02}"/>
              </a:ext>
            </a:extLst>
          </p:cNvPr>
          <p:cNvSpPr txBox="1">
            <a:spLocks noChangeArrowheads="1"/>
          </p:cNvSpPr>
          <p:nvPr/>
        </p:nvSpPr>
        <p:spPr bwMode="auto">
          <a:xfrm>
            <a:off x="5795963" y="1738313"/>
            <a:ext cx="1439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rPr>
              <a:t>Reaction R</a:t>
            </a:r>
          </a:p>
        </p:txBody>
      </p:sp>
      <p:sp>
        <p:nvSpPr>
          <p:cNvPr id="260" name="Text Box 508">
            <a:extLst>
              <a:ext uri="{FF2B5EF4-FFF2-40B4-BE49-F238E27FC236}">
                <a16:creationId xmlns:a16="http://schemas.microsoft.com/office/drawing/2014/main" id="{C67D2293-98E1-4CF8-B363-4DEE5F7F1C85}"/>
              </a:ext>
            </a:extLst>
          </p:cNvPr>
          <p:cNvSpPr txBox="1">
            <a:spLocks noChangeArrowheads="1"/>
          </p:cNvSpPr>
          <p:nvPr/>
        </p:nvSpPr>
        <p:spPr bwMode="auto">
          <a:xfrm>
            <a:off x="6051550" y="234791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H</a:t>
            </a:r>
          </a:p>
        </p:txBody>
      </p:sp>
      <p:sp>
        <p:nvSpPr>
          <p:cNvPr id="261" name="Text Box 509">
            <a:extLst>
              <a:ext uri="{FF2B5EF4-FFF2-40B4-BE49-F238E27FC236}">
                <a16:creationId xmlns:a16="http://schemas.microsoft.com/office/drawing/2014/main" id="{0204E58B-3095-4F6B-A2C1-47938764DF20}"/>
              </a:ext>
            </a:extLst>
          </p:cNvPr>
          <p:cNvSpPr txBox="1">
            <a:spLocks noChangeArrowheads="1"/>
          </p:cNvSpPr>
          <p:nvPr/>
        </p:nvSpPr>
        <p:spPr bwMode="auto">
          <a:xfrm>
            <a:off x="5467350" y="1658938"/>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CCFF"/>
                </a:solidFill>
              </a:rPr>
              <a:t>V</a:t>
            </a:r>
          </a:p>
        </p:txBody>
      </p:sp>
      <p:sp>
        <p:nvSpPr>
          <p:cNvPr id="262" name="Text Box 510">
            <a:extLst>
              <a:ext uri="{FF2B5EF4-FFF2-40B4-BE49-F238E27FC236}">
                <a16:creationId xmlns:a16="http://schemas.microsoft.com/office/drawing/2014/main" id="{3CF5CAA6-FF2C-472A-99D6-CA41CBDF257D}"/>
              </a:ext>
            </a:extLst>
          </p:cNvPr>
          <p:cNvSpPr txBox="1">
            <a:spLocks noChangeArrowheads="1"/>
          </p:cNvSpPr>
          <p:nvPr/>
        </p:nvSpPr>
        <p:spPr bwMode="auto">
          <a:xfrm>
            <a:off x="2051050" y="2243138"/>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99FF"/>
                </a:solidFill>
              </a:rPr>
              <a:t>f</a:t>
            </a:r>
          </a:p>
        </p:txBody>
      </p:sp>
      <p:sp>
        <p:nvSpPr>
          <p:cNvPr id="263" name="Rectangle 511">
            <a:extLst>
              <a:ext uri="{FF2B5EF4-FFF2-40B4-BE49-F238E27FC236}">
                <a16:creationId xmlns:a16="http://schemas.microsoft.com/office/drawing/2014/main" id="{5968D6E3-F9B7-438F-AF40-542F1BBFC28D}"/>
              </a:ext>
            </a:extLst>
          </p:cNvPr>
          <p:cNvSpPr>
            <a:spLocks noChangeArrowheads="1"/>
          </p:cNvSpPr>
          <p:nvPr/>
        </p:nvSpPr>
        <p:spPr bwMode="auto">
          <a:xfrm>
            <a:off x="0" y="3227388"/>
            <a:ext cx="9251950" cy="3586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9999FF"/>
                </a:solidFill>
              </a:rPr>
              <a:t>Why don’t you educate the Horse properly?</a:t>
            </a:r>
          </a:p>
          <a:p>
            <a:pPr>
              <a:spcBef>
                <a:spcPct val="50000"/>
              </a:spcBef>
            </a:pPr>
            <a:r>
              <a:rPr lang="en-US" altLang="en-US" b="1">
                <a:solidFill>
                  <a:srgbClr val="FF9966"/>
                </a:solidFill>
              </a:rPr>
              <a:t>Reaction ‘</a:t>
            </a:r>
            <a:r>
              <a:rPr lang="en-US" altLang="en-US" b="1">
                <a:solidFill>
                  <a:srgbClr val="66FF33"/>
                </a:solidFill>
              </a:rPr>
              <a:t>R</a:t>
            </a:r>
            <a:r>
              <a:rPr lang="en-US" altLang="en-US" b="1" baseline="-25000">
                <a:solidFill>
                  <a:srgbClr val="66FF33"/>
                </a:solidFill>
              </a:rPr>
              <a:t>C</a:t>
            </a:r>
            <a:r>
              <a:rPr lang="en-US" altLang="en-US" b="1">
                <a:solidFill>
                  <a:srgbClr val="FF9966"/>
                </a:solidFill>
              </a:rPr>
              <a:t>’ on the cart offered by the ground must be equal and opposite to weight of the cart ‘</a:t>
            </a:r>
            <a:r>
              <a:rPr lang="en-US" altLang="en-US" b="1">
                <a:solidFill>
                  <a:srgbClr val="66FF33"/>
                </a:solidFill>
              </a:rPr>
              <a:t>W</a:t>
            </a:r>
            <a:r>
              <a:rPr lang="en-US" altLang="en-US" b="1" baseline="-25000">
                <a:solidFill>
                  <a:srgbClr val="66FF33"/>
                </a:solidFill>
              </a:rPr>
              <a:t>C</a:t>
            </a:r>
            <a:r>
              <a:rPr lang="en-US" altLang="en-US" b="1">
                <a:solidFill>
                  <a:srgbClr val="FF9966"/>
                </a:solidFill>
              </a:rPr>
              <a:t>’.</a:t>
            </a:r>
          </a:p>
          <a:p>
            <a:pPr>
              <a:spcBef>
                <a:spcPct val="50000"/>
              </a:spcBef>
            </a:pPr>
            <a:r>
              <a:rPr lang="en-US" altLang="en-US" b="1">
                <a:solidFill>
                  <a:srgbClr val="66FF33"/>
                </a:solidFill>
              </a:rPr>
              <a:t>Reaction pull of the cart on the horse ‘</a:t>
            </a:r>
            <a:r>
              <a:rPr lang="en-US" altLang="en-US" b="1">
                <a:solidFill>
                  <a:srgbClr val="FFFF00"/>
                </a:solidFill>
              </a:rPr>
              <a:t>T</a:t>
            </a:r>
            <a:r>
              <a:rPr lang="en-US" altLang="en-US" b="1" baseline="-25000">
                <a:solidFill>
                  <a:srgbClr val="FFFF00"/>
                </a:solidFill>
              </a:rPr>
              <a:t>CH</a:t>
            </a:r>
            <a:r>
              <a:rPr lang="en-US" altLang="en-US" b="1">
                <a:solidFill>
                  <a:srgbClr val="66FF33"/>
                </a:solidFill>
              </a:rPr>
              <a:t>’ must be equal and opposite to  forward pull of the horse on the cart ‘</a:t>
            </a:r>
            <a:r>
              <a:rPr lang="en-US" altLang="en-US" b="1">
                <a:solidFill>
                  <a:srgbClr val="FFFF00"/>
                </a:solidFill>
              </a:rPr>
              <a:t>T</a:t>
            </a:r>
            <a:r>
              <a:rPr lang="en-US" altLang="en-US" b="1" baseline="-25000">
                <a:solidFill>
                  <a:srgbClr val="FFFF00"/>
                </a:solidFill>
              </a:rPr>
              <a:t>HC</a:t>
            </a:r>
            <a:r>
              <a:rPr lang="en-US" altLang="en-US" b="1">
                <a:solidFill>
                  <a:srgbClr val="66FF33"/>
                </a:solidFill>
              </a:rPr>
              <a:t>’.</a:t>
            </a:r>
          </a:p>
          <a:p>
            <a:pPr>
              <a:spcBef>
                <a:spcPct val="50000"/>
              </a:spcBef>
            </a:pPr>
            <a:r>
              <a:rPr lang="en-US" altLang="en-US" b="1">
                <a:solidFill>
                  <a:srgbClr val="FFFF99"/>
                </a:solidFill>
              </a:rPr>
              <a:t>If the horse pushes the ground in a slanting manner (Action), the Reaction offered by the ground is resolved into Vertical and Horizontal components.</a:t>
            </a:r>
          </a:p>
          <a:p>
            <a:pPr>
              <a:spcBef>
                <a:spcPct val="50000"/>
              </a:spcBef>
            </a:pPr>
            <a:r>
              <a:rPr lang="en-US" altLang="en-US" b="1">
                <a:solidFill>
                  <a:srgbClr val="0099FF"/>
                </a:solidFill>
              </a:rPr>
              <a:t>The Vertical component ‘</a:t>
            </a:r>
            <a:r>
              <a:rPr lang="en-US" altLang="en-US" b="1">
                <a:solidFill>
                  <a:srgbClr val="00CCFF"/>
                </a:solidFill>
              </a:rPr>
              <a:t>V</a:t>
            </a:r>
            <a:r>
              <a:rPr lang="en-US" altLang="en-US" b="1">
                <a:solidFill>
                  <a:srgbClr val="0099FF"/>
                </a:solidFill>
              </a:rPr>
              <a:t>’ must be equal and opposite to weight of the horse ‘</a:t>
            </a:r>
            <a:r>
              <a:rPr lang="en-US" altLang="en-US" b="1">
                <a:solidFill>
                  <a:srgbClr val="00CCFF"/>
                </a:solidFill>
              </a:rPr>
              <a:t>W</a:t>
            </a:r>
            <a:r>
              <a:rPr lang="en-US" altLang="en-US" b="1" baseline="-25000">
                <a:solidFill>
                  <a:srgbClr val="00CCFF"/>
                </a:solidFill>
              </a:rPr>
              <a:t>H</a:t>
            </a:r>
            <a:r>
              <a:rPr lang="en-US" altLang="en-US" b="1">
                <a:solidFill>
                  <a:srgbClr val="0099FF"/>
                </a:solidFill>
              </a:rPr>
              <a:t>’.</a:t>
            </a:r>
          </a:p>
          <a:p>
            <a:pPr>
              <a:spcBef>
                <a:spcPct val="50000"/>
              </a:spcBef>
            </a:pPr>
            <a:r>
              <a:rPr lang="en-US" altLang="en-US" b="1">
                <a:solidFill>
                  <a:srgbClr val="FF0066"/>
                </a:solidFill>
              </a:rPr>
              <a:t>If the Horizontal component ‘</a:t>
            </a:r>
            <a:r>
              <a:rPr lang="en-US" altLang="en-US" b="1">
                <a:solidFill>
                  <a:srgbClr val="FF6600"/>
                </a:solidFill>
              </a:rPr>
              <a:t>H</a:t>
            </a:r>
            <a:r>
              <a:rPr lang="en-US" altLang="en-US" b="1">
                <a:solidFill>
                  <a:srgbClr val="FF0066"/>
                </a:solidFill>
              </a:rPr>
              <a:t>’ is greater than the Friction ‘</a:t>
            </a:r>
            <a:r>
              <a:rPr lang="en-US" altLang="en-US" b="1">
                <a:solidFill>
                  <a:srgbClr val="9999FF"/>
                </a:solidFill>
              </a:rPr>
              <a:t>f</a:t>
            </a:r>
            <a:r>
              <a:rPr lang="en-US" altLang="en-US" b="1">
                <a:solidFill>
                  <a:srgbClr val="FF0066"/>
                </a:solidFill>
              </a:rPr>
              <a:t>’, then the horse-cart system will move forward with acceleration.</a:t>
            </a:r>
          </a:p>
        </p:txBody>
      </p:sp>
      <p:sp>
        <p:nvSpPr>
          <p:cNvPr id="264" name="Line 512">
            <a:extLst>
              <a:ext uri="{FF2B5EF4-FFF2-40B4-BE49-F238E27FC236}">
                <a16:creationId xmlns:a16="http://schemas.microsoft.com/office/drawing/2014/main" id="{D776C5D3-7F1B-4FAC-A828-3BB53B98F809}"/>
              </a:ext>
            </a:extLst>
          </p:cNvPr>
          <p:cNvSpPr>
            <a:spLocks noChangeShapeType="1"/>
          </p:cNvSpPr>
          <p:nvPr/>
        </p:nvSpPr>
        <p:spPr bwMode="auto">
          <a:xfrm>
            <a:off x="5635625" y="2500313"/>
            <a:ext cx="0" cy="503237"/>
          </a:xfrm>
          <a:prstGeom prst="line">
            <a:avLst/>
          </a:prstGeom>
          <a:noFill/>
          <a:ln w="28575">
            <a:solidFill>
              <a:srgbClr val="00CC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5" name="Text Box 513">
            <a:extLst>
              <a:ext uri="{FF2B5EF4-FFF2-40B4-BE49-F238E27FC236}">
                <a16:creationId xmlns:a16="http://schemas.microsoft.com/office/drawing/2014/main" id="{126D3F4B-F679-44DE-A8E2-552C429715E9}"/>
              </a:ext>
            </a:extLst>
          </p:cNvPr>
          <p:cNvSpPr txBox="1">
            <a:spLocks noChangeArrowheads="1"/>
          </p:cNvSpPr>
          <p:nvPr/>
        </p:nvSpPr>
        <p:spPr bwMode="auto">
          <a:xfrm>
            <a:off x="5443538" y="2955925"/>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CCFF"/>
                </a:solidFill>
              </a:rPr>
              <a:t>W</a:t>
            </a:r>
            <a:r>
              <a:rPr lang="en-US" altLang="en-US" b="1" baseline="-25000">
                <a:solidFill>
                  <a:srgbClr val="00CCFF"/>
                </a:solidFill>
              </a:rPr>
              <a:t>H</a:t>
            </a:r>
          </a:p>
        </p:txBody>
      </p:sp>
      <p:sp>
        <p:nvSpPr>
          <p:cNvPr id="28697" name="TextBox 2">
            <a:extLst>
              <a:ext uri="{FF2B5EF4-FFF2-40B4-BE49-F238E27FC236}">
                <a16:creationId xmlns:a16="http://schemas.microsoft.com/office/drawing/2014/main" id="{75C53AA2-2E50-4F97-8760-27F4CF4CCBB2}"/>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8698" name="TextBox 11">
            <a:extLst>
              <a:ext uri="{FF2B5EF4-FFF2-40B4-BE49-F238E27FC236}">
                <a16:creationId xmlns:a16="http://schemas.microsoft.com/office/drawing/2014/main" id="{E4F06016-104C-451E-8DC3-9AA8E67DF304}"/>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8699" name="TextBox 12">
            <a:extLst>
              <a:ext uri="{FF2B5EF4-FFF2-40B4-BE49-F238E27FC236}">
                <a16:creationId xmlns:a16="http://schemas.microsoft.com/office/drawing/2014/main" id="{355DF7F9-D9C0-4E00-99B1-2BB0AF41674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63">
                                            <p:txEl>
                                              <p:pRg st="0" end="0"/>
                                            </p:txEl>
                                          </p:spTgt>
                                        </p:tgtEl>
                                        <p:attrNameLst>
                                          <p:attrName>style.visibility</p:attrName>
                                        </p:attrNameLst>
                                      </p:cBhvr>
                                      <p:to>
                                        <p:strVal val="visible"/>
                                      </p:to>
                                    </p:set>
                                    <p:animEffect transition="in" filter="wipe(left)">
                                      <p:cBhvr>
                                        <p:cTn id="7" dur="500"/>
                                        <p:tgtEl>
                                          <p:spTgt spid="2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44"/>
                                        </p:tgtEl>
                                        <p:attrNameLst>
                                          <p:attrName>style.visibility</p:attrName>
                                        </p:attrNameLst>
                                      </p:cBhvr>
                                      <p:to>
                                        <p:strVal val="visible"/>
                                      </p:to>
                                    </p:set>
                                    <p:animEffect transition="in" filter="wipe(up)">
                                      <p:cBhvr>
                                        <p:cTn id="12" dur="500"/>
                                        <p:tgtEl>
                                          <p:spTgt spid="244"/>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254"/>
                                        </p:tgtEl>
                                        <p:attrNameLst>
                                          <p:attrName>style.visibility</p:attrName>
                                        </p:attrNameLst>
                                      </p:cBhvr>
                                      <p:to>
                                        <p:strVal val="visible"/>
                                      </p:to>
                                    </p:set>
                                    <p:animEffect transition="in" filter="wipe(up)">
                                      <p:cBhvr>
                                        <p:cTn id="16" dur="500"/>
                                        <p:tgtEl>
                                          <p:spTgt spid="25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245"/>
                                        </p:tgtEl>
                                        <p:attrNameLst>
                                          <p:attrName>style.visibility</p:attrName>
                                        </p:attrNameLst>
                                      </p:cBhvr>
                                      <p:to>
                                        <p:strVal val="visible"/>
                                      </p:to>
                                    </p:set>
                                    <p:animEffect transition="in" filter="wipe(down)">
                                      <p:cBhvr>
                                        <p:cTn id="21" dur="500"/>
                                        <p:tgtEl>
                                          <p:spTgt spid="245"/>
                                        </p:tgtEl>
                                      </p:cBhvr>
                                    </p:animEffect>
                                  </p:childTnLst>
                                </p:cTn>
                              </p:par>
                            </p:childTnLst>
                          </p:cTn>
                        </p:par>
                        <p:par>
                          <p:cTn id="22" fill="hold" nodeType="afterGroup">
                            <p:stCondLst>
                              <p:cond delay="500"/>
                            </p:stCondLst>
                            <p:childTnLst>
                              <p:par>
                                <p:cTn id="23" presetID="22" presetClass="entr" presetSubtype="4" fill="hold" grpId="0" nodeType="afterEffect">
                                  <p:stCondLst>
                                    <p:cond delay="0"/>
                                  </p:stCondLst>
                                  <p:childTnLst>
                                    <p:set>
                                      <p:cBhvr>
                                        <p:cTn id="24" dur="1" fill="hold">
                                          <p:stCondLst>
                                            <p:cond delay="0"/>
                                          </p:stCondLst>
                                        </p:cTn>
                                        <p:tgtEl>
                                          <p:spTgt spid="255"/>
                                        </p:tgtEl>
                                        <p:attrNameLst>
                                          <p:attrName>style.visibility</p:attrName>
                                        </p:attrNameLst>
                                      </p:cBhvr>
                                      <p:to>
                                        <p:strVal val="visible"/>
                                      </p:to>
                                    </p:set>
                                    <p:animEffect transition="in" filter="wipe(down)">
                                      <p:cBhvr>
                                        <p:cTn id="25" dur="500"/>
                                        <p:tgtEl>
                                          <p:spTgt spid="25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263">
                                            <p:txEl>
                                              <p:pRg st="1" end="1"/>
                                            </p:txEl>
                                          </p:spTgt>
                                        </p:tgtEl>
                                        <p:attrNameLst>
                                          <p:attrName>style.visibility</p:attrName>
                                        </p:attrNameLst>
                                      </p:cBhvr>
                                      <p:to>
                                        <p:strVal val="visible"/>
                                      </p:to>
                                    </p:set>
                                    <p:animEffect transition="in" filter="wipe(left)">
                                      <p:cBhvr>
                                        <p:cTn id="30" dur="500"/>
                                        <p:tgtEl>
                                          <p:spTgt spid="263">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nodeType="clickEffect">
                                  <p:stCondLst>
                                    <p:cond delay="0"/>
                                  </p:stCondLst>
                                  <p:childTnLst>
                                    <p:set>
                                      <p:cBhvr>
                                        <p:cTn id="34" dur="1" fill="hold">
                                          <p:stCondLst>
                                            <p:cond delay="0"/>
                                          </p:stCondLst>
                                        </p:cTn>
                                        <p:tgtEl>
                                          <p:spTgt spid="246"/>
                                        </p:tgtEl>
                                        <p:attrNameLst>
                                          <p:attrName>style.visibility</p:attrName>
                                        </p:attrNameLst>
                                      </p:cBhvr>
                                      <p:to>
                                        <p:strVal val="visible"/>
                                      </p:to>
                                    </p:set>
                                    <p:animEffect transition="in" filter="box(out)">
                                      <p:cBhvr>
                                        <p:cTn id="35" dur="500"/>
                                        <p:tgtEl>
                                          <p:spTgt spid="24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48"/>
                                        </p:tgtEl>
                                        <p:attrNameLst>
                                          <p:attrName>style.visibility</p:attrName>
                                        </p:attrNameLst>
                                      </p:cBhvr>
                                      <p:to>
                                        <p:strVal val="visible"/>
                                      </p:to>
                                    </p:set>
                                    <p:animEffect transition="in" filter="wipe(left)">
                                      <p:cBhvr>
                                        <p:cTn id="40" dur="500"/>
                                        <p:tgtEl>
                                          <p:spTgt spid="248"/>
                                        </p:tgtEl>
                                      </p:cBhvr>
                                    </p:animEffect>
                                  </p:childTnLst>
                                </p:cTn>
                              </p:par>
                            </p:childTnLst>
                          </p:cTn>
                        </p:par>
                        <p:par>
                          <p:cTn id="41" fill="hold" nodeType="afterGroup">
                            <p:stCondLst>
                              <p:cond delay="500"/>
                            </p:stCondLst>
                            <p:childTnLst>
                              <p:par>
                                <p:cTn id="42" presetID="53" presetClass="entr" presetSubtype="0" fill="hold" grpId="0" nodeType="afterEffect">
                                  <p:stCondLst>
                                    <p:cond delay="0"/>
                                  </p:stCondLst>
                                  <p:childTnLst>
                                    <p:set>
                                      <p:cBhvr>
                                        <p:cTn id="43" dur="1" fill="hold">
                                          <p:stCondLst>
                                            <p:cond delay="0"/>
                                          </p:stCondLst>
                                        </p:cTn>
                                        <p:tgtEl>
                                          <p:spTgt spid="257"/>
                                        </p:tgtEl>
                                        <p:attrNameLst>
                                          <p:attrName>style.visibility</p:attrName>
                                        </p:attrNameLst>
                                      </p:cBhvr>
                                      <p:to>
                                        <p:strVal val="visible"/>
                                      </p:to>
                                    </p:set>
                                    <p:anim calcmode="lin" valueType="num">
                                      <p:cBhvr>
                                        <p:cTn id="44" dur="500" fill="hold"/>
                                        <p:tgtEl>
                                          <p:spTgt spid="257"/>
                                        </p:tgtEl>
                                        <p:attrNameLst>
                                          <p:attrName>ppt_w</p:attrName>
                                        </p:attrNameLst>
                                      </p:cBhvr>
                                      <p:tavLst>
                                        <p:tav tm="0">
                                          <p:val>
                                            <p:fltVal val="0"/>
                                          </p:val>
                                        </p:tav>
                                        <p:tav tm="100000">
                                          <p:val>
                                            <p:strVal val="#ppt_w"/>
                                          </p:val>
                                        </p:tav>
                                      </p:tavLst>
                                    </p:anim>
                                    <p:anim calcmode="lin" valueType="num">
                                      <p:cBhvr>
                                        <p:cTn id="45" dur="500" fill="hold"/>
                                        <p:tgtEl>
                                          <p:spTgt spid="257"/>
                                        </p:tgtEl>
                                        <p:attrNameLst>
                                          <p:attrName>ppt_h</p:attrName>
                                        </p:attrNameLst>
                                      </p:cBhvr>
                                      <p:tavLst>
                                        <p:tav tm="0">
                                          <p:val>
                                            <p:fltVal val="0"/>
                                          </p:val>
                                        </p:tav>
                                        <p:tav tm="100000">
                                          <p:val>
                                            <p:strVal val="#ppt_h"/>
                                          </p:val>
                                        </p:tav>
                                      </p:tavLst>
                                    </p:anim>
                                    <p:animEffect transition="in" filter="fade">
                                      <p:cBhvr>
                                        <p:cTn id="46" dur="500"/>
                                        <p:tgtEl>
                                          <p:spTgt spid="257"/>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2" fill="hold" nodeType="clickEffect">
                                  <p:stCondLst>
                                    <p:cond delay="0"/>
                                  </p:stCondLst>
                                  <p:childTnLst>
                                    <p:set>
                                      <p:cBhvr>
                                        <p:cTn id="50" dur="1" fill="hold">
                                          <p:stCondLst>
                                            <p:cond delay="0"/>
                                          </p:stCondLst>
                                        </p:cTn>
                                        <p:tgtEl>
                                          <p:spTgt spid="247"/>
                                        </p:tgtEl>
                                        <p:attrNameLst>
                                          <p:attrName>style.visibility</p:attrName>
                                        </p:attrNameLst>
                                      </p:cBhvr>
                                      <p:to>
                                        <p:strVal val="visible"/>
                                      </p:to>
                                    </p:set>
                                    <p:animEffect transition="in" filter="wipe(right)">
                                      <p:cBhvr>
                                        <p:cTn id="51" dur="500"/>
                                        <p:tgtEl>
                                          <p:spTgt spid="247"/>
                                        </p:tgtEl>
                                      </p:cBhvr>
                                    </p:animEffect>
                                  </p:childTnLst>
                                </p:cTn>
                              </p:par>
                            </p:childTnLst>
                          </p:cTn>
                        </p:par>
                        <p:par>
                          <p:cTn id="52" fill="hold" nodeType="afterGroup">
                            <p:stCondLst>
                              <p:cond delay="500"/>
                            </p:stCondLst>
                            <p:childTnLst>
                              <p:par>
                                <p:cTn id="53" presetID="53" presetClass="entr" presetSubtype="0" fill="hold" grpId="0" nodeType="afterEffect">
                                  <p:stCondLst>
                                    <p:cond delay="0"/>
                                  </p:stCondLst>
                                  <p:childTnLst>
                                    <p:set>
                                      <p:cBhvr>
                                        <p:cTn id="54" dur="1" fill="hold">
                                          <p:stCondLst>
                                            <p:cond delay="0"/>
                                          </p:stCondLst>
                                        </p:cTn>
                                        <p:tgtEl>
                                          <p:spTgt spid="256"/>
                                        </p:tgtEl>
                                        <p:attrNameLst>
                                          <p:attrName>style.visibility</p:attrName>
                                        </p:attrNameLst>
                                      </p:cBhvr>
                                      <p:to>
                                        <p:strVal val="visible"/>
                                      </p:to>
                                    </p:set>
                                    <p:anim calcmode="lin" valueType="num">
                                      <p:cBhvr>
                                        <p:cTn id="55" dur="500" fill="hold"/>
                                        <p:tgtEl>
                                          <p:spTgt spid="256"/>
                                        </p:tgtEl>
                                        <p:attrNameLst>
                                          <p:attrName>ppt_w</p:attrName>
                                        </p:attrNameLst>
                                      </p:cBhvr>
                                      <p:tavLst>
                                        <p:tav tm="0">
                                          <p:val>
                                            <p:fltVal val="0"/>
                                          </p:val>
                                        </p:tav>
                                        <p:tav tm="100000">
                                          <p:val>
                                            <p:strVal val="#ppt_w"/>
                                          </p:val>
                                        </p:tav>
                                      </p:tavLst>
                                    </p:anim>
                                    <p:anim calcmode="lin" valueType="num">
                                      <p:cBhvr>
                                        <p:cTn id="56" dur="500" fill="hold"/>
                                        <p:tgtEl>
                                          <p:spTgt spid="256"/>
                                        </p:tgtEl>
                                        <p:attrNameLst>
                                          <p:attrName>ppt_h</p:attrName>
                                        </p:attrNameLst>
                                      </p:cBhvr>
                                      <p:tavLst>
                                        <p:tav tm="0">
                                          <p:val>
                                            <p:fltVal val="0"/>
                                          </p:val>
                                        </p:tav>
                                        <p:tav tm="100000">
                                          <p:val>
                                            <p:strVal val="#ppt_h"/>
                                          </p:val>
                                        </p:tav>
                                      </p:tavLst>
                                    </p:anim>
                                    <p:animEffect transition="in" filter="fade">
                                      <p:cBhvr>
                                        <p:cTn id="57" dur="500"/>
                                        <p:tgtEl>
                                          <p:spTgt spid="25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263">
                                            <p:txEl>
                                              <p:pRg st="2" end="2"/>
                                            </p:txEl>
                                          </p:spTgt>
                                        </p:tgtEl>
                                        <p:attrNameLst>
                                          <p:attrName>style.visibility</p:attrName>
                                        </p:attrNameLst>
                                      </p:cBhvr>
                                      <p:to>
                                        <p:strVal val="visible"/>
                                      </p:to>
                                    </p:set>
                                    <p:animEffect transition="in" filter="wipe(left)">
                                      <p:cBhvr>
                                        <p:cTn id="62" dur="500"/>
                                        <p:tgtEl>
                                          <p:spTgt spid="263">
                                            <p:txEl>
                                              <p:pRg st="2" end="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63">
                                            <p:txEl>
                                              <p:pRg st="3" end="3"/>
                                            </p:txEl>
                                          </p:spTgt>
                                        </p:tgtEl>
                                        <p:attrNameLst>
                                          <p:attrName>style.visibility</p:attrName>
                                        </p:attrNameLst>
                                      </p:cBhvr>
                                      <p:to>
                                        <p:strVal val="visible"/>
                                      </p:to>
                                    </p:set>
                                    <p:animEffect transition="in" filter="wipe(left)">
                                      <p:cBhvr>
                                        <p:cTn id="67" dur="500"/>
                                        <p:tgtEl>
                                          <p:spTgt spid="263">
                                            <p:txEl>
                                              <p:pRg st="3" end="3"/>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249"/>
                                        </p:tgtEl>
                                        <p:attrNameLst>
                                          <p:attrName>style.visibility</p:attrName>
                                        </p:attrNameLst>
                                      </p:cBhvr>
                                      <p:to>
                                        <p:strVal val="visible"/>
                                      </p:to>
                                    </p:set>
                                    <p:animEffect transition="in" filter="wipe(up)">
                                      <p:cBhvr>
                                        <p:cTn id="72" dur="500"/>
                                        <p:tgtEl>
                                          <p:spTgt spid="249"/>
                                        </p:tgtEl>
                                      </p:cBhvr>
                                    </p:animEffect>
                                  </p:childTnLst>
                                </p:cTn>
                              </p:par>
                            </p:childTnLst>
                          </p:cTn>
                        </p:par>
                        <p:par>
                          <p:cTn id="73" fill="hold" nodeType="afterGroup">
                            <p:stCondLst>
                              <p:cond delay="500"/>
                            </p:stCondLst>
                            <p:childTnLst>
                              <p:par>
                                <p:cTn id="74" presetID="53" presetClass="entr" presetSubtype="0" fill="hold" grpId="0" nodeType="afterEffect">
                                  <p:stCondLst>
                                    <p:cond delay="0"/>
                                  </p:stCondLst>
                                  <p:childTnLst>
                                    <p:set>
                                      <p:cBhvr>
                                        <p:cTn id="75" dur="1" fill="hold">
                                          <p:stCondLst>
                                            <p:cond delay="0"/>
                                          </p:stCondLst>
                                        </p:cTn>
                                        <p:tgtEl>
                                          <p:spTgt spid="258"/>
                                        </p:tgtEl>
                                        <p:attrNameLst>
                                          <p:attrName>style.visibility</p:attrName>
                                        </p:attrNameLst>
                                      </p:cBhvr>
                                      <p:to>
                                        <p:strVal val="visible"/>
                                      </p:to>
                                    </p:set>
                                    <p:anim calcmode="lin" valueType="num">
                                      <p:cBhvr>
                                        <p:cTn id="76" dur="500" fill="hold"/>
                                        <p:tgtEl>
                                          <p:spTgt spid="258"/>
                                        </p:tgtEl>
                                        <p:attrNameLst>
                                          <p:attrName>ppt_w</p:attrName>
                                        </p:attrNameLst>
                                      </p:cBhvr>
                                      <p:tavLst>
                                        <p:tav tm="0">
                                          <p:val>
                                            <p:fltVal val="0"/>
                                          </p:val>
                                        </p:tav>
                                        <p:tav tm="100000">
                                          <p:val>
                                            <p:strVal val="#ppt_w"/>
                                          </p:val>
                                        </p:tav>
                                      </p:tavLst>
                                    </p:anim>
                                    <p:anim calcmode="lin" valueType="num">
                                      <p:cBhvr>
                                        <p:cTn id="77" dur="500" fill="hold"/>
                                        <p:tgtEl>
                                          <p:spTgt spid="258"/>
                                        </p:tgtEl>
                                        <p:attrNameLst>
                                          <p:attrName>ppt_h</p:attrName>
                                        </p:attrNameLst>
                                      </p:cBhvr>
                                      <p:tavLst>
                                        <p:tav tm="0">
                                          <p:val>
                                            <p:fltVal val="0"/>
                                          </p:val>
                                        </p:tav>
                                        <p:tav tm="100000">
                                          <p:val>
                                            <p:strVal val="#ppt_h"/>
                                          </p:val>
                                        </p:tav>
                                      </p:tavLst>
                                    </p:anim>
                                    <p:animEffect transition="in" filter="fade">
                                      <p:cBhvr>
                                        <p:cTn id="78" dur="500"/>
                                        <p:tgtEl>
                                          <p:spTgt spid="258"/>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4" fill="hold" nodeType="clickEffect">
                                  <p:stCondLst>
                                    <p:cond delay="0"/>
                                  </p:stCondLst>
                                  <p:childTnLst>
                                    <p:set>
                                      <p:cBhvr>
                                        <p:cTn id="82" dur="1" fill="hold">
                                          <p:stCondLst>
                                            <p:cond delay="0"/>
                                          </p:stCondLst>
                                        </p:cTn>
                                        <p:tgtEl>
                                          <p:spTgt spid="250"/>
                                        </p:tgtEl>
                                        <p:attrNameLst>
                                          <p:attrName>style.visibility</p:attrName>
                                        </p:attrNameLst>
                                      </p:cBhvr>
                                      <p:to>
                                        <p:strVal val="visible"/>
                                      </p:to>
                                    </p:set>
                                    <p:animEffect transition="in" filter="wipe(down)">
                                      <p:cBhvr>
                                        <p:cTn id="83" dur="500"/>
                                        <p:tgtEl>
                                          <p:spTgt spid="250"/>
                                        </p:tgtEl>
                                      </p:cBhvr>
                                    </p:animEffect>
                                  </p:childTnLst>
                                </p:cTn>
                              </p:par>
                            </p:childTnLst>
                          </p:cTn>
                        </p:par>
                        <p:par>
                          <p:cTn id="84" fill="hold" nodeType="afterGroup">
                            <p:stCondLst>
                              <p:cond delay="500"/>
                            </p:stCondLst>
                            <p:childTnLst>
                              <p:par>
                                <p:cTn id="85" presetID="53" presetClass="entr" presetSubtype="0" fill="hold" grpId="0" nodeType="afterEffect">
                                  <p:stCondLst>
                                    <p:cond delay="0"/>
                                  </p:stCondLst>
                                  <p:childTnLst>
                                    <p:set>
                                      <p:cBhvr>
                                        <p:cTn id="86" dur="1" fill="hold">
                                          <p:stCondLst>
                                            <p:cond delay="0"/>
                                          </p:stCondLst>
                                        </p:cTn>
                                        <p:tgtEl>
                                          <p:spTgt spid="259"/>
                                        </p:tgtEl>
                                        <p:attrNameLst>
                                          <p:attrName>style.visibility</p:attrName>
                                        </p:attrNameLst>
                                      </p:cBhvr>
                                      <p:to>
                                        <p:strVal val="visible"/>
                                      </p:to>
                                    </p:set>
                                    <p:anim calcmode="lin" valueType="num">
                                      <p:cBhvr>
                                        <p:cTn id="87" dur="500" fill="hold"/>
                                        <p:tgtEl>
                                          <p:spTgt spid="259"/>
                                        </p:tgtEl>
                                        <p:attrNameLst>
                                          <p:attrName>ppt_w</p:attrName>
                                        </p:attrNameLst>
                                      </p:cBhvr>
                                      <p:tavLst>
                                        <p:tav tm="0">
                                          <p:val>
                                            <p:fltVal val="0"/>
                                          </p:val>
                                        </p:tav>
                                        <p:tav tm="100000">
                                          <p:val>
                                            <p:strVal val="#ppt_w"/>
                                          </p:val>
                                        </p:tav>
                                      </p:tavLst>
                                    </p:anim>
                                    <p:anim calcmode="lin" valueType="num">
                                      <p:cBhvr>
                                        <p:cTn id="88" dur="500" fill="hold"/>
                                        <p:tgtEl>
                                          <p:spTgt spid="259"/>
                                        </p:tgtEl>
                                        <p:attrNameLst>
                                          <p:attrName>ppt_h</p:attrName>
                                        </p:attrNameLst>
                                      </p:cBhvr>
                                      <p:tavLst>
                                        <p:tav tm="0">
                                          <p:val>
                                            <p:fltVal val="0"/>
                                          </p:val>
                                        </p:tav>
                                        <p:tav tm="100000">
                                          <p:val>
                                            <p:strVal val="#ppt_h"/>
                                          </p:val>
                                        </p:tav>
                                      </p:tavLst>
                                    </p:anim>
                                    <p:animEffect transition="in" filter="fade">
                                      <p:cBhvr>
                                        <p:cTn id="89" dur="500"/>
                                        <p:tgtEl>
                                          <p:spTgt spid="259"/>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4" fill="hold" nodeType="clickEffect">
                                  <p:stCondLst>
                                    <p:cond delay="0"/>
                                  </p:stCondLst>
                                  <p:childTnLst>
                                    <p:set>
                                      <p:cBhvr>
                                        <p:cTn id="93" dur="1" fill="hold">
                                          <p:stCondLst>
                                            <p:cond delay="0"/>
                                          </p:stCondLst>
                                        </p:cTn>
                                        <p:tgtEl>
                                          <p:spTgt spid="251"/>
                                        </p:tgtEl>
                                        <p:attrNameLst>
                                          <p:attrName>style.visibility</p:attrName>
                                        </p:attrNameLst>
                                      </p:cBhvr>
                                      <p:to>
                                        <p:strVal val="visible"/>
                                      </p:to>
                                    </p:set>
                                    <p:animEffect transition="in" filter="wipe(down)">
                                      <p:cBhvr>
                                        <p:cTn id="94" dur="500"/>
                                        <p:tgtEl>
                                          <p:spTgt spid="251"/>
                                        </p:tgtEl>
                                      </p:cBhvr>
                                    </p:animEffect>
                                  </p:childTnLst>
                                </p:cTn>
                              </p:par>
                            </p:childTnLst>
                          </p:cTn>
                        </p:par>
                        <p:par>
                          <p:cTn id="95" fill="hold" nodeType="afterGroup">
                            <p:stCondLst>
                              <p:cond delay="500"/>
                            </p:stCondLst>
                            <p:childTnLst>
                              <p:par>
                                <p:cTn id="96" presetID="53" presetClass="entr" presetSubtype="0" fill="hold" grpId="0" nodeType="afterEffect">
                                  <p:stCondLst>
                                    <p:cond delay="0"/>
                                  </p:stCondLst>
                                  <p:childTnLst>
                                    <p:set>
                                      <p:cBhvr>
                                        <p:cTn id="97" dur="1" fill="hold">
                                          <p:stCondLst>
                                            <p:cond delay="0"/>
                                          </p:stCondLst>
                                        </p:cTn>
                                        <p:tgtEl>
                                          <p:spTgt spid="261"/>
                                        </p:tgtEl>
                                        <p:attrNameLst>
                                          <p:attrName>style.visibility</p:attrName>
                                        </p:attrNameLst>
                                      </p:cBhvr>
                                      <p:to>
                                        <p:strVal val="visible"/>
                                      </p:to>
                                    </p:set>
                                    <p:anim calcmode="lin" valueType="num">
                                      <p:cBhvr>
                                        <p:cTn id="98" dur="500" fill="hold"/>
                                        <p:tgtEl>
                                          <p:spTgt spid="261"/>
                                        </p:tgtEl>
                                        <p:attrNameLst>
                                          <p:attrName>ppt_w</p:attrName>
                                        </p:attrNameLst>
                                      </p:cBhvr>
                                      <p:tavLst>
                                        <p:tav tm="0">
                                          <p:val>
                                            <p:fltVal val="0"/>
                                          </p:val>
                                        </p:tav>
                                        <p:tav tm="100000">
                                          <p:val>
                                            <p:strVal val="#ppt_w"/>
                                          </p:val>
                                        </p:tav>
                                      </p:tavLst>
                                    </p:anim>
                                    <p:anim calcmode="lin" valueType="num">
                                      <p:cBhvr>
                                        <p:cTn id="99" dur="500" fill="hold"/>
                                        <p:tgtEl>
                                          <p:spTgt spid="261"/>
                                        </p:tgtEl>
                                        <p:attrNameLst>
                                          <p:attrName>ppt_h</p:attrName>
                                        </p:attrNameLst>
                                      </p:cBhvr>
                                      <p:tavLst>
                                        <p:tav tm="0">
                                          <p:val>
                                            <p:fltVal val="0"/>
                                          </p:val>
                                        </p:tav>
                                        <p:tav tm="100000">
                                          <p:val>
                                            <p:strVal val="#ppt_h"/>
                                          </p:val>
                                        </p:tav>
                                      </p:tavLst>
                                    </p:anim>
                                    <p:animEffect transition="in" filter="fade">
                                      <p:cBhvr>
                                        <p:cTn id="100" dur="500"/>
                                        <p:tgtEl>
                                          <p:spTgt spid="261"/>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8" fill="hold" nodeType="clickEffect">
                                  <p:stCondLst>
                                    <p:cond delay="0"/>
                                  </p:stCondLst>
                                  <p:childTnLst>
                                    <p:set>
                                      <p:cBhvr>
                                        <p:cTn id="104" dur="1" fill="hold">
                                          <p:stCondLst>
                                            <p:cond delay="0"/>
                                          </p:stCondLst>
                                        </p:cTn>
                                        <p:tgtEl>
                                          <p:spTgt spid="252"/>
                                        </p:tgtEl>
                                        <p:attrNameLst>
                                          <p:attrName>style.visibility</p:attrName>
                                        </p:attrNameLst>
                                      </p:cBhvr>
                                      <p:to>
                                        <p:strVal val="visible"/>
                                      </p:to>
                                    </p:set>
                                    <p:animEffect transition="in" filter="wipe(left)">
                                      <p:cBhvr>
                                        <p:cTn id="105" dur="500"/>
                                        <p:tgtEl>
                                          <p:spTgt spid="252"/>
                                        </p:tgtEl>
                                      </p:cBhvr>
                                    </p:animEffect>
                                  </p:childTnLst>
                                </p:cTn>
                              </p:par>
                            </p:childTnLst>
                          </p:cTn>
                        </p:par>
                        <p:par>
                          <p:cTn id="106" fill="hold" nodeType="afterGroup">
                            <p:stCondLst>
                              <p:cond delay="500"/>
                            </p:stCondLst>
                            <p:childTnLst>
                              <p:par>
                                <p:cTn id="107" presetID="53" presetClass="entr" presetSubtype="0" fill="hold" grpId="0" nodeType="afterEffect">
                                  <p:stCondLst>
                                    <p:cond delay="0"/>
                                  </p:stCondLst>
                                  <p:childTnLst>
                                    <p:set>
                                      <p:cBhvr>
                                        <p:cTn id="108" dur="1" fill="hold">
                                          <p:stCondLst>
                                            <p:cond delay="0"/>
                                          </p:stCondLst>
                                        </p:cTn>
                                        <p:tgtEl>
                                          <p:spTgt spid="260"/>
                                        </p:tgtEl>
                                        <p:attrNameLst>
                                          <p:attrName>style.visibility</p:attrName>
                                        </p:attrNameLst>
                                      </p:cBhvr>
                                      <p:to>
                                        <p:strVal val="visible"/>
                                      </p:to>
                                    </p:set>
                                    <p:anim calcmode="lin" valueType="num">
                                      <p:cBhvr>
                                        <p:cTn id="109" dur="500" fill="hold"/>
                                        <p:tgtEl>
                                          <p:spTgt spid="260"/>
                                        </p:tgtEl>
                                        <p:attrNameLst>
                                          <p:attrName>ppt_w</p:attrName>
                                        </p:attrNameLst>
                                      </p:cBhvr>
                                      <p:tavLst>
                                        <p:tav tm="0">
                                          <p:val>
                                            <p:fltVal val="0"/>
                                          </p:val>
                                        </p:tav>
                                        <p:tav tm="100000">
                                          <p:val>
                                            <p:strVal val="#ppt_w"/>
                                          </p:val>
                                        </p:tav>
                                      </p:tavLst>
                                    </p:anim>
                                    <p:anim calcmode="lin" valueType="num">
                                      <p:cBhvr>
                                        <p:cTn id="110" dur="500" fill="hold"/>
                                        <p:tgtEl>
                                          <p:spTgt spid="260"/>
                                        </p:tgtEl>
                                        <p:attrNameLst>
                                          <p:attrName>ppt_h</p:attrName>
                                        </p:attrNameLst>
                                      </p:cBhvr>
                                      <p:tavLst>
                                        <p:tav tm="0">
                                          <p:val>
                                            <p:fltVal val="0"/>
                                          </p:val>
                                        </p:tav>
                                        <p:tav tm="100000">
                                          <p:val>
                                            <p:strVal val="#ppt_h"/>
                                          </p:val>
                                        </p:tav>
                                      </p:tavLst>
                                    </p:anim>
                                    <p:animEffect transition="in" filter="fade">
                                      <p:cBhvr>
                                        <p:cTn id="111" dur="500"/>
                                        <p:tgtEl>
                                          <p:spTgt spid="260"/>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1" fill="hold" nodeType="clickEffect">
                                  <p:stCondLst>
                                    <p:cond delay="0"/>
                                  </p:stCondLst>
                                  <p:childTnLst>
                                    <p:set>
                                      <p:cBhvr>
                                        <p:cTn id="115" dur="1" fill="hold">
                                          <p:stCondLst>
                                            <p:cond delay="0"/>
                                          </p:stCondLst>
                                        </p:cTn>
                                        <p:tgtEl>
                                          <p:spTgt spid="264"/>
                                        </p:tgtEl>
                                        <p:attrNameLst>
                                          <p:attrName>style.visibility</p:attrName>
                                        </p:attrNameLst>
                                      </p:cBhvr>
                                      <p:to>
                                        <p:strVal val="visible"/>
                                      </p:to>
                                    </p:set>
                                    <p:animEffect transition="in" filter="wipe(up)">
                                      <p:cBhvr>
                                        <p:cTn id="116" dur="500"/>
                                        <p:tgtEl>
                                          <p:spTgt spid="264"/>
                                        </p:tgtEl>
                                      </p:cBhvr>
                                    </p:animEffect>
                                  </p:childTnLst>
                                </p:cTn>
                              </p:par>
                            </p:childTnLst>
                          </p:cTn>
                        </p:par>
                        <p:par>
                          <p:cTn id="117" fill="hold" nodeType="afterGroup">
                            <p:stCondLst>
                              <p:cond delay="500"/>
                            </p:stCondLst>
                            <p:childTnLst>
                              <p:par>
                                <p:cTn id="118" presetID="53" presetClass="entr" presetSubtype="0" fill="hold" grpId="0" nodeType="afterEffect">
                                  <p:stCondLst>
                                    <p:cond delay="0"/>
                                  </p:stCondLst>
                                  <p:childTnLst>
                                    <p:set>
                                      <p:cBhvr>
                                        <p:cTn id="119" dur="1" fill="hold">
                                          <p:stCondLst>
                                            <p:cond delay="0"/>
                                          </p:stCondLst>
                                        </p:cTn>
                                        <p:tgtEl>
                                          <p:spTgt spid="265"/>
                                        </p:tgtEl>
                                        <p:attrNameLst>
                                          <p:attrName>style.visibility</p:attrName>
                                        </p:attrNameLst>
                                      </p:cBhvr>
                                      <p:to>
                                        <p:strVal val="visible"/>
                                      </p:to>
                                    </p:set>
                                    <p:anim calcmode="lin" valueType="num">
                                      <p:cBhvr>
                                        <p:cTn id="120" dur="500" fill="hold"/>
                                        <p:tgtEl>
                                          <p:spTgt spid="265"/>
                                        </p:tgtEl>
                                        <p:attrNameLst>
                                          <p:attrName>ppt_w</p:attrName>
                                        </p:attrNameLst>
                                      </p:cBhvr>
                                      <p:tavLst>
                                        <p:tav tm="0">
                                          <p:val>
                                            <p:fltVal val="0"/>
                                          </p:val>
                                        </p:tav>
                                        <p:tav tm="100000">
                                          <p:val>
                                            <p:strVal val="#ppt_w"/>
                                          </p:val>
                                        </p:tav>
                                      </p:tavLst>
                                    </p:anim>
                                    <p:anim calcmode="lin" valueType="num">
                                      <p:cBhvr>
                                        <p:cTn id="121" dur="500" fill="hold"/>
                                        <p:tgtEl>
                                          <p:spTgt spid="265"/>
                                        </p:tgtEl>
                                        <p:attrNameLst>
                                          <p:attrName>ppt_h</p:attrName>
                                        </p:attrNameLst>
                                      </p:cBhvr>
                                      <p:tavLst>
                                        <p:tav tm="0">
                                          <p:val>
                                            <p:fltVal val="0"/>
                                          </p:val>
                                        </p:tav>
                                        <p:tav tm="100000">
                                          <p:val>
                                            <p:strVal val="#ppt_h"/>
                                          </p:val>
                                        </p:tav>
                                      </p:tavLst>
                                    </p:anim>
                                    <p:animEffect transition="in" filter="fade">
                                      <p:cBhvr>
                                        <p:cTn id="122" dur="500"/>
                                        <p:tgtEl>
                                          <p:spTgt spid="265"/>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nodeType="clickEffect">
                                  <p:stCondLst>
                                    <p:cond delay="0"/>
                                  </p:stCondLst>
                                  <p:childTnLst>
                                    <p:set>
                                      <p:cBhvr>
                                        <p:cTn id="126" dur="1" fill="hold">
                                          <p:stCondLst>
                                            <p:cond delay="0"/>
                                          </p:stCondLst>
                                        </p:cTn>
                                        <p:tgtEl>
                                          <p:spTgt spid="263">
                                            <p:txEl>
                                              <p:pRg st="4" end="4"/>
                                            </p:txEl>
                                          </p:spTgt>
                                        </p:tgtEl>
                                        <p:attrNameLst>
                                          <p:attrName>style.visibility</p:attrName>
                                        </p:attrNameLst>
                                      </p:cBhvr>
                                      <p:to>
                                        <p:strVal val="visible"/>
                                      </p:to>
                                    </p:set>
                                    <p:animEffect transition="in" filter="wipe(left)">
                                      <p:cBhvr>
                                        <p:cTn id="127" dur="500"/>
                                        <p:tgtEl>
                                          <p:spTgt spid="263">
                                            <p:txEl>
                                              <p:pRg st="4" end="4"/>
                                            </p:txEl>
                                          </p:spTgt>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2" fill="hold" nodeType="clickEffect">
                                  <p:stCondLst>
                                    <p:cond delay="0"/>
                                  </p:stCondLst>
                                  <p:childTnLst>
                                    <p:set>
                                      <p:cBhvr>
                                        <p:cTn id="131" dur="1" fill="hold">
                                          <p:stCondLst>
                                            <p:cond delay="0"/>
                                          </p:stCondLst>
                                        </p:cTn>
                                        <p:tgtEl>
                                          <p:spTgt spid="253"/>
                                        </p:tgtEl>
                                        <p:attrNameLst>
                                          <p:attrName>style.visibility</p:attrName>
                                        </p:attrNameLst>
                                      </p:cBhvr>
                                      <p:to>
                                        <p:strVal val="visible"/>
                                      </p:to>
                                    </p:set>
                                    <p:animEffect transition="in" filter="wipe(right)">
                                      <p:cBhvr>
                                        <p:cTn id="132" dur="500"/>
                                        <p:tgtEl>
                                          <p:spTgt spid="253"/>
                                        </p:tgtEl>
                                      </p:cBhvr>
                                    </p:animEffect>
                                  </p:childTnLst>
                                </p:cTn>
                              </p:par>
                            </p:childTnLst>
                          </p:cTn>
                        </p:par>
                        <p:par>
                          <p:cTn id="133" fill="hold" nodeType="afterGroup">
                            <p:stCondLst>
                              <p:cond delay="500"/>
                            </p:stCondLst>
                            <p:childTnLst>
                              <p:par>
                                <p:cTn id="134" presetID="53" presetClass="entr" presetSubtype="0" fill="hold" grpId="0" nodeType="afterEffect">
                                  <p:stCondLst>
                                    <p:cond delay="0"/>
                                  </p:stCondLst>
                                  <p:childTnLst>
                                    <p:set>
                                      <p:cBhvr>
                                        <p:cTn id="135" dur="1" fill="hold">
                                          <p:stCondLst>
                                            <p:cond delay="0"/>
                                          </p:stCondLst>
                                        </p:cTn>
                                        <p:tgtEl>
                                          <p:spTgt spid="262"/>
                                        </p:tgtEl>
                                        <p:attrNameLst>
                                          <p:attrName>style.visibility</p:attrName>
                                        </p:attrNameLst>
                                      </p:cBhvr>
                                      <p:to>
                                        <p:strVal val="visible"/>
                                      </p:to>
                                    </p:set>
                                    <p:anim calcmode="lin" valueType="num">
                                      <p:cBhvr>
                                        <p:cTn id="136" dur="500" fill="hold"/>
                                        <p:tgtEl>
                                          <p:spTgt spid="262"/>
                                        </p:tgtEl>
                                        <p:attrNameLst>
                                          <p:attrName>ppt_w</p:attrName>
                                        </p:attrNameLst>
                                      </p:cBhvr>
                                      <p:tavLst>
                                        <p:tav tm="0">
                                          <p:val>
                                            <p:fltVal val="0"/>
                                          </p:val>
                                        </p:tav>
                                        <p:tav tm="100000">
                                          <p:val>
                                            <p:strVal val="#ppt_w"/>
                                          </p:val>
                                        </p:tav>
                                      </p:tavLst>
                                    </p:anim>
                                    <p:anim calcmode="lin" valueType="num">
                                      <p:cBhvr>
                                        <p:cTn id="137" dur="500" fill="hold"/>
                                        <p:tgtEl>
                                          <p:spTgt spid="262"/>
                                        </p:tgtEl>
                                        <p:attrNameLst>
                                          <p:attrName>ppt_h</p:attrName>
                                        </p:attrNameLst>
                                      </p:cBhvr>
                                      <p:tavLst>
                                        <p:tav tm="0">
                                          <p:val>
                                            <p:fltVal val="0"/>
                                          </p:val>
                                        </p:tav>
                                        <p:tav tm="100000">
                                          <p:val>
                                            <p:strVal val="#ppt_h"/>
                                          </p:val>
                                        </p:tav>
                                      </p:tavLst>
                                    </p:anim>
                                    <p:animEffect transition="in" filter="fade">
                                      <p:cBhvr>
                                        <p:cTn id="138" dur="500"/>
                                        <p:tgtEl>
                                          <p:spTgt spid="262"/>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22" presetClass="entr" presetSubtype="8" fill="hold" nodeType="clickEffect">
                                  <p:stCondLst>
                                    <p:cond delay="0"/>
                                  </p:stCondLst>
                                  <p:childTnLst>
                                    <p:set>
                                      <p:cBhvr>
                                        <p:cTn id="142" dur="1" fill="hold">
                                          <p:stCondLst>
                                            <p:cond delay="0"/>
                                          </p:stCondLst>
                                        </p:cTn>
                                        <p:tgtEl>
                                          <p:spTgt spid="263">
                                            <p:txEl>
                                              <p:pRg st="5" end="5"/>
                                            </p:txEl>
                                          </p:spTgt>
                                        </p:tgtEl>
                                        <p:attrNameLst>
                                          <p:attrName>style.visibility</p:attrName>
                                        </p:attrNameLst>
                                      </p:cBhvr>
                                      <p:to>
                                        <p:strVal val="visible"/>
                                      </p:to>
                                    </p:set>
                                    <p:animEffect transition="in" filter="wipe(left)">
                                      <p:cBhvr>
                                        <p:cTn id="143" dur="500"/>
                                        <p:tgtEl>
                                          <p:spTgt spid="2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 grpId="0"/>
      <p:bldP spid="255" grpId="0"/>
      <p:bldP spid="256" grpId="0"/>
      <p:bldP spid="257" grpId="0"/>
      <p:bldP spid="258" grpId="0"/>
      <p:bldP spid="259" grpId="0"/>
      <p:bldP spid="260" grpId="0"/>
      <p:bldP spid="261" grpId="0"/>
      <p:bldP spid="262" grpId="0"/>
      <p:bldP spid="26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01">
            <a:extLst>
              <a:ext uri="{FF2B5EF4-FFF2-40B4-BE49-F238E27FC236}">
                <a16:creationId xmlns:a16="http://schemas.microsoft.com/office/drawing/2014/main" id="{699CAD0D-636B-4E65-BECD-BB0D13F686D9}"/>
              </a:ext>
            </a:extLst>
          </p:cNvPr>
          <p:cNvSpPr>
            <a:spLocks noChangeArrowheads="1"/>
          </p:cNvSpPr>
          <p:nvPr/>
        </p:nvSpPr>
        <p:spPr bwMode="auto">
          <a:xfrm>
            <a:off x="179388" y="188913"/>
            <a:ext cx="48244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FF66"/>
                </a:solidFill>
              </a:rPr>
              <a:t>LAW OF CONSERVATION OF MOMENTUM</a:t>
            </a:r>
          </a:p>
        </p:txBody>
      </p:sp>
      <p:sp>
        <p:nvSpPr>
          <p:cNvPr id="3" name="Rectangle 302">
            <a:extLst>
              <a:ext uri="{FF2B5EF4-FFF2-40B4-BE49-F238E27FC236}">
                <a16:creationId xmlns:a16="http://schemas.microsoft.com/office/drawing/2014/main" id="{1F513FBA-677D-411C-9A10-4F7DE0CE2CA5}"/>
              </a:ext>
            </a:extLst>
          </p:cNvPr>
          <p:cNvSpPr>
            <a:spLocks noChangeArrowheads="1"/>
          </p:cNvSpPr>
          <p:nvPr/>
        </p:nvSpPr>
        <p:spPr bwMode="auto">
          <a:xfrm>
            <a:off x="179388" y="649288"/>
            <a:ext cx="8856662" cy="175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i="1">
                <a:solidFill>
                  <a:srgbClr val="FF6600"/>
                </a:solidFill>
              </a:rPr>
              <a:t>The total momentum of an isolated system of interacting particles is conserved.    </a:t>
            </a:r>
            <a:r>
              <a:rPr lang="en-US" altLang="en-US" b="1">
                <a:solidFill>
                  <a:srgbClr val="FF6600"/>
                </a:solidFill>
              </a:rPr>
              <a:t>         </a:t>
            </a:r>
          </a:p>
          <a:p>
            <a:pPr>
              <a:spcBef>
                <a:spcPct val="50000"/>
              </a:spcBef>
            </a:pPr>
            <a:r>
              <a:rPr lang="en-US" altLang="en-US" b="1">
                <a:solidFill>
                  <a:srgbClr val="0000FF"/>
                </a:solidFill>
              </a:rPr>
              <a:t>				</a:t>
            </a:r>
            <a:r>
              <a:rPr lang="en-US" altLang="en-US" b="1">
                <a:solidFill>
                  <a:srgbClr val="CCFF33"/>
                </a:solidFill>
              </a:rPr>
              <a:t>OR</a:t>
            </a:r>
          </a:p>
          <a:p>
            <a:pPr>
              <a:spcBef>
                <a:spcPct val="50000"/>
              </a:spcBef>
            </a:pPr>
            <a:r>
              <a:rPr lang="en-US" altLang="en-US" b="1" i="1">
                <a:solidFill>
                  <a:srgbClr val="9933FF"/>
                </a:solidFill>
              </a:rPr>
              <a:t>When two or more bodies act upon one another, their total momentum remains constant provided no external forces are acting on them.</a:t>
            </a:r>
          </a:p>
        </p:txBody>
      </p:sp>
      <p:grpSp>
        <p:nvGrpSpPr>
          <p:cNvPr id="4" name="Group 387">
            <a:extLst>
              <a:ext uri="{FF2B5EF4-FFF2-40B4-BE49-F238E27FC236}">
                <a16:creationId xmlns:a16="http://schemas.microsoft.com/office/drawing/2014/main" id="{BBB49E18-663C-4C75-8FE0-028B75C742A6}"/>
              </a:ext>
            </a:extLst>
          </p:cNvPr>
          <p:cNvGrpSpPr>
            <a:grpSpLocks/>
          </p:cNvGrpSpPr>
          <p:nvPr/>
        </p:nvGrpSpPr>
        <p:grpSpPr bwMode="auto">
          <a:xfrm>
            <a:off x="2368550" y="3068638"/>
            <a:ext cx="3887788" cy="2447925"/>
            <a:chOff x="1356" y="890"/>
            <a:chExt cx="2449" cy="1542"/>
          </a:xfrm>
        </p:grpSpPr>
        <p:sp>
          <p:nvSpPr>
            <p:cNvPr id="29797" name="AutoShape 388">
              <a:extLst>
                <a:ext uri="{FF2B5EF4-FFF2-40B4-BE49-F238E27FC236}">
                  <a16:creationId xmlns:a16="http://schemas.microsoft.com/office/drawing/2014/main" id="{8216064E-8D8C-42C8-AFDF-1A762E73E3B6}"/>
                </a:ext>
              </a:extLst>
            </p:cNvPr>
            <p:cNvSpPr>
              <a:spLocks noChangeArrowheads="1"/>
            </p:cNvSpPr>
            <p:nvPr/>
          </p:nvSpPr>
          <p:spPr bwMode="auto">
            <a:xfrm>
              <a:off x="1356" y="890"/>
              <a:ext cx="2449" cy="1542"/>
            </a:xfrm>
            <a:prstGeom prst="parallelogram">
              <a:avLst>
                <a:gd name="adj" fmla="val 22058"/>
              </a:avLst>
            </a:prstGeom>
            <a:solidFill>
              <a:srgbClr val="FFCC99"/>
            </a:solidFill>
            <a:ln w="88900">
              <a:solidFill>
                <a:srgbClr val="99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98" name="AutoShape 389">
              <a:extLst>
                <a:ext uri="{FF2B5EF4-FFF2-40B4-BE49-F238E27FC236}">
                  <a16:creationId xmlns:a16="http://schemas.microsoft.com/office/drawing/2014/main" id="{E7EE11C3-F677-49F0-BA1A-D9EDCAE95AFC}"/>
                </a:ext>
              </a:extLst>
            </p:cNvPr>
            <p:cNvSpPr>
              <a:spLocks noChangeArrowheads="1"/>
            </p:cNvSpPr>
            <p:nvPr/>
          </p:nvSpPr>
          <p:spPr bwMode="auto">
            <a:xfrm>
              <a:off x="1704" y="910"/>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99" name="AutoShape 390">
              <a:extLst>
                <a:ext uri="{FF2B5EF4-FFF2-40B4-BE49-F238E27FC236}">
                  <a16:creationId xmlns:a16="http://schemas.microsoft.com/office/drawing/2014/main" id="{7B4245D6-1221-4E10-A481-57D981E16D62}"/>
                </a:ext>
              </a:extLst>
            </p:cNvPr>
            <p:cNvSpPr>
              <a:spLocks noChangeArrowheads="1"/>
            </p:cNvSpPr>
            <p:nvPr/>
          </p:nvSpPr>
          <p:spPr bwMode="auto">
            <a:xfrm>
              <a:off x="1383" y="2311"/>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00" name="AutoShape 391">
              <a:extLst>
                <a:ext uri="{FF2B5EF4-FFF2-40B4-BE49-F238E27FC236}">
                  <a16:creationId xmlns:a16="http://schemas.microsoft.com/office/drawing/2014/main" id="{929F54A8-2670-41D6-A205-5A320F2237E7}"/>
                </a:ext>
              </a:extLst>
            </p:cNvPr>
            <p:cNvSpPr>
              <a:spLocks noChangeArrowheads="1"/>
            </p:cNvSpPr>
            <p:nvPr/>
          </p:nvSpPr>
          <p:spPr bwMode="auto">
            <a:xfrm>
              <a:off x="3660" y="895"/>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01" name="AutoShape 392">
              <a:extLst>
                <a:ext uri="{FF2B5EF4-FFF2-40B4-BE49-F238E27FC236}">
                  <a16:creationId xmlns:a16="http://schemas.microsoft.com/office/drawing/2014/main" id="{67C4E25F-C6AA-40DA-950D-E02A118E3B2C}"/>
                </a:ext>
              </a:extLst>
            </p:cNvPr>
            <p:cNvSpPr>
              <a:spLocks noChangeArrowheads="1"/>
            </p:cNvSpPr>
            <p:nvPr/>
          </p:nvSpPr>
          <p:spPr bwMode="auto">
            <a:xfrm>
              <a:off x="3341" y="2305"/>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02" name="AutoShape 393">
              <a:extLst>
                <a:ext uri="{FF2B5EF4-FFF2-40B4-BE49-F238E27FC236}">
                  <a16:creationId xmlns:a16="http://schemas.microsoft.com/office/drawing/2014/main" id="{6E027D39-9678-4CBB-9190-C92AF6CC61A5}"/>
                </a:ext>
              </a:extLst>
            </p:cNvPr>
            <p:cNvSpPr>
              <a:spLocks noChangeArrowheads="1"/>
            </p:cNvSpPr>
            <p:nvPr/>
          </p:nvSpPr>
          <p:spPr bwMode="auto">
            <a:xfrm rot="5400000">
              <a:off x="2442" y="1532"/>
              <a:ext cx="49" cy="1406"/>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9803" name="Group 394">
              <a:extLst>
                <a:ext uri="{FF2B5EF4-FFF2-40B4-BE49-F238E27FC236}">
                  <a16:creationId xmlns:a16="http://schemas.microsoft.com/office/drawing/2014/main" id="{C4E1F1B5-0992-4F30-BB84-335346A2B5F1}"/>
                </a:ext>
              </a:extLst>
            </p:cNvPr>
            <p:cNvGrpSpPr>
              <a:grpSpLocks/>
            </p:cNvGrpSpPr>
            <p:nvPr/>
          </p:nvGrpSpPr>
          <p:grpSpPr bwMode="auto">
            <a:xfrm rot="3095963">
              <a:off x="2520" y="1580"/>
              <a:ext cx="126" cy="146"/>
              <a:chOff x="3626" y="2337"/>
              <a:chExt cx="136" cy="136"/>
            </a:xfrm>
          </p:grpSpPr>
          <p:sp>
            <p:nvSpPr>
              <p:cNvPr id="29852" name="Oval 395">
                <a:extLst>
                  <a:ext uri="{FF2B5EF4-FFF2-40B4-BE49-F238E27FC236}">
                    <a16:creationId xmlns:a16="http://schemas.microsoft.com/office/drawing/2014/main" id="{76EFE428-ED42-44C6-B42F-7469790132D1}"/>
                  </a:ext>
                </a:extLst>
              </p:cNvPr>
              <p:cNvSpPr>
                <a:spLocks noChangeArrowheads="1"/>
              </p:cNvSpPr>
              <p:nvPr/>
            </p:nvSpPr>
            <p:spPr bwMode="auto">
              <a:xfrm rot="5400000">
                <a:off x="3653" y="2365"/>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53" name="AutoShape 396">
                <a:extLst>
                  <a:ext uri="{FF2B5EF4-FFF2-40B4-BE49-F238E27FC236}">
                    <a16:creationId xmlns:a16="http://schemas.microsoft.com/office/drawing/2014/main" id="{16B87E5C-ED32-4887-8AD3-9693C9868C90}"/>
                  </a:ext>
                </a:extLst>
              </p:cNvPr>
              <p:cNvSpPr>
                <a:spLocks noChangeArrowheads="1"/>
              </p:cNvSpPr>
              <p:nvPr/>
            </p:nvSpPr>
            <p:spPr bwMode="auto">
              <a:xfrm>
                <a:off x="3626" y="2337"/>
                <a:ext cx="136" cy="1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04" name="Group 397">
              <a:extLst>
                <a:ext uri="{FF2B5EF4-FFF2-40B4-BE49-F238E27FC236}">
                  <a16:creationId xmlns:a16="http://schemas.microsoft.com/office/drawing/2014/main" id="{E80F3C8A-5F6E-4594-8E58-7A2CAE36893F}"/>
                </a:ext>
              </a:extLst>
            </p:cNvPr>
            <p:cNvGrpSpPr>
              <a:grpSpLocks/>
            </p:cNvGrpSpPr>
            <p:nvPr/>
          </p:nvGrpSpPr>
          <p:grpSpPr bwMode="auto">
            <a:xfrm>
              <a:off x="3095" y="2185"/>
              <a:ext cx="90" cy="91"/>
              <a:chOff x="3853" y="2432"/>
              <a:chExt cx="90" cy="91"/>
            </a:xfrm>
          </p:grpSpPr>
          <p:sp>
            <p:nvSpPr>
              <p:cNvPr id="29850" name="Oval 398">
                <a:extLst>
                  <a:ext uri="{FF2B5EF4-FFF2-40B4-BE49-F238E27FC236}">
                    <a16:creationId xmlns:a16="http://schemas.microsoft.com/office/drawing/2014/main" id="{87BE8847-8E17-422C-8656-32EBED217C95}"/>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51" name="AutoShape 399">
                <a:extLst>
                  <a:ext uri="{FF2B5EF4-FFF2-40B4-BE49-F238E27FC236}">
                    <a16:creationId xmlns:a16="http://schemas.microsoft.com/office/drawing/2014/main" id="{B7A08A56-55EF-4A22-9483-29687FECB45F}"/>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05" name="Group 400">
              <a:extLst>
                <a:ext uri="{FF2B5EF4-FFF2-40B4-BE49-F238E27FC236}">
                  <a16:creationId xmlns:a16="http://schemas.microsoft.com/office/drawing/2014/main" id="{D9A54A33-71A2-46E0-95D3-E203DFFACCFB}"/>
                </a:ext>
              </a:extLst>
            </p:cNvPr>
            <p:cNvGrpSpPr>
              <a:grpSpLocks/>
            </p:cNvGrpSpPr>
            <p:nvPr/>
          </p:nvGrpSpPr>
          <p:grpSpPr bwMode="auto">
            <a:xfrm>
              <a:off x="1739" y="2189"/>
              <a:ext cx="90" cy="91"/>
              <a:chOff x="3853" y="2432"/>
              <a:chExt cx="90" cy="91"/>
            </a:xfrm>
          </p:grpSpPr>
          <p:sp>
            <p:nvSpPr>
              <p:cNvPr id="29848" name="Oval 401">
                <a:extLst>
                  <a:ext uri="{FF2B5EF4-FFF2-40B4-BE49-F238E27FC236}">
                    <a16:creationId xmlns:a16="http://schemas.microsoft.com/office/drawing/2014/main" id="{CCA86A9B-6F50-4ECF-B41E-1DFD15FFD42A}"/>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49" name="AutoShape 402">
                <a:extLst>
                  <a:ext uri="{FF2B5EF4-FFF2-40B4-BE49-F238E27FC236}">
                    <a16:creationId xmlns:a16="http://schemas.microsoft.com/office/drawing/2014/main" id="{45D87753-2E61-4B42-A6E6-8D3CDED2E0AF}"/>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806" name="Oval 403">
              <a:extLst>
                <a:ext uri="{FF2B5EF4-FFF2-40B4-BE49-F238E27FC236}">
                  <a16:creationId xmlns:a16="http://schemas.microsoft.com/office/drawing/2014/main" id="{1241E974-ECFD-4443-BD24-024F7E38196F}"/>
                </a:ext>
              </a:extLst>
            </p:cNvPr>
            <p:cNvSpPr>
              <a:spLocks noChangeArrowheads="1"/>
            </p:cNvSpPr>
            <p:nvPr/>
          </p:nvSpPr>
          <p:spPr bwMode="auto">
            <a:xfrm>
              <a:off x="1708" y="2164"/>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07" name="Oval 404">
              <a:extLst>
                <a:ext uri="{FF2B5EF4-FFF2-40B4-BE49-F238E27FC236}">
                  <a16:creationId xmlns:a16="http://schemas.microsoft.com/office/drawing/2014/main" id="{08D1046A-759B-4FC4-AFAA-8CF7A1CE1530}"/>
                </a:ext>
              </a:extLst>
            </p:cNvPr>
            <p:cNvSpPr>
              <a:spLocks noChangeArrowheads="1"/>
            </p:cNvSpPr>
            <p:nvPr/>
          </p:nvSpPr>
          <p:spPr bwMode="auto">
            <a:xfrm>
              <a:off x="3165" y="2160"/>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08" name="AutoShape 405">
              <a:extLst>
                <a:ext uri="{FF2B5EF4-FFF2-40B4-BE49-F238E27FC236}">
                  <a16:creationId xmlns:a16="http://schemas.microsoft.com/office/drawing/2014/main" id="{C4FFE7EB-7BA8-429A-BA37-AAE8D6706B10}"/>
                </a:ext>
              </a:extLst>
            </p:cNvPr>
            <p:cNvSpPr>
              <a:spLocks noChangeArrowheads="1"/>
            </p:cNvSpPr>
            <p:nvPr/>
          </p:nvSpPr>
          <p:spPr bwMode="auto">
            <a:xfrm rot="5400000">
              <a:off x="2697" y="426"/>
              <a:ext cx="50" cy="1350"/>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9809" name="Group 406">
              <a:extLst>
                <a:ext uri="{FF2B5EF4-FFF2-40B4-BE49-F238E27FC236}">
                  <a16:creationId xmlns:a16="http://schemas.microsoft.com/office/drawing/2014/main" id="{6CCCE478-1733-4F20-98C0-13CADDD13B11}"/>
                </a:ext>
              </a:extLst>
            </p:cNvPr>
            <p:cNvGrpSpPr>
              <a:grpSpLocks/>
            </p:cNvGrpSpPr>
            <p:nvPr/>
          </p:nvGrpSpPr>
          <p:grpSpPr bwMode="auto">
            <a:xfrm>
              <a:off x="3318" y="1051"/>
              <a:ext cx="90" cy="91"/>
              <a:chOff x="3853" y="2432"/>
              <a:chExt cx="90" cy="91"/>
            </a:xfrm>
          </p:grpSpPr>
          <p:sp>
            <p:nvSpPr>
              <p:cNvPr id="29846" name="Oval 407">
                <a:extLst>
                  <a:ext uri="{FF2B5EF4-FFF2-40B4-BE49-F238E27FC236}">
                    <a16:creationId xmlns:a16="http://schemas.microsoft.com/office/drawing/2014/main" id="{F91AEDFA-48D5-4CA8-844F-6063B517419D}"/>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47" name="AutoShape 408">
                <a:extLst>
                  <a:ext uri="{FF2B5EF4-FFF2-40B4-BE49-F238E27FC236}">
                    <a16:creationId xmlns:a16="http://schemas.microsoft.com/office/drawing/2014/main" id="{1A8C8357-A754-4F90-93E4-FD3B509BD2E2}"/>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10" name="Group 409">
              <a:extLst>
                <a:ext uri="{FF2B5EF4-FFF2-40B4-BE49-F238E27FC236}">
                  <a16:creationId xmlns:a16="http://schemas.microsoft.com/office/drawing/2014/main" id="{B1E77629-AABE-42D2-AE94-2D1CC5FF387B}"/>
                </a:ext>
              </a:extLst>
            </p:cNvPr>
            <p:cNvGrpSpPr>
              <a:grpSpLocks/>
            </p:cNvGrpSpPr>
            <p:nvPr/>
          </p:nvGrpSpPr>
          <p:grpSpPr bwMode="auto">
            <a:xfrm>
              <a:off x="2022" y="1055"/>
              <a:ext cx="90" cy="91"/>
              <a:chOff x="3853" y="2432"/>
              <a:chExt cx="90" cy="91"/>
            </a:xfrm>
          </p:grpSpPr>
          <p:sp>
            <p:nvSpPr>
              <p:cNvPr id="29844" name="Oval 410">
                <a:extLst>
                  <a:ext uri="{FF2B5EF4-FFF2-40B4-BE49-F238E27FC236}">
                    <a16:creationId xmlns:a16="http://schemas.microsoft.com/office/drawing/2014/main" id="{5413FD39-77CD-4E6E-AAE1-136E88EA2E32}"/>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45" name="AutoShape 411">
                <a:extLst>
                  <a:ext uri="{FF2B5EF4-FFF2-40B4-BE49-F238E27FC236}">
                    <a16:creationId xmlns:a16="http://schemas.microsoft.com/office/drawing/2014/main" id="{12337858-D42F-4E11-B43F-E06A15856768}"/>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811" name="Oval 412">
              <a:extLst>
                <a:ext uri="{FF2B5EF4-FFF2-40B4-BE49-F238E27FC236}">
                  <a16:creationId xmlns:a16="http://schemas.microsoft.com/office/drawing/2014/main" id="{8260D0C0-83EC-43CA-AE77-00C3983601F6}"/>
                </a:ext>
              </a:extLst>
            </p:cNvPr>
            <p:cNvSpPr>
              <a:spLocks noChangeArrowheads="1"/>
            </p:cNvSpPr>
            <p:nvPr/>
          </p:nvSpPr>
          <p:spPr bwMode="auto">
            <a:xfrm>
              <a:off x="1971" y="1112"/>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12" name="Oval 413">
              <a:extLst>
                <a:ext uri="{FF2B5EF4-FFF2-40B4-BE49-F238E27FC236}">
                  <a16:creationId xmlns:a16="http://schemas.microsoft.com/office/drawing/2014/main" id="{C8020F61-5D4B-46C4-BFD0-908E948B790A}"/>
                </a:ext>
              </a:extLst>
            </p:cNvPr>
            <p:cNvSpPr>
              <a:spLocks noChangeArrowheads="1"/>
            </p:cNvSpPr>
            <p:nvPr/>
          </p:nvSpPr>
          <p:spPr bwMode="auto">
            <a:xfrm>
              <a:off x="3398" y="1116"/>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13" name="AutoShape 414">
              <a:extLst>
                <a:ext uri="{FF2B5EF4-FFF2-40B4-BE49-F238E27FC236}">
                  <a16:creationId xmlns:a16="http://schemas.microsoft.com/office/drawing/2014/main" id="{2AA11D24-759B-41E2-B889-988EFC357AAA}"/>
                </a:ext>
              </a:extLst>
            </p:cNvPr>
            <p:cNvSpPr>
              <a:spLocks noChangeArrowheads="1"/>
            </p:cNvSpPr>
            <p:nvPr/>
          </p:nvSpPr>
          <p:spPr bwMode="auto">
            <a:xfrm rot="813866">
              <a:off x="1804" y="1208"/>
              <a:ext cx="56" cy="907"/>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9814" name="Group 415">
              <a:extLst>
                <a:ext uri="{FF2B5EF4-FFF2-40B4-BE49-F238E27FC236}">
                  <a16:creationId xmlns:a16="http://schemas.microsoft.com/office/drawing/2014/main" id="{6C357E46-B665-4E55-A6AF-01A27E8A6843}"/>
                </a:ext>
              </a:extLst>
            </p:cNvPr>
            <p:cNvGrpSpPr>
              <a:grpSpLocks/>
            </p:cNvGrpSpPr>
            <p:nvPr/>
          </p:nvGrpSpPr>
          <p:grpSpPr bwMode="auto">
            <a:xfrm>
              <a:off x="1905" y="1152"/>
              <a:ext cx="90" cy="91"/>
              <a:chOff x="3853" y="2432"/>
              <a:chExt cx="90" cy="91"/>
            </a:xfrm>
          </p:grpSpPr>
          <p:sp>
            <p:nvSpPr>
              <p:cNvPr id="29842" name="Oval 416">
                <a:extLst>
                  <a:ext uri="{FF2B5EF4-FFF2-40B4-BE49-F238E27FC236}">
                    <a16:creationId xmlns:a16="http://schemas.microsoft.com/office/drawing/2014/main" id="{8F2CC738-3E3D-4491-A287-633553E55359}"/>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43" name="AutoShape 417">
                <a:extLst>
                  <a:ext uri="{FF2B5EF4-FFF2-40B4-BE49-F238E27FC236}">
                    <a16:creationId xmlns:a16="http://schemas.microsoft.com/office/drawing/2014/main" id="{4FF6190A-E344-4A92-A276-2A894A627438}"/>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15" name="Group 418">
              <a:extLst>
                <a:ext uri="{FF2B5EF4-FFF2-40B4-BE49-F238E27FC236}">
                  <a16:creationId xmlns:a16="http://schemas.microsoft.com/office/drawing/2014/main" id="{5485ED60-9B1F-49EE-9AA6-6A09C58DBC3B}"/>
                </a:ext>
              </a:extLst>
            </p:cNvPr>
            <p:cNvGrpSpPr>
              <a:grpSpLocks/>
            </p:cNvGrpSpPr>
            <p:nvPr/>
          </p:nvGrpSpPr>
          <p:grpSpPr bwMode="auto">
            <a:xfrm>
              <a:off x="1673" y="2063"/>
              <a:ext cx="90" cy="91"/>
              <a:chOff x="3853" y="2432"/>
              <a:chExt cx="90" cy="91"/>
            </a:xfrm>
          </p:grpSpPr>
          <p:sp>
            <p:nvSpPr>
              <p:cNvPr id="29840" name="Oval 419">
                <a:extLst>
                  <a:ext uri="{FF2B5EF4-FFF2-40B4-BE49-F238E27FC236}">
                    <a16:creationId xmlns:a16="http://schemas.microsoft.com/office/drawing/2014/main" id="{FF9B5EBA-C63E-4433-B6E0-EFF24513C455}"/>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41" name="AutoShape 420">
                <a:extLst>
                  <a:ext uri="{FF2B5EF4-FFF2-40B4-BE49-F238E27FC236}">
                    <a16:creationId xmlns:a16="http://schemas.microsoft.com/office/drawing/2014/main" id="{2DBE6A1E-9B7B-4F8D-9792-32FE87DBABA1}"/>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816" name="AutoShape 421">
              <a:extLst>
                <a:ext uri="{FF2B5EF4-FFF2-40B4-BE49-F238E27FC236}">
                  <a16:creationId xmlns:a16="http://schemas.microsoft.com/office/drawing/2014/main" id="{064FB8C5-ECFF-47C0-8B32-7FA3388CDDB3}"/>
                </a:ext>
              </a:extLst>
            </p:cNvPr>
            <p:cNvSpPr>
              <a:spLocks noChangeArrowheads="1"/>
            </p:cNvSpPr>
            <p:nvPr/>
          </p:nvSpPr>
          <p:spPr bwMode="auto">
            <a:xfrm rot="813866">
              <a:off x="3296" y="1218"/>
              <a:ext cx="56" cy="907"/>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9817" name="Group 422">
              <a:extLst>
                <a:ext uri="{FF2B5EF4-FFF2-40B4-BE49-F238E27FC236}">
                  <a16:creationId xmlns:a16="http://schemas.microsoft.com/office/drawing/2014/main" id="{069B0469-C062-4017-8CD0-798425947F10}"/>
                </a:ext>
              </a:extLst>
            </p:cNvPr>
            <p:cNvGrpSpPr>
              <a:grpSpLocks/>
            </p:cNvGrpSpPr>
            <p:nvPr/>
          </p:nvGrpSpPr>
          <p:grpSpPr bwMode="auto">
            <a:xfrm>
              <a:off x="3397" y="1162"/>
              <a:ext cx="90" cy="91"/>
              <a:chOff x="3853" y="2432"/>
              <a:chExt cx="90" cy="91"/>
            </a:xfrm>
          </p:grpSpPr>
          <p:sp>
            <p:nvSpPr>
              <p:cNvPr id="29838" name="Oval 423">
                <a:extLst>
                  <a:ext uri="{FF2B5EF4-FFF2-40B4-BE49-F238E27FC236}">
                    <a16:creationId xmlns:a16="http://schemas.microsoft.com/office/drawing/2014/main" id="{69075FF6-2D35-4448-BF1C-A3D23B695FEA}"/>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39" name="AutoShape 424">
                <a:extLst>
                  <a:ext uri="{FF2B5EF4-FFF2-40B4-BE49-F238E27FC236}">
                    <a16:creationId xmlns:a16="http://schemas.microsoft.com/office/drawing/2014/main" id="{3829226B-65B9-48EB-828C-71DDC04DF190}"/>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18" name="Group 425">
              <a:extLst>
                <a:ext uri="{FF2B5EF4-FFF2-40B4-BE49-F238E27FC236}">
                  <a16:creationId xmlns:a16="http://schemas.microsoft.com/office/drawing/2014/main" id="{4582D486-3A91-47C8-8A3E-84261DBC7A41}"/>
                </a:ext>
              </a:extLst>
            </p:cNvPr>
            <p:cNvGrpSpPr>
              <a:grpSpLocks/>
            </p:cNvGrpSpPr>
            <p:nvPr/>
          </p:nvGrpSpPr>
          <p:grpSpPr bwMode="auto">
            <a:xfrm>
              <a:off x="3165" y="2073"/>
              <a:ext cx="90" cy="91"/>
              <a:chOff x="3853" y="2432"/>
              <a:chExt cx="90" cy="91"/>
            </a:xfrm>
          </p:grpSpPr>
          <p:sp>
            <p:nvSpPr>
              <p:cNvPr id="29836" name="Oval 426">
                <a:extLst>
                  <a:ext uri="{FF2B5EF4-FFF2-40B4-BE49-F238E27FC236}">
                    <a16:creationId xmlns:a16="http://schemas.microsoft.com/office/drawing/2014/main" id="{C621A8E1-D01D-44FA-B07E-D620D6478875}"/>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837" name="AutoShape 427">
                <a:extLst>
                  <a:ext uri="{FF2B5EF4-FFF2-40B4-BE49-F238E27FC236}">
                    <a16:creationId xmlns:a16="http://schemas.microsoft.com/office/drawing/2014/main" id="{D9700BC4-7AC4-49BF-A8B4-CDFCC2011A4D}"/>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19" name="Group 428">
              <a:extLst>
                <a:ext uri="{FF2B5EF4-FFF2-40B4-BE49-F238E27FC236}">
                  <a16:creationId xmlns:a16="http://schemas.microsoft.com/office/drawing/2014/main" id="{DA8FCC18-9230-4C95-9C91-B6C3C46D1619}"/>
                </a:ext>
              </a:extLst>
            </p:cNvPr>
            <p:cNvGrpSpPr>
              <a:grpSpLocks/>
            </p:cNvGrpSpPr>
            <p:nvPr/>
          </p:nvGrpSpPr>
          <p:grpSpPr bwMode="auto">
            <a:xfrm>
              <a:off x="1876" y="1029"/>
              <a:ext cx="559" cy="468"/>
              <a:chOff x="3219" y="621"/>
              <a:chExt cx="559" cy="468"/>
            </a:xfrm>
          </p:grpSpPr>
          <p:sp>
            <p:nvSpPr>
              <p:cNvPr id="29833" name="Line 429">
                <a:extLst>
                  <a:ext uri="{FF2B5EF4-FFF2-40B4-BE49-F238E27FC236}">
                    <a16:creationId xmlns:a16="http://schemas.microsoft.com/office/drawing/2014/main" id="{E38191B7-1945-4BBF-8427-CA50106DD03B}"/>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34" name="Arc 430">
                <a:extLst>
                  <a:ext uri="{FF2B5EF4-FFF2-40B4-BE49-F238E27FC236}">
                    <a16:creationId xmlns:a16="http://schemas.microsoft.com/office/drawing/2014/main" id="{AA5439EE-BE07-4A7B-854F-60BFB573C865}"/>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35" name="Arc 431">
                <a:extLst>
                  <a:ext uri="{FF2B5EF4-FFF2-40B4-BE49-F238E27FC236}">
                    <a16:creationId xmlns:a16="http://schemas.microsoft.com/office/drawing/2014/main" id="{469F7117-859B-4166-8698-EFEDD670DEAE}"/>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820" name="AutoShape 432">
              <a:extLst>
                <a:ext uri="{FF2B5EF4-FFF2-40B4-BE49-F238E27FC236}">
                  <a16:creationId xmlns:a16="http://schemas.microsoft.com/office/drawing/2014/main" id="{396E5A47-B813-4886-9735-AD75B58F909B}"/>
                </a:ext>
              </a:extLst>
            </p:cNvPr>
            <p:cNvSpPr>
              <a:spLocks noChangeArrowheads="1"/>
            </p:cNvSpPr>
            <p:nvPr/>
          </p:nvSpPr>
          <p:spPr bwMode="auto">
            <a:xfrm rot="-1543843">
              <a:off x="2350" y="1468"/>
              <a:ext cx="454" cy="36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171 h 21600"/>
                <a:gd name="T26" fmla="*/ 18460 w 21600"/>
                <a:gd name="T27" fmla="*/ 18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105" y="10800"/>
                  </a:moveTo>
                  <a:cubicBezTo>
                    <a:pt x="3105" y="15050"/>
                    <a:pt x="6550" y="18495"/>
                    <a:pt x="10800" y="18495"/>
                  </a:cubicBezTo>
                  <a:cubicBezTo>
                    <a:pt x="15050" y="18495"/>
                    <a:pt x="18495" y="15050"/>
                    <a:pt x="18495" y="10800"/>
                  </a:cubicBezTo>
                  <a:cubicBezTo>
                    <a:pt x="18495" y="6550"/>
                    <a:pt x="15050" y="3105"/>
                    <a:pt x="10800" y="3105"/>
                  </a:cubicBezTo>
                  <a:cubicBezTo>
                    <a:pt x="6550" y="3105"/>
                    <a:pt x="3105" y="6550"/>
                    <a:pt x="310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9821" name="Group 433">
              <a:extLst>
                <a:ext uri="{FF2B5EF4-FFF2-40B4-BE49-F238E27FC236}">
                  <a16:creationId xmlns:a16="http://schemas.microsoft.com/office/drawing/2014/main" id="{B0A81262-098D-4CEB-93B0-739F613359A8}"/>
                </a:ext>
              </a:extLst>
            </p:cNvPr>
            <p:cNvGrpSpPr>
              <a:grpSpLocks/>
            </p:cNvGrpSpPr>
            <p:nvPr/>
          </p:nvGrpSpPr>
          <p:grpSpPr bwMode="auto">
            <a:xfrm rot="10800000">
              <a:off x="2762" y="1832"/>
              <a:ext cx="559" cy="468"/>
              <a:chOff x="3219" y="621"/>
              <a:chExt cx="559" cy="468"/>
            </a:xfrm>
          </p:grpSpPr>
          <p:sp>
            <p:nvSpPr>
              <p:cNvPr id="29830" name="Line 434">
                <a:extLst>
                  <a:ext uri="{FF2B5EF4-FFF2-40B4-BE49-F238E27FC236}">
                    <a16:creationId xmlns:a16="http://schemas.microsoft.com/office/drawing/2014/main" id="{F31135D9-D27C-4B06-9A6A-B33550C0D91D}"/>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31" name="Arc 435">
                <a:extLst>
                  <a:ext uri="{FF2B5EF4-FFF2-40B4-BE49-F238E27FC236}">
                    <a16:creationId xmlns:a16="http://schemas.microsoft.com/office/drawing/2014/main" id="{E26AB8A2-F86F-49D4-9E09-143DDCECDEDB}"/>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32" name="Arc 436">
                <a:extLst>
                  <a:ext uri="{FF2B5EF4-FFF2-40B4-BE49-F238E27FC236}">
                    <a16:creationId xmlns:a16="http://schemas.microsoft.com/office/drawing/2014/main" id="{FB02F46A-09C3-4AD3-835A-C60AD563CAC7}"/>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22" name="Group 437">
              <a:extLst>
                <a:ext uri="{FF2B5EF4-FFF2-40B4-BE49-F238E27FC236}">
                  <a16:creationId xmlns:a16="http://schemas.microsoft.com/office/drawing/2014/main" id="{9825835C-4E8D-4C37-8864-40E31365229F}"/>
                </a:ext>
              </a:extLst>
            </p:cNvPr>
            <p:cNvGrpSpPr>
              <a:grpSpLocks/>
            </p:cNvGrpSpPr>
            <p:nvPr/>
          </p:nvGrpSpPr>
          <p:grpSpPr bwMode="auto">
            <a:xfrm rot="6361726">
              <a:off x="3049" y="976"/>
              <a:ext cx="559" cy="468"/>
              <a:chOff x="3219" y="621"/>
              <a:chExt cx="559" cy="468"/>
            </a:xfrm>
          </p:grpSpPr>
          <p:sp>
            <p:nvSpPr>
              <p:cNvPr id="29827" name="Line 438">
                <a:extLst>
                  <a:ext uri="{FF2B5EF4-FFF2-40B4-BE49-F238E27FC236}">
                    <a16:creationId xmlns:a16="http://schemas.microsoft.com/office/drawing/2014/main" id="{E83DB0CA-CCAE-42E5-AEB5-C573CEF9AC02}"/>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28" name="Arc 439">
                <a:extLst>
                  <a:ext uri="{FF2B5EF4-FFF2-40B4-BE49-F238E27FC236}">
                    <a16:creationId xmlns:a16="http://schemas.microsoft.com/office/drawing/2014/main" id="{8C27DADC-A76D-4D3F-89CD-583A2E9583DC}"/>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29" name="Arc 440">
                <a:extLst>
                  <a:ext uri="{FF2B5EF4-FFF2-40B4-BE49-F238E27FC236}">
                    <a16:creationId xmlns:a16="http://schemas.microsoft.com/office/drawing/2014/main" id="{764897F8-4219-45CF-86EB-4DB02B9A20D4}"/>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823" name="Group 441">
              <a:extLst>
                <a:ext uri="{FF2B5EF4-FFF2-40B4-BE49-F238E27FC236}">
                  <a16:creationId xmlns:a16="http://schemas.microsoft.com/office/drawing/2014/main" id="{0942C1CB-AF10-4908-AF28-7D2B6E078112}"/>
                </a:ext>
              </a:extLst>
            </p:cNvPr>
            <p:cNvGrpSpPr>
              <a:grpSpLocks/>
            </p:cNvGrpSpPr>
            <p:nvPr/>
          </p:nvGrpSpPr>
          <p:grpSpPr bwMode="auto">
            <a:xfrm rot="-4438274">
              <a:off x="1557" y="1874"/>
              <a:ext cx="559" cy="468"/>
              <a:chOff x="3219" y="621"/>
              <a:chExt cx="559" cy="468"/>
            </a:xfrm>
          </p:grpSpPr>
          <p:sp>
            <p:nvSpPr>
              <p:cNvPr id="29824" name="Line 442">
                <a:extLst>
                  <a:ext uri="{FF2B5EF4-FFF2-40B4-BE49-F238E27FC236}">
                    <a16:creationId xmlns:a16="http://schemas.microsoft.com/office/drawing/2014/main" id="{51D9AD6C-CA5B-4C45-A4BB-9BF3871E44EF}"/>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25" name="Arc 443">
                <a:extLst>
                  <a:ext uri="{FF2B5EF4-FFF2-40B4-BE49-F238E27FC236}">
                    <a16:creationId xmlns:a16="http://schemas.microsoft.com/office/drawing/2014/main" id="{6C8C4CE8-66BE-48D5-8CAE-3A3DD3815CD3}"/>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26" name="Arc 444">
                <a:extLst>
                  <a:ext uri="{FF2B5EF4-FFF2-40B4-BE49-F238E27FC236}">
                    <a16:creationId xmlns:a16="http://schemas.microsoft.com/office/drawing/2014/main" id="{64FCCE66-6D0B-4BE6-A902-D3EEF835427B}"/>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2" name="Group 445">
            <a:extLst>
              <a:ext uri="{FF2B5EF4-FFF2-40B4-BE49-F238E27FC236}">
                <a16:creationId xmlns:a16="http://schemas.microsoft.com/office/drawing/2014/main" id="{6EF32270-B639-4BB5-80EA-FB612C9A1C50}"/>
              </a:ext>
            </a:extLst>
          </p:cNvPr>
          <p:cNvGrpSpPr>
            <a:grpSpLocks/>
          </p:cNvGrpSpPr>
          <p:nvPr/>
        </p:nvGrpSpPr>
        <p:grpSpPr bwMode="auto">
          <a:xfrm>
            <a:off x="3303588" y="4292600"/>
            <a:ext cx="201612" cy="260350"/>
            <a:chOff x="3207" y="1452"/>
            <a:chExt cx="127" cy="164"/>
          </a:xfrm>
        </p:grpSpPr>
        <p:sp>
          <p:nvSpPr>
            <p:cNvPr id="29795" name="Oval 446">
              <a:extLst>
                <a:ext uri="{FF2B5EF4-FFF2-40B4-BE49-F238E27FC236}">
                  <a16:creationId xmlns:a16="http://schemas.microsoft.com/office/drawing/2014/main" id="{5D4FBB90-5165-4553-88D9-AC28C3E71097}"/>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96" name="Oval 447">
              <a:extLst>
                <a:ext uri="{FF2B5EF4-FFF2-40B4-BE49-F238E27FC236}">
                  <a16:creationId xmlns:a16="http://schemas.microsoft.com/office/drawing/2014/main" id="{9F90B8EC-9CCE-4AE0-92FB-1F1A04EE68F4}"/>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65" name="Group 448">
            <a:extLst>
              <a:ext uri="{FF2B5EF4-FFF2-40B4-BE49-F238E27FC236}">
                <a16:creationId xmlns:a16="http://schemas.microsoft.com/office/drawing/2014/main" id="{2940CB0B-54BF-45F6-8911-3F832F393444}"/>
              </a:ext>
            </a:extLst>
          </p:cNvPr>
          <p:cNvGrpSpPr>
            <a:grpSpLocks/>
          </p:cNvGrpSpPr>
          <p:nvPr/>
        </p:nvGrpSpPr>
        <p:grpSpPr bwMode="auto">
          <a:xfrm>
            <a:off x="3863975" y="3816350"/>
            <a:ext cx="201613" cy="260350"/>
            <a:chOff x="3071" y="1180"/>
            <a:chExt cx="127" cy="164"/>
          </a:xfrm>
        </p:grpSpPr>
        <p:sp>
          <p:nvSpPr>
            <p:cNvPr id="29793" name="Oval 449">
              <a:extLst>
                <a:ext uri="{FF2B5EF4-FFF2-40B4-BE49-F238E27FC236}">
                  <a16:creationId xmlns:a16="http://schemas.microsoft.com/office/drawing/2014/main" id="{3AC3AA47-1C66-4CF4-BBDA-9B82A900E748}"/>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94" name="Oval 450">
              <a:extLst>
                <a:ext uri="{FF2B5EF4-FFF2-40B4-BE49-F238E27FC236}">
                  <a16:creationId xmlns:a16="http://schemas.microsoft.com/office/drawing/2014/main" id="{13DD45C4-38A5-4738-8519-949377604367}"/>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68" name="Oval 529">
            <a:extLst>
              <a:ext uri="{FF2B5EF4-FFF2-40B4-BE49-F238E27FC236}">
                <a16:creationId xmlns:a16="http://schemas.microsoft.com/office/drawing/2014/main" id="{49F5C9A8-B0E9-418C-9606-D595C3139C40}"/>
              </a:ext>
            </a:extLst>
          </p:cNvPr>
          <p:cNvSpPr>
            <a:spLocks noChangeArrowheads="1"/>
          </p:cNvSpPr>
          <p:nvPr/>
        </p:nvSpPr>
        <p:spPr bwMode="auto">
          <a:xfrm rot="5400000">
            <a:off x="5412581" y="3512344"/>
            <a:ext cx="333375" cy="274638"/>
          </a:xfrm>
          <a:prstGeom prst="ellipse">
            <a:avLst/>
          </a:prstGeom>
          <a:solidFill>
            <a:srgbClr val="0099FF"/>
          </a:solidFill>
          <a:ln w="9525">
            <a:round/>
            <a:headEnd/>
            <a:tailEnd/>
          </a:ln>
          <a:effectLst/>
          <a:scene3d>
            <a:camera prst="legacyPerspectiveFront">
              <a:rot lat="18000000" lon="0" rev="0"/>
            </a:camera>
            <a:lightRig rig="legacyFlat3" dir="r"/>
          </a:scene3d>
          <a:sp3d extrusionH="23800" prstMaterial="legacyPlastic">
            <a:bevelT w="13500" h="13500" prst="angle"/>
            <a:bevelB w="13500" h="13500" prst="angle"/>
            <a:extrusionClr>
              <a:srgbClr val="0099FF"/>
            </a:extrusionClr>
            <a:contourClr>
              <a:srgbClr val="00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69" name="Group 530">
            <a:extLst>
              <a:ext uri="{FF2B5EF4-FFF2-40B4-BE49-F238E27FC236}">
                <a16:creationId xmlns:a16="http://schemas.microsoft.com/office/drawing/2014/main" id="{FA2076E2-3670-4D2A-93EE-7417B0A64CC3}"/>
              </a:ext>
            </a:extLst>
          </p:cNvPr>
          <p:cNvGrpSpPr>
            <a:grpSpLocks/>
          </p:cNvGrpSpPr>
          <p:nvPr/>
        </p:nvGrpSpPr>
        <p:grpSpPr bwMode="auto">
          <a:xfrm>
            <a:off x="4859338" y="3440113"/>
            <a:ext cx="1746250" cy="388937"/>
            <a:chOff x="2416" y="2448"/>
            <a:chExt cx="1100" cy="245"/>
          </a:xfrm>
        </p:grpSpPr>
        <p:sp>
          <p:nvSpPr>
            <p:cNvPr id="29753" name="Rectangle 531">
              <a:extLst>
                <a:ext uri="{FF2B5EF4-FFF2-40B4-BE49-F238E27FC236}">
                  <a16:creationId xmlns:a16="http://schemas.microsoft.com/office/drawing/2014/main" id="{C127D510-3FC5-4FAB-9CB9-F746B3C6A8FE}"/>
                </a:ext>
              </a:extLst>
            </p:cNvPr>
            <p:cNvSpPr>
              <a:spLocks noChangeArrowheads="1"/>
            </p:cNvSpPr>
            <p:nvPr/>
          </p:nvSpPr>
          <p:spPr bwMode="auto">
            <a:xfrm flipV="1">
              <a:off x="3103" y="2523"/>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9754" name="Group 532">
              <a:extLst>
                <a:ext uri="{FF2B5EF4-FFF2-40B4-BE49-F238E27FC236}">
                  <a16:creationId xmlns:a16="http://schemas.microsoft.com/office/drawing/2014/main" id="{0951284B-983A-4972-904F-E6C4C261786D}"/>
                </a:ext>
              </a:extLst>
            </p:cNvPr>
            <p:cNvGrpSpPr>
              <a:grpSpLocks/>
            </p:cNvGrpSpPr>
            <p:nvPr/>
          </p:nvGrpSpPr>
          <p:grpSpPr bwMode="auto">
            <a:xfrm>
              <a:off x="2957" y="2466"/>
              <a:ext cx="191" cy="45"/>
              <a:chOff x="3224" y="1489"/>
              <a:chExt cx="191" cy="45"/>
            </a:xfrm>
          </p:grpSpPr>
          <p:sp>
            <p:nvSpPr>
              <p:cNvPr id="29791" name="AutoShape 533">
                <a:extLst>
                  <a:ext uri="{FF2B5EF4-FFF2-40B4-BE49-F238E27FC236}">
                    <a16:creationId xmlns:a16="http://schemas.microsoft.com/office/drawing/2014/main" id="{7E70E6A7-0148-43B2-8B74-4803CC0D38C7}"/>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92" name="Oval 534">
                <a:extLst>
                  <a:ext uri="{FF2B5EF4-FFF2-40B4-BE49-F238E27FC236}">
                    <a16:creationId xmlns:a16="http://schemas.microsoft.com/office/drawing/2014/main" id="{6FF72E39-2CC2-4DCF-A8A5-0FADEB5FEEB5}"/>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9755" name="Group 535">
              <a:extLst>
                <a:ext uri="{FF2B5EF4-FFF2-40B4-BE49-F238E27FC236}">
                  <a16:creationId xmlns:a16="http://schemas.microsoft.com/office/drawing/2014/main" id="{F692BB10-AA38-461D-B0CC-E501230C4B85}"/>
                </a:ext>
              </a:extLst>
            </p:cNvPr>
            <p:cNvGrpSpPr>
              <a:grpSpLocks/>
            </p:cNvGrpSpPr>
            <p:nvPr/>
          </p:nvGrpSpPr>
          <p:grpSpPr bwMode="auto">
            <a:xfrm>
              <a:off x="2867" y="2481"/>
              <a:ext cx="272" cy="46"/>
              <a:chOff x="385" y="935"/>
              <a:chExt cx="272" cy="46"/>
            </a:xfrm>
          </p:grpSpPr>
          <p:sp>
            <p:nvSpPr>
              <p:cNvPr id="29789" name="AutoShape 536">
                <a:extLst>
                  <a:ext uri="{FF2B5EF4-FFF2-40B4-BE49-F238E27FC236}">
                    <a16:creationId xmlns:a16="http://schemas.microsoft.com/office/drawing/2014/main" id="{39E44134-C524-48CD-B087-806D511E3EDB}"/>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90" name="Oval 537">
                <a:extLst>
                  <a:ext uri="{FF2B5EF4-FFF2-40B4-BE49-F238E27FC236}">
                    <a16:creationId xmlns:a16="http://schemas.microsoft.com/office/drawing/2014/main" id="{8A8288C2-A591-4437-BD23-4D256363FA31}"/>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9756" name="Rectangle 538">
              <a:extLst>
                <a:ext uri="{FF2B5EF4-FFF2-40B4-BE49-F238E27FC236}">
                  <a16:creationId xmlns:a16="http://schemas.microsoft.com/office/drawing/2014/main" id="{8A89CD16-D787-4461-A6DF-66F961356D2C}"/>
                </a:ext>
              </a:extLst>
            </p:cNvPr>
            <p:cNvSpPr>
              <a:spLocks noChangeArrowheads="1"/>
            </p:cNvSpPr>
            <p:nvPr/>
          </p:nvSpPr>
          <p:spPr bwMode="auto">
            <a:xfrm rot="21543913" flipV="1">
              <a:off x="3247" y="2562"/>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57" name="Rectangle 539">
              <a:extLst>
                <a:ext uri="{FF2B5EF4-FFF2-40B4-BE49-F238E27FC236}">
                  <a16:creationId xmlns:a16="http://schemas.microsoft.com/office/drawing/2014/main" id="{70C40728-9995-4FC0-9873-BDEA4DBC6D01}"/>
                </a:ext>
              </a:extLst>
            </p:cNvPr>
            <p:cNvSpPr>
              <a:spLocks noChangeArrowheads="1"/>
            </p:cNvSpPr>
            <p:nvPr/>
          </p:nvSpPr>
          <p:spPr bwMode="auto">
            <a:xfrm rot="134850" flipV="1">
              <a:off x="3219" y="250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58" name="Freeform 540">
              <a:extLst>
                <a:ext uri="{FF2B5EF4-FFF2-40B4-BE49-F238E27FC236}">
                  <a16:creationId xmlns:a16="http://schemas.microsoft.com/office/drawing/2014/main" id="{440FE40C-C14E-4899-944C-A440ED070A27}"/>
                </a:ext>
              </a:extLst>
            </p:cNvPr>
            <p:cNvSpPr>
              <a:spLocks/>
            </p:cNvSpPr>
            <p:nvPr/>
          </p:nvSpPr>
          <p:spPr bwMode="auto">
            <a:xfrm rot="21081526" flipV="1">
              <a:off x="2971" y="2448"/>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9759" name="Group 541">
              <a:extLst>
                <a:ext uri="{FF2B5EF4-FFF2-40B4-BE49-F238E27FC236}">
                  <a16:creationId xmlns:a16="http://schemas.microsoft.com/office/drawing/2014/main" id="{111DB5F1-0BC9-44E4-B48C-D147398CCD77}"/>
                </a:ext>
              </a:extLst>
            </p:cNvPr>
            <p:cNvGrpSpPr>
              <a:grpSpLocks/>
            </p:cNvGrpSpPr>
            <p:nvPr/>
          </p:nvGrpSpPr>
          <p:grpSpPr bwMode="auto">
            <a:xfrm>
              <a:off x="2945" y="2584"/>
              <a:ext cx="557" cy="109"/>
              <a:chOff x="2096" y="2641"/>
              <a:chExt cx="557" cy="109"/>
            </a:xfrm>
          </p:grpSpPr>
          <p:grpSp>
            <p:nvGrpSpPr>
              <p:cNvPr id="29773" name="Group 542">
                <a:extLst>
                  <a:ext uri="{FF2B5EF4-FFF2-40B4-BE49-F238E27FC236}">
                    <a16:creationId xmlns:a16="http://schemas.microsoft.com/office/drawing/2014/main" id="{3BEC19D9-F8EE-4520-BD3C-1EC6D812DBF7}"/>
                  </a:ext>
                </a:extLst>
              </p:cNvPr>
              <p:cNvGrpSpPr>
                <a:grpSpLocks/>
              </p:cNvGrpSpPr>
              <p:nvPr/>
            </p:nvGrpSpPr>
            <p:grpSpPr bwMode="auto">
              <a:xfrm flipV="1">
                <a:off x="2096" y="2659"/>
                <a:ext cx="557" cy="91"/>
                <a:chOff x="1681" y="799"/>
                <a:chExt cx="594" cy="91"/>
              </a:xfrm>
            </p:grpSpPr>
            <p:sp>
              <p:nvSpPr>
                <p:cNvPr id="29776" name="Freeform 543">
                  <a:extLst>
                    <a:ext uri="{FF2B5EF4-FFF2-40B4-BE49-F238E27FC236}">
                      <a16:creationId xmlns:a16="http://schemas.microsoft.com/office/drawing/2014/main" id="{85D64FA8-D771-46D0-A1CC-4098609026FB}"/>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9777" name="Group 544">
                  <a:extLst>
                    <a:ext uri="{FF2B5EF4-FFF2-40B4-BE49-F238E27FC236}">
                      <a16:creationId xmlns:a16="http://schemas.microsoft.com/office/drawing/2014/main" id="{A242CA39-8DC8-45DA-B028-E35EF0B87682}"/>
                    </a:ext>
                  </a:extLst>
                </p:cNvPr>
                <p:cNvGrpSpPr>
                  <a:grpSpLocks/>
                </p:cNvGrpSpPr>
                <p:nvPr/>
              </p:nvGrpSpPr>
              <p:grpSpPr bwMode="auto">
                <a:xfrm>
                  <a:off x="1681" y="799"/>
                  <a:ext cx="282" cy="91"/>
                  <a:chOff x="1701" y="572"/>
                  <a:chExt cx="358" cy="132"/>
                </a:xfrm>
              </p:grpSpPr>
              <p:grpSp>
                <p:nvGrpSpPr>
                  <p:cNvPr id="29780" name="Group 545">
                    <a:extLst>
                      <a:ext uri="{FF2B5EF4-FFF2-40B4-BE49-F238E27FC236}">
                        <a16:creationId xmlns:a16="http://schemas.microsoft.com/office/drawing/2014/main" id="{CBCFE891-7E6E-4DD3-BD1A-D45D6B976F59}"/>
                      </a:ext>
                    </a:extLst>
                  </p:cNvPr>
                  <p:cNvGrpSpPr>
                    <a:grpSpLocks/>
                  </p:cNvGrpSpPr>
                  <p:nvPr/>
                </p:nvGrpSpPr>
                <p:grpSpPr bwMode="auto">
                  <a:xfrm>
                    <a:off x="1701" y="572"/>
                    <a:ext cx="358" cy="132"/>
                    <a:chOff x="1676" y="663"/>
                    <a:chExt cx="358" cy="132"/>
                  </a:xfrm>
                </p:grpSpPr>
                <p:sp>
                  <p:nvSpPr>
                    <p:cNvPr id="29783" name="AutoShape 546">
                      <a:extLst>
                        <a:ext uri="{FF2B5EF4-FFF2-40B4-BE49-F238E27FC236}">
                          <a16:creationId xmlns:a16="http://schemas.microsoft.com/office/drawing/2014/main" id="{27CC2B96-B80D-49E4-A724-695A0A66E48D}"/>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84" name="Oval 547">
                      <a:extLst>
                        <a:ext uri="{FF2B5EF4-FFF2-40B4-BE49-F238E27FC236}">
                          <a16:creationId xmlns:a16="http://schemas.microsoft.com/office/drawing/2014/main" id="{8B28A17E-C0FF-4A08-8C24-C8F2B31B3639}"/>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85" name="Freeform 548">
                      <a:extLst>
                        <a:ext uri="{FF2B5EF4-FFF2-40B4-BE49-F238E27FC236}">
                          <a16:creationId xmlns:a16="http://schemas.microsoft.com/office/drawing/2014/main" id="{86FE55C4-9021-4F11-B778-38A362B0485E}"/>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86" name="Freeform 549">
                      <a:extLst>
                        <a:ext uri="{FF2B5EF4-FFF2-40B4-BE49-F238E27FC236}">
                          <a16:creationId xmlns:a16="http://schemas.microsoft.com/office/drawing/2014/main" id="{BBB48F74-72A4-4475-8EB8-6FB9DAF4F765}"/>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87" name="Oval 550">
                      <a:extLst>
                        <a:ext uri="{FF2B5EF4-FFF2-40B4-BE49-F238E27FC236}">
                          <a16:creationId xmlns:a16="http://schemas.microsoft.com/office/drawing/2014/main" id="{310365D7-8E84-45F6-B5F4-CE25659D9153}"/>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88" name="AutoShape 551">
                      <a:extLst>
                        <a:ext uri="{FF2B5EF4-FFF2-40B4-BE49-F238E27FC236}">
                          <a16:creationId xmlns:a16="http://schemas.microsoft.com/office/drawing/2014/main" id="{D99BC4BD-EE84-4126-980D-664F45922F77}"/>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9781" name="AutoShape 552">
                    <a:extLst>
                      <a:ext uri="{FF2B5EF4-FFF2-40B4-BE49-F238E27FC236}">
                        <a16:creationId xmlns:a16="http://schemas.microsoft.com/office/drawing/2014/main" id="{22E53F80-A245-423F-B0BF-6151FAA20CC7}"/>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82" name="AutoShape 553">
                    <a:extLst>
                      <a:ext uri="{FF2B5EF4-FFF2-40B4-BE49-F238E27FC236}">
                        <a16:creationId xmlns:a16="http://schemas.microsoft.com/office/drawing/2014/main" id="{DBEFA01D-F334-4099-BCA1-0FAF2A6B0630}"/>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9778" name="AutoShape 554">
                  <a:extLst>
                    <a:ext uri="{FF2B5EF4-FFF2-40B4-BE49-F238E27FC236}">
                      <a16:creationId xmlns:a16="http://schemas.microsoft.com/office/drawing/2014/main" id="{BE1B7634-E2D6-43A1-B310-24804A9650AA}"/>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79" name="Line 555">
                  <a:extLst>
                    <a:ext uri="{FF2B5EF4-FFF2-40B4-BE49-F238E27FC236}">
                      <a16:creationId xmlns:a16="http://schemas.microsoft.com/office/drawing/2014/main" id="{E983D14F-CC7D-464C-BBE3-8B06F7497619}"/>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74" name="Oval 556">
                <a:extLst>
                  <a:ext uri="{FF2B5EF4-FFF2-40B4-BE49-F238E27FC236}">
                    <a16:creationId xmlns:a16="http://schemas.microsoft.com/office/drawing/2014/main" id="{69E20757-4162-4D4E-AFDA-B35A6EE2FBA1}"/>
                  </a:ext>
                </a:extLst>
              </p:cNvPr>
              <p:cNvSpPr>
                <a:spLocks noChangeArrowheads="1"/>
              </p:cNvSpPr>
              <p:nvPr/>
            </p:nvSpPr>
            <p:spPr bwMode="auto">
              <a:xfrm>
                <a:off x="2240" y="2641"/>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75" name="Line 557">
                <a:extLst>
                  <a:ext uri="{FF2B5EF4-FFF2-40B4-BE49-F238E27FC236}">
                    <a16:creationId xmlns:a16="http://schemas.microsoft.com/office/drawing/2014/main" id="{AB56BC0C-BBEB-4DBD-9691-92E3743A6865}"/>
                  </a:ext>
                </a:extLst>
              </p:cNvPr>
              <p:cNvSpPr>
                <a:spLocks noChangeShapeType="1"/>
              </p:cNvSpPr>
              <p:nvPr/>
            </p:nvSpPr>
            <p:spPr bwMode="auto">
              <a:xfrm>
                <a:off x="2200" y="2697"/>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760" name="Group 558">
              <a:extLst>
                <a:ext uri="{FF2B5EF4-FFF2-40B4-BE49-F238E27FC236}">
                  <a16:creationId xmlns:a16="http://schemas.microsoft.com/office/drawing/2014/main" id="{97E8484F-CB8D-4943-B68B-4D43EC501D56}"/>
                </a:ext>
              </a:extLst>
            </p:cNvPr>
            <p:cNvGrpSpPr>
              <a:grpSpLocks/>
            </p:cNvGrpSpPr>
            <p:nvPr/>
          </p:nvGrpSpPr>
          <p:grpSpPr bwMode="auto">
            <a:xfrm>
              <a:off x="2840" y="2498"/>
              <a:ext cx="290" cy="46"/>
              <a:chOff x="2163" y="981"/>
              <a:chExt cx="290" cy="46"/>
            </a:xfrm>
          </p:grpSpPr>
          <p:sp>
            <p:nvSpPr>
              <p:cNvPr id="29771" name="AutoShape 559">
                <a:extLst>
                  <a:ext uri="{FF2B5EF4-FFF2-40B4-BE49-F238E27FC236}">
                    <a16:creationId xmlns:a16="http://schemas.microsoft.com/office/drawing/2014/main" id="{A8DEF7E1-064E-471B-AAA7-EF2CBAE9EBA0}"/>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72" name="Oval 560">
                <a:extLst>
                  <a:ext uri="{FF2B5EF4-FFF2-40B4-BE49-F238E27FC236}">
                    <a16:creationId xmlns:a16="http://schemas.microsoft.com/office/drawing/2014/main" id="{2C4A5378-1269-41B2-A048-E77639345E0E}"/>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9761" name="Group 561">
              <a:extLst>
                <a:ext uri="{FF2B5EF4-FFF2-40B4-BE49-F238E27FC236}">
                  <a16:creationId xmlns:a16="http://schemas.microsoft.com/office/drawing/2014/main" id="{189B0B84-84EF-412C-B82B-F24D35A3523D}"/>
                </a:ext>
              </a:extLst>
            </p:cNvPr>
            <p:cNvGrpSpPr>
              <a:grpSpLocks/>
            </p:cNvGrpSpPr>
            <p:nvPr/>
          </p:nvGrpSpPr>
          <p:grpSpPr bwMode="auto">
            <a:xfrm>
              <a:off x="2978" y="2534"/>
              <a:ext cx="163" cy="132"/>
              <a:chOff x="1338" y="2860"/>
              <a:chExt cx="163" cy="132"/>
            </a:xfrm>
          </p:grpSpPr>
          <p:sp>
            <p:nvSpPr>
              <p:cNvPr id="29767" name="AutoShape 562">
                <a:extLst>
                  <a:ext uri="{FF2B5EF4-FFF2-40B4-BE49-F238E27FC236}">
                    <a16:creationId xmlns:a16="http://schemas.microsoft.com/office/drawing/2014/main" id="{6F5A8654-7948-4479-9457-43521FC8670B}"/>
                  </a:ext>
                </a:extLst>
              </p:cNvPr>
              <p:cNvSpPr>
                <a:spLocks noChangeArrowheads="1"/>
              </p:cNvSpPr>
              <p:nvPr/>
            </p:nvSpPr>
            <p:spPr bwMode="auto">
              <a:xfrm rot="5400000" flipH="1">
                <a:off x="1420" y="2829"/>
                <a:ext cx="49" cy="112"/>
              </a:xfrm>
              <a:prstGeom prst="can">
                <a:avLst>
                  <a:gd name="adj" fmla="val 57143"/>
                </a:avLst>
              </a:prstGeom>
              <a:solidFill>
                <a:srgbClr val="FF7C80"/>
              </a:solidFill>
              <a:ln w="317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9768" name="Group 563">
                <a:extLst>
                  <a:ext uri="{FF2B5EF4-FFF2-40B4-BE49-F238E27FC236}">
                    <a16:creationId xmlns:a16="http://schemas.microsoft.com/office/drawing/2014/main" id="{57BD3626-9424-4DBE-910A-3DD7B918CCF6}"/>
                  </a:ext>
                </a:extLst>
              </p:cNvPr>
              <p:cNvGrpSpPr>
                <a:grpSpLocks/>
              </p:cNvGrpSpPr>
              <p:nvPr/>
            </p:nvGrpSpPr>
            <p:grpSpPr bwMode="auto">
              <a:xfrm rot="-309597">
                <a:off x="1338" y="2876"/>
                <a:ext cx="76" cy="116"/>
                <a:chOff x="2044" y="2644"/>
                <a:chExt cx="76" cy="116"/>
              </a:xfrm>
            </p:grpSpPr>
            <p:sp>
              <p:nvSpPr>
                <p:cNvPr id="29769" name="Freeform 564">
                  <a:extLst>
                    <a:ext uri="{FF2B5EF4-FFF2-40B4-BE49-F238E27FC236}">
                      <a16:creationId xmlns:a16="http://schemas.microsoft.com/office/drawing/2014/main" id="{79277FD6-9457-4035-B854-6697CAB4EC04}"/>
                    </a:ext>
                  </a:extLst>
                </p:cNvPr>
                <p:cNvSpPr>
                  <a:spLocks/>
                </p:cNvSpPr>
                <p:nvPr/>
              </p:nvSpPr>
              <p:spPr bwMode="auto">
                <a:xfrm rot="10525259" flipV="1">
                  <a:off x="2044" y="2684"/>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70" name="Freeform 565">
                  <a:extLst>
                    <a:ext uri="{FF2B5EF4-FFF2-40B4-BE49-F238E27FC236}">
                      <a16:creationId xmlns:a16="http://schemas.microsoft.com/office/drawing/2014/main" id="{BC2229F8-08D1-4D89-A485-5FCD36C1C6AF}"/>
                    </a:ext>
                  </a:extLst>
                </p:cNvPr>
                <p:cNvSpPr>
                  <a:spLocks/>
                </p:cNvSpPr>
                <p:nvPr/>
              </p:nvSpPr>
              <p:spPr bwMode="auto">
                <a:xfrm rot="15498959" flipV="1">
                  <a:off x="2052" y="2636"/>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9762" name="AutoShape 566">
              <a:extLst>
                <a:ext uri="{FF2B5EF4-FFF2-40B4-BE49-F238E27FC236}">
                  <a16:creationId xmlns:a16="http://schemas.microsoft.com/office/drawing/2014/main" id="{FABEBF77-AD4C-406C-825B-C18B456BAAFC}"/>
                </a:ext>
              </a:extLst>
            </p:cNvPr>
            <p:cNvSpPr>
              <a:spLocks noChangeArrowheads="1"/>
            </p:cNvSpPr>
            <p:nvPr/>
          </p:nvSpPr>
          <p:spPr bwMode="auto">
            <a:xfrm rot="5400000">
              <a:off x="3162" y="2496"/>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63" name="Oval 567">
              <a:extLst>
                <a:ext uri="{FF2B5EF4-FFF2-40B4-BE49-F238E27FC236}">
                  <a16:creationId xmlns:a16="http://schemas.microsoft.com/office/drawing/2014/main" id="{3D731EA4-FD96-4B4E-B622-5E500144065D}"/>
                </a:ext>
              </a:extLst>
            </p:cNvPr>
            <p:cNvSpPr>
              <a:spLocks noChangeArrowheads="1"/>
            </p:cNvSpPr>
            <p:nvPr/>
          </p:nvSpPr>
          <p:spPr bwMode="auto">
            <a:xfrm>
              <a:off x="3062" y="2476"/>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64" name="Oval 568">
              <a:extLst>
                <a:ext uri="{FF2B5EF4-FFF2-40B4-BE49-F238E27FC236}">
                  <a16:creationId xmlns:a16="http://schemas.microsoft.com/office/drawing/2014/main" id="{F36A3297-C77F-4B36-90FF-68EF75E3EA21}"/>
                </a:ext>
              </a:extLst>
            </p:cNvPr>
            <p:cNvSpPr>
              <a:spLocks noChangeArrowheads="1"/>
            </p:cNvSpPr>
            <p:nvPr/>
          </p:nvSpPr>
          <p:spPr bwMode="auto">
            <a:xfrm flipV="1">
              <a:off x="3233" y="2498"/>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65" name="Arc 569">
              <a:extLst>
                <a:ext uri="{FF2B5EF4-FFF2-40B4-BE49-F238E27FC236}">
                  <a16:creationId xmlns:a16="http://schemas.microsoft.com/office/drawing/2014/main" id="{43824F0E-3FE2-4FD5-AD84-9BED90730B32}"/>
                </a:ext>
              </a:extLst>
            </p:cNvPr>
            <p:cNvSpPr>
              <a:spLocks/>
            </p:cNvSpPr>
            <p:nvPr/>
          </p:nvSpPr>
          <p:spPr bwMode="auto">
            <a:xfrm rot="5400000">
              <a:off x="2688" y="2226"/>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6" name="Arc 570">
              <a:extLst>
                <a:ext uri="{FF2B5EF4-FFF2-40B4-BE49-F238E27FC236}">
                  <a16:creationId xmlns:a16="http://schemas.microsoft.com/office/drawing/2014/main" id="{5866E3D0-FDCD-4284-9AAD-89B1CDAD594F}"/>
                </a:ext>
              </a:extLst>
            </p:cNvPr>
            <p:cNvSpPr>
              <a:spLocks/>
            </p:cNvSpPr>
            <p:nvPr/>
          </p:nvSpPr>
          <p:spPr bwMode="auto">
            <a:xfrm rot="5400000">
              <a:off x="2734" y="228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10" name="Group 571">
            <a:extLst>
              <a:ext uri="{FF2B5EF4-FFF2-40B4-BE49-F238E27FC236}">
                <a16:creationId xmlns:a16="http://schemas.microsoft.com/office/drawing/2014/main" id="{B8491C5F-68ED-400F-B29B-8327F034D801}"/>
              </a:ext>
            </a:extLst>
          </p:cNvPr>
          <p:cNvGrpSpPr>
            <a:grpSpLocks/>
          </p:cNvGrpSpPr>
          <p:nvPr/>
        </p:nvGrpSpPr>
        <p:grpSpPr bwMode="auto">
          <a:xfrm>
            <a:off x="4848225" y="3440113"/>
            <a:ext cx="1746250" cy="388937"/>
            <a:chOff x="3866" y="2387"/>
            <a:chExt cx="1100" cy="245"/>
          </a:xfrm>
        </p:grpSpPr>
        <p:grpSp>
          <p:nvGrpSpPr>
            <p:cNvPr id="29719" name="Group 572">
              <a:extLst>
                <a:ext uri="{FF2B5EF4-FFF2-40B4-BE49-F238E27FC236}">
                  <a16:creationId xmlns:a16="http://schemas.microsoft.com/office/drawing/2014/main" id="{EC7DFCB3-50F1-4C56-A4E4-A8489E62AD16}"/>
                </a:ext>
              </a:extLst>
            </p:cNvPr>
            <p:cNvGrpSpPr>
              <a:grpSpLocks/>
            </p:cNvGrpSpPr>
            <p:nvPr/>
          </p:nvGrpSpPr>
          <p:grpSpPr bwMode="auto">
            <a:xfrm>
              <a:off x="3866" y="2387"/>
              <a:ext cx="1100" cy="245"/>
              <a:chOff x="3866" y="2387"/>
              <a:chExt cx="1100" cy="245"/>
            </a:xfrm>
          </p:grpSpPr>
          <p:sp>
            <p:nvSpPr>
              <p:cNvPr id="29721" name="AutoShape 573">
                <a:extLst>
                  <a:ext uri="{FF2B5EF4-FFF2-40B4-BE49-F238E27FC236}">
                    <a16:creationId xmlns:a16="http://schemas.microsoft.com/office/drawing/2014/main" id="{D753E12E-B309-4941-8953-1BDE7AF51795}"/>
                  </a:ext>
                </a:extLst>
              </p:cNvPr>
              <p:cNvSpPr>
                <a:spLocks noChangeArrowheads="1"/>
              </p:cNvSpPr>
              <p:nvPr/>
            </p:nvSpPr>
            <p:spPr bwMode="auto">
              <a:xfrm rot="5400000" flipH="1" flipV="1">
                <a:off x="4429" y="2377"/>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2" name="Oval 574">
                <a:extLst>
                  <a:ext uri="{FF2B5EF4-FFF2-40B4-BE49-F238E27FC236}">
                    <a16:creationId xmlns:a16="http://schemas.microsoft.com/office/drawing/2014/main" id="{0A73FBAE-3481-42D5-8A22-3FCB69A578CC}"/>
                  </a:ext>
                </a:extLst>
              </p:cNvPr>
              <p:cNvSpPr>
                <a:spLocks noChangeArrowheads="1"/>
              </p:cNvSpPr>
              <p:nvPr/>
            </p:nvSpPr>
            <p:spPr bwMode="auto">
              <a:xfrm flipH="1" flipV="1">
                <a:off x="4329" y="247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3" name="Rectangle 575">
                <a:extLst>
                  <a:ext uri="{FF2B5EF4-FFF2-40B4-BE49-F238E27FC236}">
                    <a16:creationId xmlns:a16="http://schemas.microsoft.com/office/drawing/2014/main" id="{8DE62C76-05B6-41A6-B5AF-841406CA2D79}"/>
                  </a:ext>
                </a:extLst>
              </p:cNvPr>
              <p:cNvSpPr>
                <a:spLocks noChangeArrowheads="1"/>
              </p:cNvSpPr>
              <p:nvPr/>
            </p:nvSpPr>
            <p:spPr bwMode="auto">
              <a:xfrm flipV="1">
                <a:off x="4553" y="2462"/>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4" name="AutoShape 576">
                <a:extLst>
                  <a:ext uri="{FF2B5EF4-FFF2-40B4-BE49-F238E27FC236}">
                    <a16:creationId xmlns:a16="http://schemas.microsoft.com/office/drawing/2014/main" id="{7EA64859-A81A-4FA4-8039-AD2E116EE336}"/>
                  </a:ext>
                </a:extLst>
              </p:cNvPr>
              <p:cNvSpPr>
                <a:spLocks noChangeArrowheads="1"/>
              </p:cNvSpPr>
              <p:nvPr/>
            </p:nvSpPr>
            <p:spPr bwMode="auto">
              <a:xfrm rot="5400000" flipH="1" flipV="1">
                <a:off x="4480" y="2332"/>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5" name="Oval 577">
                <a:extLst>
                  <a:ext uri="{FF2B5EF4-FFF2-40B4-BE49-F238E27FC236}">
                    <a16:creationId xmlns:a16="http://schemas.microsoft.com/office/drawing/2014/main" id="{6A3F067F-EEC3-40EF-AA60-91D23DF0A6B9}"/>
                  </a:ext>
                </a:extLst>
              </p:cNvPr>
              <p:cNvSpPr>
                <a:spLocks noChangeArrowheads="1"/>
              </p:cNvSpPr>
              <p:nvPr/>
            </p:nvSpPr>
            <p:spPr bwMode="auto">
              <a:xfrm flipH="1" flipV="1">
                <a:off x="4412" y="2408"/>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6" name="AutoShape 578">
                <a:extLst>
                  <a:ext uri="{FF2B5EF4-FFF2-40B4-BE49-F238E27FC236}">
                    <a16:creationId xmlns:a16="http://schemas.microsoft.com/office/drawing/2014/main" id="{B0B5A4F2-6AFA-4254-9DC4-3EE8F2CCB3D1}"/>
                  </a:ext>
                </a:extLst>
              </p:cNvPr>
              <p:cNvSpPr>
                <a:spLocks noChangeArrowheads="1"/>
              </p:cNvSpPr>
              <p:nvPr/>
            </p:nvSpPr>
            <p:spPr bwMode="auto">
              <a:xfrm rot="5400000" flipH="1" flipV="1">
                <a:off x="4430" y="2307"/>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7" name="Oval 579">
                <a:extLst>
                  <a:ext uri="{FF2B5EF4-FFF2-40B4-BE49-F238E27FC236}">
                    <a16:creationId xmlns:a16="http://schemas.microsoft.com/office/drawing/2014/main" id="{4B14DFC7-DA0F-4EC3-9153-2A645F46FE80}"/>
                  </a:ext>
                </a:extLst>
              </p:cNvPr>
              <p:cNvSpPr>
                <a:spLocks noChangeArrowheads="1"/>
              </p:cNvSpPr>
              <p:nvPr/>
            </p:nvSpPr>
            <p:spPr bwMode="auto">
              <a:xfrm flipH="1" flipV="1">
                <a:off x="4317" y="2420"/>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8" name="Rectangle 580">
                <a:extLst>
                  <a:ext uri="{FF2B5EF4-FFF2-40B4-BE49-F238E27FC236}">
                    <a16:creationId xmlns:a16="http://schemas.microsoft.com/office/drawing/2014/main" id="{368EF20A-D288-4D69-A805-29BA09E2A807}"/>
                  </a:ext>
                </a:extLst>
              </p:cNvPr>
              <p:cNvSpPr>
                <a:spLocks noChangeArrowheads="1"/>
              </p:cNvSpPr>
              <p:nvPr/>
            </p:nvSpPr>
            <p:spPr bwMode="auto">
              <a:xfrm rot="21543913" flipV="1">
                <a:off x="4697" y="2501"/>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29" name="Rectangle 581">
                <a:extLst>
                  <a:ext uri="{FF2B5EF4-FFF2-40B4-BE49-F238E27FC236}">
                    <a16:creationId xmlns:a16="http://schemas.microsoft.com/office/drawing/2014/main" id="{5DBD39DA-4639-4D70-AF03-AE9D9712E63D}"/>
                  </a:ext>
                </a:extLst>
              </p:cNvPr>
              <p:cNvSpPr>
                <a:spLocks noChangeArrowheads="1"/>
              </p:cNvSpPr>
              <p:nvPr/>
            </p:nvSpPr>
            <p:spPr bwMode="auto">
              <a:xfrm rot="134850" flipV="1">
                <a:off x="4669" y="2448"/>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30" name="Freeform 582">
                <a:extLst>
                  <a:ext uri="{FF2B5EF4-FFF2-40B4-BE49-F238E27FC236}">
                    <a16:creationId xmlns:a16="http://schemas.microsoft.com/office/drawing/2014/main" id="{04AEA660-E989-4958-87E3-72C0C5C20F12}"/>
                  </a:ext>
                </a:extLst>
              </p:cNvPr>
              <p:cNvSpPr>
                <a:spLocks/>
              </p:cNvSpPr>
              <p:nvPr/>
            </p:nvSpPr>
            <p:spPr bwMode="auto">
              <a:xfrm rot="21081526" flipV="1">
                <a:off x="4421" y="2387"/>
                <a:ext cx="545" cy="106"/>
              </a:xfrm>
              <a:custGeom>
                <a:avLst/>
                <a:gdLst>
                  <a:gd name="T0" fmla="*/ 0 w 635"/>
                  <a:gd name="T1" fmla="*/ 4 h 121"/>
                  <a:gd name="T2" fmla="*/ 6 w 635"/>
                  <a:gd name="T3" fmla="*/ 4 h 121"/>
                  <a:gd name="T4" fmla="*/ 9 w 635"/>
                  <a:gd name="T5" fmla="*/ 4 h 121"/>
                  <a:gd name="T6" fmla="*/ 15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9731" name="Group 583">
                <a:extLst>
                  <a:ext uri="{FF2B5EF4-FFF2-40B4-BE49-F238E27FC236}">
                    <a16:creationId xmlns:a16="http://schemas.microsoft.com/office/drawing/2014/main" id="{3FED4B07-A63C-430B-A565-83FD5C5A86B2}"/>
                  </a:ext>
                </a:extLst>
              </p:cNvPr>
              <p:cNvGrpSpPr>
                <a:grpSpLocks/>
              </p:cNvGrpSpPr>
              <p:nvPr/>
            </p:nvGrpSpPr>
            <p:grpSpPr bwMode="auto">
              <a:xfrm flipV="1">
                <a:off x="4395" y="2541"/>
                <a:ext cx="557" cy="91"/>
                <a:chOff x="1681" y="799"/>
                <a:chExt cx="594" cy="91"/>
              </a:xfrm>
            </p:grpSpPr>
            <p:sp>
              <p:nvSpPr>
                <p:cNvPr id="29740" name="Freeform 584">
                  <a:extLst>
                    <a:ext uri="{FF2B5EF4-FFF2-40B4-BE49-F238E27FC236}">
                      <a16:creationId xmlns:a16="http://schemas.microsoft.com/office/drawing/2014/main" id="{9D39CADA-C9F5-41BA-9815-0B1B3E96B05C}"/>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9741" name="Group 585">
                  <a:extLst>
                    <a:ext uri="{FF2B5EF4-FFF2-40B4-BE49-F238E27FC236}">
                      <a16:creationId xmlns:a16="http://schemas.microsoft.com/office/drawing/2014/main" id="{4EE9685E-4BAF-4E31-BF5B-E95F0B890FDF}"/>
                    </a:ext>
                  </a:extLst>
                </p:cNvPr>
                <p:cNvGrpSpPr>
                  <a:grpSpLocks/>
                </p:cNvGrpSpPr>
                <p:nvPr/>
              </p:nvGrpSpPr>
              <p:grpSpPr bwMode="auto">
                <a:xfrm>
                  <a:off x="1681" y="799"/>
                  <a:ext cx="282" cy="91"/>
                  <a:chOff x="1701" y="572"/>
                  <a:chExt cx="358" cy="132"/>
                </a:xfrm>
              </p:grpSpPr>
              <p:grpSp>
                <p:nvGrpSpPr>
                  <p:cNvPr id="29744" name="Group 586">
                    <a:extLst>
                      <a:ext uri="{FF2B5EF4-FFF2-40B4-BE49-F238E27FC236}">
                        <a16:creationId xmlns:a16="http://schemas.microsoft.com/office/drawing/2014/main" id="{9809385D-750A-4F61-AFE3-AFEBD32C5DAD}"/>
                      </a:ext>
                    </a:extLst>
                  </p:cNvPr>
                  <p:cNvGrpSpPr>
                    <a:grpSpLocks/>
                  </p:cNvGrpSpPr>
                  <p:nvPr/>
                </p:nvGrpSpPr>
                <p:grpSpPr bwMode="auto">
                  <a:xfrm>
                    <a:off x="1701" y="572"/>
                    <a:ext cx="358" cy="132"/>
                    <a:chOff x="1676" y="663"/>
                    <a:chExt cx="358" cy="132"/>
                  </a:xfrm>
                </p:grpSpPr>
                <p:sp>
                  <p:nvSpPr>
                    <p:cNvPr id="29747" name="AutoShape 587">
                      <a:extLst>
                        <a:ext uri="{FF2B5EF4-FFF2-40B4-BE49-F238E27FC236}">
                          <a16:creationId xmlns:a16="http://schemas.microsoft.com/office/drawing/2014/main" id="{785C5675-4BD8-4D9F-B1DA-49D925480265}"/>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48" name="Oval 588">
                      <a:extLst>
                        <a:ext uri="{FF2B5EF4-FFF2-40B4-BE49-F238E27FC236}">
                          <a16:creationId xmlns:a16="http://schemas.microsoft.com/office/drawing/2014/main" id="{AA4C3B36-605E-4967-895E-31A4D3126CDF}"/>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49" name="Freeform 589">
                      <a:extLst>
                        <a:ext uri="{FF2B5EF4-FFF2-40B4-BE49-F238E27FC236}">
                          <a16:creationId xmlns:a16="http://schemas.microsoft.com/office/drawing/2014/main" id="{022391BF-971C-4265-A844-117553F93839}"/>
                        </a:ext>
                      </a:extLst>
                    </p:cNvPr>
                    <p:cNvSpPr>
                      <a:spLocks/>
                    </p:cNvSpPr>
                    <p:nvPr/>
                  </p:nvSpPr>
                  <p:spPr bwMode="auto">
                    <a:xfrm rot="21082863" flipV="1">
                      <a:off x="1761" y="663"/>
                      <a:ext cx="273" cy="95"/>
                    </a:xfrm>
                    <a:custGeom>
                      <a:avLst/>
                      <a:gdLst>
                        <a:gd name="T0" fmla="*/ 0 w 318"/>
                        <a:gd name="T1" fmla="*/ 7 h 106"/>
                        <a:gd name="T2" fmla="*/ 4 w 318"/>
                        <a:gd name="T3" fmla="*/ 7 h 106"/>
                        <a:gd name="T4" fmla="*/ 8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0" name="Freeform 590">
                      <a:extLst>
                        <a:ext uri="{FF2B5EF4-FFF2-40B4-BE49-F238E27FC236}">
                          <a16:creationId xmlns:a16="http://schemas.microsoft.com/office/drawing/2014/main" id="{CCD80CBD-A8F4-4F23-9034-EC27AB923B45}"/>
                        </a:ext>
                      </a:extLst>
                    </p:cNvPr>
                    <p:cNvSpPr>
                      <a:spLocks/>
                    </p:cNvSpPr>
                    <p:nvPr/>
                  </p:nvSpPr>
                  <p:spPr bwMode="auto">
                    <a:xfrm rot="-1287468">
                      <a:off x="1684" y="679"/>
                      <a:ext cx="235" cy="116"/>
                    </a:xfrm>
                    <a:custGeom>
                      <a:avLst/>
                      <a:gdLst>
                        <a:gd name="T0" fmla="*/ 99 w 235"/>
                        <a:gd name="T1" fmla="*/ 513 h 97"/>
                        <a:gd name="T2" fmla="*/ 8 w 235"/>
                        <a:gd name="T3" fmla="*/ 513 h 97"/>
                        <a:gd name="T4" fmla="*/ 53 w 235"/>
                        <a:gd name="T5" fmla="*/ 3783 h 97"/>
                        <a:gd name="T6" fmla="*/ 144 w 235"/>
                        <a:gd name="T7" fmla="*/ 3783 h 97"/>
                        <a:gd name="T8" fmla="*/ 235 w 235"/>
                        <a:gd name="T9" fmla="*/ 715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1" name="Oval 591">
                      <a:extLst>
                        <a:ext uri="{FF2B5EF4-FFF2-40B4-BE49-F238E27FC236}">
                          <a16:creationId xmlns:a16="http://schemas.microsoft.com/office/drawing/2014/main" id="{6DD023D3-6CA2-4CC9-900F-93414655B361}"/>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52" name="AutoShape 592">
                      <a:extLst>
                        <a:ext uri="{FF2B5EF4-FFF2-40B4-BE49-F238E27FC236}">
                          <a16:creationId xmlns:a16="http://schemas.microsoft.com/office/drawing/2014/main" id="{A9374FA0-520F-4D84-B4D9-0DCFB101CAA0}"/>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9745" name="AutoShape 593">
                    <a:extLst>
                      <a:ext uri="{FF2B5EF4-FFF2-40B4-BE49-F238E27FC236}">
                        <a16:creationId xmlns:a16="http://schemas.microsoft.com/office/drawing/2014/main" id="{44020412-F066-4BCD-A1BB-6CE1932BC0AF}"/>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46" name="AutoShape 594">
                    <a:extLst>
                      <a:ext uri="{FF2B5EF4-FFF2-40B4-BE49-F238E27FC236}">
                        <a16:creationId xmlns:a16="http://schemas.microsoft.com/office/drawing/2014/main" id="{9EA2C48D-A46E-48A4-A8E0-B61C521834ED}"/>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29742" name="AutoShape 595">
                  <a:extLst>
                    <a:ext uri="{FF2B5EF4-FFF2-40B4-BE49-F238E27FC236}">
                      <a16:creationId xmlns:a16="http://schemas.microsoft.com/office/drawing/2014/main" id="{2ACF55DF-C8C7-41D3-BA3F-BFA6C98C7FB4}"/>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43" name="Line 596">
                  <a:extLst>
                    <a:ext uri="{FF2B5EF4-FFF2-40B4-BE49-F238E27FC236}">
                      <a16:creationId xmlns:a16="http://schemas.microsoft.com/office/drawing/2014/main" id="{0E4C5E86-5C4C-48FF-A282-438FC482774A}"/>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32" name="Oval 597">
                <a:extLst>
                  <a:ext uri="{FF2B5EF4-FFF2-40B4-BE49-F238E27FC236}">
                    <a16:creationId xmlns:a16="http://schemas.microsoft.com/office/drawing/2014/main" id="{FF42017D-76E4-430F-B3F1-81EA12EB61BB}"/>
                  </a:ext>
                </a:extLst>
              </p:cNvPr>
              <p:cNvSpPr>
                <a:spLocks noChangeArrowheads="1"/>
              </p:cNvSpPr>
              <p:nvPr/>
            </p:nvSpPr>
            <p:spPr bwMode="auto">
              <a:xfrm>
                <a:off x="4539" y="252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33" name="Line 598">
                <a:extLst>
                  <a:ext uri="{FF2B5EF4-FFF2-40B4-BE49-F238E27FC236}">
                    <a16:creationId xmlns:a16="http://schemas.microsoft.com/office/drawing/2014/main" id="{C2ADB7B4-E7C3-48A0-B762-A3ED5A6FF4B0}"/>
                  </a:ext>
                </a:extLst>
              </p:cNvPr>
              <p:cNvSpPr>
                <a:spLocks noChangeShapeType="1"/>
              </p:cNvSpPr>
              <p:nvPr/>
            </p:nvSpPr>
            <p:spPr bwMode="auto">
              <a:xfrm>
                <a:off x="4499" y="257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34" name="AutoShape 599">
                <a:extLst>
                  <a:ext uri="{FF2B5EF4-FFF2-40B4-BE49-F238E27FC236}">
                    <a16:creationId xmlns:a16="http://schemas.microsoft.com/office/drawing/2014/main" id="{0A2B7D26-2D9B-4203-B577-45B997C5E5C3}"/>
                  </a:ext>
                </a:extLst>
              </p:cNvPr>
              <p:cNvSpPr>
                <a:spLocks noChangeArrowheads="1"/>
              </p:cNvSpPr>
              <p:nvPr/>
            </p:nvSpPr>
            <p:spPr bwMode="auto">
              <a:xfrm rot="5400000" flipH="1" flipV="1">
                <a:off x="4412" y="2315"/>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35" name="Oval 600">
                <a:extLst>
                  <a:ext uri="{FF2B5EF4-FFF2-40B4-BE49-F238E27FC236}">
                    <a16:creationId xmlns:a16="http://schemas.microsoft.com/office/drawing/2014/main" id="{451A2442-4E95-4FA9-8B84-12E251415A6C}"/>
                  </a:ext>
                </a:extLst>
              </p:cNvPr>
              <p:cNvSpPr>
                <a:spLocks noChangeArrowheads="1"/>
              </p:cNvSpPr>
              <p:nvPr/>
            </p:nvSpPr>
            <p:spPr bwMode="auto">
              <a:xfrm flipH="1" flipV="1">
                <a:off x="4291" y="243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36" name="AutoShape 601">
                <a:extLst>
                  <a:ext uri="{FF2B5EF4-FFF2-40B4-BE49-F238E27FC236}">
                    <a16:creationId xmlns:a16="http://schemas.microsoft.com/office/drawing/2014/main" id="{A0425A4C-AE08-43D4-AD71-AD68E0FB2BFF}"/>
                  </a:ext>
                </a:extLst>
              </p:cNvPr>
              <p:cNvSpPr>
                <a:spLocks noChangeArrowheads="1"/>
              </p:cNvSpPr>
              <p:nvPr/>
            </p:nvSpPr>
            <p:spPr bwMode="auto">
              <a:xfrm rot="5400000">
                <a:off x="4612" y="242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37" name="Oval 602">
                <a:extLst>
                  <a:ext uri="{FF2B5EF4-FFF2-40B4-BE49-F238E27FC236}">
                    <a16:creationId xmlns:a16="http://schemas.microsoft.com/office/drawing/2014/main" id="{5CC87DE5-5459-46F3-ABB1-1CAE9A9FCC61}"/>
                  </a:ext>
                </a:extLst>
              </p:cNvPr>
              <p:cNvSpPr>
                <a:spLocks noChangeArrowheads="1"/>
              </p:cNvSpPr>
              <p:nvPr/>
            </p:nvSpPr>
            <p:spPr bwMode="auto">
              <a:xfrm>
                <a:off x="4512" y="2415"/>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38" name="Arc 603">
                <a:extLst>
                  <a:ext uri="{FF2B5EF4-FFF2-40B4-BE49-F238E27FC236}">
                    <a16:creationId xmlns:a16="http://schemas.microsoft.com/office/drawing/2014/main" id="{14FC360E-A3CA-4172-92CF-E486CBC0D6C5}"/>
                  </a:ext>
                </a:extLst>
              </p:cNvPr>
              <p:cNvSpPr>
                <a:spLocks/>
              </p:cNvSpPr>
              <p:nvPr/>
            </p:nvSpPr>
            <p:spPr bwMode="auto">
              <a:xfrm rot="5400000">
                <a:off x="4138" y="2165"/>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9" name="Arc 604">
                <a:extLst>
                  <a:ext uri="{FF2B5EF4-FFF2-40B4-BE49-F238E27FC236}">
                    <a16:creationId xmlns:a16="http://schemas.microsoft.com/office/drawing/2014/main" id="{BB41BA66-FF61-4D87-AC96-FF0E56DC089C}"/>
                  </a:ext>
                </a:extLst>
              </p:cNvPr>
              <p:cNvSpPr>
                <a:spLocks/>
              </p:cNvSpPr>
              <p:nvPr/>
            </p:nvSpPr>
            <p:spPr bwMode="auto">
              <a:xfrm rot="5400000">
                <a:off x="4154" y="2211"/>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720" name="Oval 605">
              <a:extLst>
                <a:ext uri="{FF2B5EF4-FFF2-40B4-BE49-F238E27FC236}">
                  <a16:creationId xmlns:a16="http://schemas.microsoft.com/office/drawing/2014/main" id="{048AC9DD-F77E-4EDB-891B-1E80B33CCCD9}"/>
                </a:ext>
              </a:extLst>
            </p:cNvPr>
            <p:cNvSpPr>
              <a:spLocks noChangeArrowheads="1"/>
            </p:cNvSpPr>
            <p:nvPr/>
          </p:nvSpPr>
          <p:spPr bwMode="auto">
            <a:xfrm flipV="1">
              <a:off x="4683" y="2437"/>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45" name="Group 606">
            <a:extLst>
              <a:ext uri="{FF2B5EF4-FFF2-40B4-BE49-F238E27FC236}">
                <a16:creationId xmlns:a16="http://schemas.microsoft.com/office/drawing/2014/main" id="{0D944F06-53B5-41E7-811C-78E4676DD7B2}"/>
              </a:ext>
            </a:extLst>
          </p:cNvPr>
          <p:cNvGrpSpPr>
            <a:grpSpLocks/>
          </p:cNvGrpSpPr>
          <p:nvPr/>
        </p:nvGrpSpPr>
        <p:grpSpPr bwMode="auto">
          <a:xfrm>
            <a:off x="4006850" y="3228975"/>
            <a:ext cx="201613" cy="260350"/>
            <a:chOff x="3071" y="1180"/>
            <a:chExt cx="127" cy="164"/>
          </a:xfrm>
        </p:grpSpPr>
        <p:sp>
          <p:nvSpPr>
            <p:cNvPr id="29717" name="Oval 607">
              <a:extLst>
                <a:ext uri="{FF2B5EF4-FFF2-40B4-BE49-F238E27FC236}">
                  <a16:creationId xmlns:a16="http://schemas.microsoft.com/office/drawing/2014/main" id="{BD9F4175-2F7A-4E5E-873A-BE2010877C11}"/>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18" name="Oval 608">
              <a:extLst>
                <a:ext uri="{FF2B5EF4-FFF2-40B4-BE49-F238E27FC236}">
                  <a16:creationId xmlns:a16="http://schemas.microsoft.com/office/drawing/2014/main" id="{6A1C3E37-3B12-4026-A24D-9B6BC5D4BAB7}"/>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48" name="Group 609">
            <a:extLst>
              <a:ext uri="{FF2B5EF4-FFF2-40B4-BE49-F238E27FC236}">
                <a16:creationId xmlns:a16="http://schemas.microsoft.com/office/drawing/2014/main" id="{9EFB262E-6D7F-47DD-8C94-4529AA9D31A1}"/>
              </a:ext>
            </a:extLst>
          </p:cNvPr>
          <p:cNvGrpSpPr>
            <a:grpSpLocks/>
          </p:cNvGrpSpPr>
          <p:nvPr/>
        </p:nvGrpSpPr>
        <p:grpSpPr bwMode="auto">
          <a:xfrm>
            <a:off x="2800350" y="4103688"/>
            <a:ext cx="201613" cy="260350"/>
            <a:chOff x="3071" y="1180"/>
            <a:chExt cx="127" cy="164"/>
          </a:xfrm>
        </p:grpSpPr>
        <p:sp>
          <p:nvSpPr>
            <p:cNvPr id="29715" name="Oval 610">
              <a:extLst>
                <a:ext uri="{FF2B5EF4-FFF2-40B4-BE49-F238E27FC236}">
                  <a16:creationId xmlns:a16="http://schemas.microsoft.com/office/drawing/2014/main" id="{5F7B9474-344F-4F79-BDC8-C03274770F3C}"/>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16" name="Oval 611">
              <a:extLst>
                <a:ext uri="{FF2B5EF4-FFF2-40B4-BE49-F238E27FC236}">
                  <a16:creationId xmlns:a16="http://schemas.microsoft.com/office/drawing/2014/main" id="{73A3511D-610C-41E4-8F24-53805D31F392}"/>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51" name="Group 613">
            <a:extLst>
              <a:ext uri="{FF2B5EF4-FFF2-40B4-BE49-F238E27FC236}">
                <a16:creationId xmlns:a16="http://schemas.microsoft.com/office/drawing/2014/main" id="{1AED3F03-F3F4-4ACC-90F2-27390E4D1470}"/>
              </a:ext>
            </a:extLst>
          </p:cNvPr>
          <p:cNvGrpSpPr>
            <a:grpSpLocks/>
          </p:cNvGrpSpPr>
          <p:nvPr/>
        </p:nvGrpSpPr>
        <p:grpSpPr bwMode="auto">
          <a:xfrm>
            <a:off x="4835525" y="4972050"/>
            <a:ext cx="201613" cy="260350"/>
            <a:chOff x="1537" y="2115"/>
            <a:chExt cx="127" cy="164"/>
          </a:xfrm>
        </p:grpSpPr>
        <p:sp>
          <p:nvSpPr>
            <p:cNvPr id="29713" name="Oval 614">
              <a:extLst>
                <a:ext uri="{FF2B5EF4-FFF2-40B4-BE49-F238E27FC236}">
                  <a16:creationId xmlns:a16="http://schemas.microsoft.com/office/drawing/2014/main" id="{D2B9F8C7-AAED-468E-BF62-C06FD022F892}"/>
                </a:ext>
              </a:extLst>
            </p:cNvPr>
            <p:cNvSpPr>
              <a:spLocks noChangeArrowheads="1"/>
            </p:cNvSpPr>
            <p:nvPr/>
          </p:nvSpPr>
          <p:spPr bwMode="auto">
            <a:xfrm rot="5400000">
              <a:off x="1519" y="2133"/>
              <a:ext cx="164" cy="127"/>
            </a:xfrm>
            <a:prstGeom prst="ellipse">
              <a:avLst/>
            </a:prstGeom>
            <a:solidFill>
              <a:srgbClr val="FF0066"/>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FF0066"/>
              </a:extrusionClr>
              <a:contourClr>
                <a:srgbClr val="FF00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14" name="Oval 615">
              <a:extLst>
                <a:ext uri="{FF2B5EF4-FFF2-40B4-BE49-F238E27FC236}">
                  <a16:creationId xmlns:a16="http://schemas.microsoft.com/office/drawing/2014/main" id="{2716FC36-21C4-4471-8F02-053F06D2B3E4}"/>
                </a:ext>
              </a:extLst>
            </p:cNvPr>
            <p:cNvSpPr>
              <a:spLocks noChangeArrowheads="1"/>
            </p:cNvSpPr>
            <p:nvPr/>
          </p:nvSpPr>
          <p:spPr bwMode="auto">
            <a:xfrm flipV="1">
              <a:off x="1570" y="2172"/>
              <a:ext cx="55" cy="45"/>
            </a:xfrm>
            <a:prstGeom prst="ellipse">
              <a:avLst/>
            </a:prstGeom>
            <a:solidFill>
              <a:srgbClr val="CC0000"/>
            </a:solidFill>
            <a:ln w="19050">
              <a:solidFill>
                <a:srgbClr val="FF505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54" name="Oval 695">
            <a:extLst>
              <a:ext uri="{FF2B5EF4-FFF2-40B4-BE49-F238E27FC236}">
                <a16:creationId xmlns:a16="http://schemas.microsoft.com/office/drawing/2014/main" id="{3508375E-3378-4210-9465-CAC081EE22B5}"/>
              </a:ext>
            </a:extLst>
          </p:cNvPr>
          <p:cNvSpPr>
            <a:spLocks noChangeArrowheads="1"/>
          </p:cNvSpPr>
          <p:nvPr/>
        </p:nvSpPr>
        <p:spPr bwMode="auto">
          <a:xfrm rot="5400000">
            <a:off x="4183856" y="3242469"/>
            <a:ext cx="333375" cy="274638"/>
          </a:xfrm>
          <a:prstGeom prst="ellipse">
            <a:avLst/>
          </a:prstGeom>
          <a:solidFill>
            <a:srgbClr val="0099FF"/>
          </a:solidFill>
          <a:ln w="9525">
            <a:round/>
            <a:headEnd/>
            <a:tailEnd/>
          </a:ln>
          <a:effectLst/>
          <a:scene3d>
            <a:camera prst="legacyPerspectiveFront">
              <a:rot lat="18000000" lon="0" rev="0"/>
            </a:camera>
            <a:lightRig rig="legacyFlat3" dir="r"/>
          </a:scene3d>
          <a:sp3d extrusionH="23800" prstMaterial="legacyPlastic">
            <a:bevelT w="13500" h="13500" prst="angle"/>
            <a:bevelB w="13500" h="13500" prst="angle"/>
            <a:extrusionClr>
              <a:srgbClr val="0099FF"/>
            </a:extrusionClr>
            <a:contourClr>
              <a:srgbClr val="00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29710" name="TextBox 2">
            <a:extLst>
              <a:ext uri="{FF2B5EF4-FFF2-40B4-BE49-F238E27FC236}">
                <a16:creationId xmlns:a16="http://schemas.microsoft.com/office/drawing/2014/main" id="{5EC2B2DE-740E-4621-B211-020E640DBF9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9711" name="TextBox 11">
            <a:extLst>
              <a:ext uri="{FF2B5EF4-FFF2-40B4-BE49-F238E27FC236}">
                <a16:creationId xmlns:a16="http://schemas.microsoft.com/office/drawing/2014/main" id="{D3D531B3-2449-46AE-BE11-BDFAC51E2629}"/>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9712" name="TextBox 12">
            <a:extLst>
              <a:ext uri="{FF2B5EF4-FFF2-40B4-BE49-F238E27FC236}">
                <a16:creationId xmlns:a16="http://schemas.microsoft.com/office/drawing/2014/main" id="{D969A815-F019-4DAD-B03D-E59DCCCDCC31}"/>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up)">
                                      <p:cBhvr>
                                        <p:cTn id="14" dur="500"/>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up)">
                                      <p:cBhvr>
                                        <p:cTn id="19" dur="500"/>
                                        <p:tgtEl>
                                          <p:spTgt spid="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up)">
                                      <p:cBhvr>
                                        <p:cTn id="24" dur="500"/>
                                        <p:tgtEl>
                                          <p:spTgt spid="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51"/>
                                        </p:tgtEl>
                                        <p:attrNameLst>
                                          <p:attrName>style.visibility</p:attrName>
                                        </p:attrNameLst>
                                      </p:cBhvr>
                                      <p:to>
                                        <p:strVal val="visible"/>
                                      </p:to>
                                    </p:set>
                                  </p:childTnLst>
                                </p:cTn>
                              </p:par>
                            </p:childTnLst>
                          </p:cTn>
                        </p:par>
                        <p:par>
                          <p:cTn id="41" fill="hold" nodeType="afterGroup">
                            <p:stCondLst>
                              <p:cond delay="0"/>
                            </p:stCondLst>
                            <p:childTnLst>
                              <p:par>
                                <p:cTn id="42" presetID="1" presetClass="entr" presetSubtype="0" fill="hold" nodeType="afterEffect">
                                  <p:stCondLst>
                                    <p:cond delay="0"/>
                                  </p:stCondLst>
                                  <p:childTnLst>
                                    <p:set>
                                      <p:cBhvr>
                                        <p:cTn id="43" dur="1" fill="hold">
                                          <p:stCondLst>
                                            <p:cond delay="0"/>
                                          </p:stCondLst>
                                        </p:cTn>
                                        <p:tgtEl>
                                          <p:spTgt spid="69"/>
                                        </p:tgtEl>
                                        <p:attrNameLst>
                                          <p:attrName>style.visibility</p:attrName>
                                        </p:attrNameLst>
                                      </p:cBhvr>
                                      <p:to>
                                        <p:strVal val="visible"/>
                                      </p:to>
                                    </p:set>
                                  </p:childTnLst>
                                </p:cTn>
                              </p:par>
                            </p:childTnLst>
                          </p:cTn>
                        </p:par>
                        <p:par>
                          <p:cTn id="44" fill="hold" nodeType="afterGroup">
                            <p:stCondLst>
                              <p:cond delay="0"/>
                            </p:stCondLst>
                            <p:childTnLst>
                              <p:par>
                                <p:cTn id="45" presetID="1" presetClass="entr" presetSubtype="0" fill="hold" grpId="1" nodeType="afterEffect">
                                  <p:stCondLst>
                                    <p:cond delay="0"/>
                                  </p:stCondLst>
                                  <p:childTnLst>
                                    <p:set>
                                      <p:cBhvr>
                                        <p:cTn id="46" dur="1" fill="hold">
                                          <p:stCondLst>
                                            <p:cond delay="0"/>
                                          </p:stCondLst>
                                        </p:cTn>
                                        <p:tgtEl>
                                          <p:spTgt spid="6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69"/>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110"/>
                                        </p:tgtEl>
                                        <p:attrNameLst>
                                          <p:attrName>style.visibility</p:attrName>
                                        </p:attrNameLst>
                                      </p:cBhvr>
                                      <p:to>
                                        <p:strVal val="visible"/>
                                      </p:to>
                                    </p:set>
                                  </p:childTnLst>
                                </p:cTn>
                              </p:par>
                            </p:childTnLst>
                          </p:cTn>
                        </p:par>
                        <p:par>
                          <p:cTn id="53" fill="hold" nodeType="afterGroup">
                            <p:stCondLst>
                              <p:cond delay="0"/>
                            </p:stCondLst>
                            <p:childTnLst>
                              <p:par>
                                <p:cTn id="54" presetID="0" presetClass="path" presetSubtype="0" accel="50000" fill="hold" grpId="2" nodeType="afterEffect">
                                  <p:stCondLst>
                                    <p:cond delay="0"/>
                                  </p:stCondLst>
                                  <p:childTnLst>
                                    <p:animMotion origin="layout" path="M -0.00139 -0.00209 L -0.13507 -0.03426 " pathEditMode="relative" rAng="0" ptsTypes="AA">
                                      <p:cBhvr>
                                        <p:cTn id="55" dur="500" fill="hold"/>
                                        <p:tgtEl>
                                          <p:spTgt spid="68"/>
                                        </p:tgtEl>
                                        <p:attrNameLst>
                                          <p:attrName>ppt_x</p:attrName>
                                          <p:attrName>ppt_y</p:attrName>
                                        </p:attrNameLst>
                                      </p:cBhvr>
                                      <p:rCtr x="-6684" y="-1620"/>
                                    </p:animMotion>
                                  </p:childTnLst>
                                </p:cTn>
                              </p:par>
                            </p:childTnLst>
                          </p:cTn>
                        </p:par>
                        <p:par>
                          <p:cTn id="56" fill="hold" nodeType="afterGroup">
                            <p:stCondLst>
                              <p:cond delay="500"/>
                            </p:stCondLst>
                            <p:childTnLst>
                              <p:par>
                                <p:cTn id="57" presetID="1" presetClass="exit" presetSubtype="0" fill="hold" grpId="3" nodeType="afterEffect">
                                  <p:stCondLst>
                                    <p:cond delay="0"/>
                                  </p:stCondLst>
                                  <p:childTnLst>
                                    <p:set>
                                      <p:cBhvr>
                                        <p:cTn id="58" dur="1" fill="hold">
                                          <p:stCondLst>
                                            <p:cond delay="0"/>
                                          </p:stCondLst>
                                        </p:cTn>
                                        <p:tgtEl>
                                          <p:spTgt spid="68"/>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54"/>
                                        </p:tgtEl>
                                        <p:attrNameLst>
                                          <p:attrName>style.visibility</p:attrName>
                                        </p:attrNameLst>
                                      </p:cBhvr>
                                      <p:to>
                                        <p:strVal val="visible"/>
                                      </p:to>
                                    </p:set>
                                  </p:childTnLst>
                                </p:cTn>
                              </p:par>
                            </p:childTnLst>
                          </p:cTn>
                        </p:par>
                        <p:par>
                          <p:cTn id="61" fill="hold" nodeType="afterGroup">
                            <p:stCondLst>
                              <p:cond delay="500"/>
                            </p:stCondLst>
                            <p:childTnLst>
                              <p:par>
                                <p:cTn id="62" presetID="0" presetClass="path" presetSubtype="0" decel="50000" fill="hold" grpId="1" nodeType="afterEffect">
                                  <p:stCondLst>
                                    <p:cond delay="0"/>
                                  </p:stCondLst>
                                  <p:childTnLst>
                                    <p:animMotion origin="layout" path="M -0.00069 0.0051 L -0.09115 -0.01944 " pathEditMode="relative" rAng="0" ptsTypes="AA">
                                      <p:cBhvr>
                                        <p:cTn id="63" dur="2000" fill="hold"/>
                                        <p:tgtEl>
                                          <p:spTgt spid="154"/>
                                        </p:tgtEl>
                                        <p:attrNameLst>
                                          <p:attrName>ppt_x</p:attrName>
                                          <p:attrName>ppt_y</p:attrName>
                                        </p:attrNameLst>
                                      </p:cBhvr>
                                      <p:rCtr x="-4531" y="-1227"/>
                                    </p:animMotion>
                                  </p:childTnLst>
                                </p:cTn>
                              </p:par>
                              <p:par>
                                <p:cTn id="64" presetID="0" presetClass="path" presetSubtype="0" fill="hold" nodeType="withEffect">
                                  <p:stCondLst>
                                    <p:cond delay="0"/>
                                  </p:stCondLst>
                                  <p:childTnLst>
                                    <p:animMotion origin="layout" path="M -2.5E-6 4.81481E-6 L -0.11806 -0.02084 " pathEditMode="relative" rAng="0" ptsTypes="AA">
                                      <p:cBhvr>
                                        <p:cTn id="65" dur="500" fill="hold"/>
                                        <p:tgtEl>
                                          <p:spTgt spid="145"/>
                                        </p:tgtEl>
                                        <p:attrNameLst>
                                          <p:attrName>ppt_x</p:attrName>
                                          <p:attrName>ppt_y</p:attrName>
                                        </p:attrNameLst>
                                      </p:cBhvr>
                                      <p:rCtr x="0" y="0"/>
                                    </p:animMotion>
                                  </p:childTnLst>
                                  <p:subTnLst>
                                    <p:set>
                                      <p:cBhvr override="childStyle">
                                        <p:cTn dur="1" fill="hold" display="0" masterRel="sameClick" afterEffect="1">
                                          <p:stCondLst>
                                            <p:cond evt="end" delay="0">
                                              <p:tn val="64"/>
                                            </p:cond>
                                          </p:stCondLst>
                                        </p:cTn>
                                        <p:tgtEl>
                                          <p:spTgt spid="14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8" grpId="0" animBg="1"/>
      <p:bldP spid="68" grpId="1" animBg="1"/>
      <p:bldP spid="68" grpId="2" animBg="1"/>
      <p:bldP spid="68" grpId="3" animBg="1"/>
      <p:bldP spid="154" grpId="0" animBg="1"/>
      <p:bldP spid="154"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172">
            <a:extLst>
              <a:ext uri="{FF2B5EF4-FFF2-40B4-BE49-F238E27FC236}">
                <a16:creationId xmlns:a16="http://schemas.microsoft.com/office/drawing/2014/main" id="{3EBCA13E-7944-4EB5-BFB7-6601022022CC}"/>
              </a:ext>
            </a:extLst>
          </p:cNvPr>
          <p:cNvGrpSpPr>
            <a:grpSpLocks/>
          </p:cNvGrpSpPr>
          <p:nvPr/>
        </p:nvGrpSpPr>
        <p:grpSpPr bwMode="auto">
          <a:xfrm>
            <a:off x="-684213" y="547688"/>
            <a:ext cx="10009188" cy="3097212"/>
            <a:chOff x="68" y="1525"/>
            <a:chExt cx="5716" cy="499"/>
          </a:xfrm>
          <a:solidFill>
            <a:srgbClr val="333333"/>
          </a:solidFill>
        </p:grpSpPr>
        <p:sp>
          <p:nvSpPr>
            <p:cNvPr id="30808" name="Rectangle 173">
              <a:extLst>
                <a:ext uri="{FF2B5EF4-FFF2-40B4-BE49-F238E27FC236}">
                  <a16:creationId xmlns:a16="http://schemas.microsoft.com/office/drawing/2014/main" id="{EBE7613B-C8BE-4613-B8FA-CFAFBEA5BFE4}"/>
                </a:ext>
              </a:extLst>
            </p:cNvPr>
            <p:cNvSpPr>
              <a:spLocks noChangeArrowheads="1"/>
            </p:cNvSpPr>
            <p:nvPr/>
          </p:nvSpPr>
          <p:spPr bwMode="auto">
            <a:xfrm>
              <a:off x="68" y="1525"/>
              <a:ext cx="5716" cy="499"/>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30809" name="Line 174">
              <a:extLst>
                <a:ext uri="{FF2B5EF4-FFF2-40B4-BE49-F238E27FC236}">
                  <a16:creationId xmlns:a16="http://schemas.microsoft.com/office/drawing/2014/main" id="{260F30ED-06A3-4544-880D-64DED5172959}"/>
                </a:ext>
              </a:extLst>
            </p:cNvPr>
            <p:cNvSpPr>
              <a:spLocks noChangeShapeType="1"/>
            </p:cNvSpPr>
            <p:nvPr/>
          </p:nvSpPr>
          <p:spPr bwMode="auto">
            <a:xfrm>
              <a:off x="93" y="1787"/>
              <a:ext cx="5670" cy="0"/>
            </a:xfrm>
            <a:prstGeom prst="line">
              <a:avLst/>
            </a:prstGeom>
            <a:grpFill/>
            <a:ln w="38100">
              <a:solidFill>
                <a:srgbClr val="FFFF00"/>
              </a:solidFill>
              <a:prstDash val="lg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IN"/>
            </a:p>
          </p:txBody>
        </p:sp>
      </p:grpSp>
      <p:graphicFrame>
        <p:nvGraphicFramePr>
          <p:cNvPr id="5" name="Object 150">
            <a:extLst>
              <a:ext uri="{FF2B5EF4-FFF2-40B4-BE49-F238E27FC236}">
                <a16:creationId xmlns:a16="http://schemas.microsoft.com/office/drawing/2014/main" id="{DB4C325B-04DB-4E5C-BC9E-4F76EC83AA2B}"/>
              </a:ext>
            </a:extLst>
          </p:cNvPr>
          <p:cNvGraphicFramePr>
            <a:graphicFrameLocks noChangeAspect="1"/>
          </p:cNvGraphicFramePr>
          <p:nvPr/>
        </p:nvGraphicFramePr>
        <p:xfrm>
          <a:off x="4211638" y="1282700"/>
          <a:ext cx="1908175" cy="539750"/>
        </p:xfrm>
        <a:graphic>
          <a:graphicData uri="http://schemas.openxmlformats.org/presentationml/2006/ole">
            <mc:AlternateContent xmlns:mc="http://schemas.openxmlformats.org/markup-compatibility/2006">
              <mc:Choice xmlns:v="urn:schemas-microsoft-com:vml" Requires="v">
                <p:oleObj spid="_x0000_s30812" name="Clip" r:id="rId3" imgW="6545263" imgH="1706563" progId="MS_ClipArt_Gallery.2">
                  <p:embed/>
                </p:oleObj>
              </mc:Choice>
              <mc:Fallback>
                <p:oleObj name="Clip" r:id="rId3" imgW="6545263" imgH="1706563" progId="MS_ClipArt_Gallery.2">
                  <p:embed/>
                  <p:pic>
                    <p:nvPicPr>
                      <p:cNvPr id="0" name="Object 1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1282700"/>
                        <a:ext cx="190817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 name="Group 151">
            <a:extLst>
              <a:ext uri="{FF2B5EF4-FFF2-40B4-BE49-F238E27FC236}">
                <a16:creationId xmlns:a16="http://schemas.microsoft.com/office/drawing/2014/main" id="{55CB9422-AA14-4C52-8ABB-0514606B12E4}"/>
              </a:ext>
            </a:extLst>
          </p:cNvPr>
          <p:cNvGrpSpPr>
            <a:grpSpLocks/>
          </p:cNvGrpSpPr>
          <p:nvPr/>
        </p:nvGrpSpPr>
        <p:grpSpPr bwMode="auto">
          <a:xfrm>
            <a:off x="4387850" y="1522413"/>
            <a:ext cx="290513" cy="288925"/>
            <a:chOff x="793" y="2160"/>
            <a:chExt cx="636" cy="635"/>
          </a:xfrm>
        </p:grpSpPr>
        <p:sp>
          <p:nvSpPr>
            <p:cNvPr id="30803" name="Oval 152">
              <a:extLst>
                <a:ext uri="{FF2B5EF4-FFF2-40B4-BE49-F238E27FC236}">
                  <a16:creationId xmlns:a16="http://schemas.microsoft.com/office/drawing/2014/main" id="{1DF0FB65-0C40-40C4-A70F-4EEF66541287}"/>
                </a:ext>
              </a:extLst>
            </p:cNvPr>
            <p:cNvSpPr>
              <a:spLocks noChangeArrowheads="1"/>
            </p:cNvSpPr>
            <p:nvPr/>
          </p:nvSpPr>
          <p:spPr bwMode="auto">
            <a:xfrm>
              <a:off x="793" y="2160"/>
              <a:ext cx="636" cy="635"/>
            </a:xfrm>
            <a:prstGeom prst="ellipse">
              <a:avLst/>
            </a:prstGeom>
            <a:solidFill>
              <a:schemeClr val="bg2"/>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804" name="Oval 153">
              <a:extLst>
                <a:ext uri="{FF2B5EF4-FFF2-40B4-BE49-F238E27FC236}">
                  <a16:creationId xmlns:a16="http://schemas.microsoft.com/office/drawing/2014/main" id="{E79F30E1-4CB6-443B-AFE0-F428C7E112EB}"/>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805" name="Group 154">
              <a:extLst>
                <a:ext uri="{FF2B5EF4-FFF2-40B4-BE49-F238E27FC236}">
                  <a16:creationId xmlns:a16="http://schemas.microsoft.com/office/drawing/2014/main" id="{B845EF4B-8826-46B6-8D3C-17A856D84E81}"/>
                </a:ext>
              </a:extLst>
            </p:cNvPr>
            <p:cNvGrpSpPr>
              <a:grpSpLocks/>
            </p:cNvGrpSpPr>
            <p:nvPr/>
          </p:nvGrpSpPr>
          <p:grpSpPr bwMode="auto">
            <a:xfrm rot="3130161">
              <a:off x="1065" y="2256"/>
              <a:ext cx="91" cy="454"/>
              <a:chOff x="1882" y="1706"/>
              <a:chExt cx="91" cy="454"/>
            </a:xfrm>
          </p:grpSpPr>
          <p:sp>
            <p:nvSpPr>
              <p:cNvPr id="30810" name="AutoShape 155">
                <a:extLst>
                  <a:ext uri="{FF2B5EF4-FFF2-40B4-BE49-F238E27FC236}">
                    <a16:creationId xmlns:a16="http://schemas.microsoft.com/office/drawing/2014/main" id="{8D080021-0445-4BC4-A9DC-1CB17B7C6B6A}"/>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811" name="AutoShape 156">
                <a:extLst>
                  <a:ext uri="{FF2B5EF4-FFF2-40B4-BE49-F238E27FC236}">
                    <a16:creationId xmlns:a16="http://schemas.microsoft.com/office/drawing/2014/main" id="{58E43DA4-D6B0-433E-84CE-3E16458037BA}"/>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806" name="Group 157">
              <a:extLst>
                <a:ext uri="{FF2B5EF4-FFF2-40B4-BE49-F238E27FC236}">
                  <a16:creationId xmlns:a16="http://schemas.microsoft.com/office/drawing/2014/main" id="{6ACC35CF-DF08-4815-AFF6-90993F1838B5}"/>
                </a:ext>
              </a:extLst>
            </p:cNvPr>
            <p:cNvGrpSpPr>
              <a:grpSpLocks/>
            </p:cNvGrpSpPr>
            <p:nvPr/>
          </p:nvGrpSpPr>
          <p:grpSpPr bwMode="auto">
            <a:xfrm rot="8530161">
              <a:off x="1064" y="2256"/>
              <a:ext cx="91" cy="454"/>
              <a:chOff x="1882" y="1706"/>
              <a:chExt cx="91" cy="454"/>
            </a:xfrm>
          </p:grpSpPr>
          <p:sp>
            <p:nvSpPr>
              <p:cNvPr id="2" name="AutoShape 158">
                <a:extLst>
                  <a:ext uri="{FF2B5EF4-FFF2-40B4-BE49-F238E27FC236}">
                    <a16:creationId xmlns:a16="http://schemas.microsoft.com/office/drawing/2014/main" id="{007ADEF1-F1AB-431D-BA75-6796AE80AFFB}"/>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 name="AutoShape 159">
                <a:extLst>
                  <a:ext uri="{FF2B5EF4-FFF2-40B4-BE49-F238E27FC236}">
                    <a16:creationId xmlns:a16="http://schemas.microsoft.com/office/drawing/2014/main" id="{4DE43111-AA3C-49FA-B122-DF27BB4D2B27}"/>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807" name="Oval 160">
              <a:extLst>
                <a:ext uri="{FF2B5EF4-FFF2-40B4-BE49-F238E27FC236}">
                  <a16:creationId xmlns:a16="http://schemas.microsoft.com/office/drawing/2014/main" id="{A99A8102-6D88-4C27-B48F-8FBF87BED132}"/>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6" name="Group 161">
            <a:extLst>
              <a:ext uri="{FF2B5EF4-FFF2-40B4-BE49-F238E27FC236}">
                <a16:creationId xmlns:a16="http://schemas.microsoft.com/office/drawing/2014/main" id="{186E5960-5FA1-47EE-A45E-EADDE6593DAC}"/>
              </a:ext>
            </a:extLst>
          </p:cNvPr>
          <p:cNvGrpSpPr>
            <a:grpSpLocks/>
          </p:cNvGrpSpPr>
          <p:nvPr/>
        </p:nvGrpSpPr>
        <p:grpSpPr bwMode="auto">
          <a:xfrm>
            <a:off x="5543550" y="1514475"/>
            <a:ext cx="288925" cy="287338"/>
            <a:chOff x="793" y="2160"/>
            <a:chExt cx="636" cy="635"/>
          </a:xfrm>
        </p:grpSpPr>
        <p:sp>
          <p:nvSpPr>
            <p:cNvPr id="30794" name="Oval 162">
              <a:extLst>
                <a:ext uri="{FF2B5EF4-FFF2-40B4-BE49-F238E27FC236}">
                  <a16:creationId xmlns:a16="http://schemas.microsoft.com/office/drawing/2014/main" id="{D875D62E-86C6-49D1-8756-90B8D540215A}"/>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95" name="Oval 163">
              <a:extLst>
                <a:ext uri="{FF2B5EF4-FFF2-40B4-BE49-F238E27FC236}">
                  <a16:creationId xmlns:a16="http://schemas.microsoft.com/office/drawing/2014/main" id="{4F6DABD3-9400-42B3-B28F-EFE441F5B7CC}"/>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796" name="Group 164">
              <a:extLst>
                <a:ext uri="{FF2B5EF4-FFF2-40B4-BE49-F238E27FC236}">
                  <a16:creationId xmlns:a16="http://schemas.microsoft.com/office/drawing/2014/main" id="{591AD006-055B-498F-9130-7C8797F2951E}"/>
                </a:ext>
              </a:extLst>
            </p:cNvPr>
            <p:cNvGrpSpPr>
              <a:grpSpLocks/>
            </p:cNvGrpSpPr>
            <p:nvPr/>
          </p:nvGrpSpPr>
          <p:grpSpPr bwMode="auto">
            <a:xfrm rot="3130161">
              <a:off x="1065" y="2256"/>
              <a:ext cx="91" cy="454"/>
              <a:chOff x="1882" y="1706"/>
              <a:chExt cx="91" cy="454"/>
            </a:xfrm>
          </p:grpSpPr>
          <p:sp>
            <p:nvSpPr>
              <p:cNvPr id="30801" name="AutoShape 165">
                <a:extLst>
                  <a:ext uri="{FF2B5EF4-FFF2-40B4-BE49-F238E27FC236}">
                    <a16:creationId xmlns:a16="http://schemas.microsoft.com/office/drawing/2014/main" id="{87176DC2-FD59-4E57-A04E-3CFC8BF9CD08}"/>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802" name="AutoShape 166">
                <a:extLst>
                  <a:ext uri="{FF2B5EF4-FFF2-40B4-BE49-F238E27FC236}">
                    <a16:creationId xmlns:a16="http://schemas.microsoft.com/office/drawing/2014/main" id="{E16A062C-D16F-4CBE-BD4E-268226C561B9}"/>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797" name="Group 167">
              <a:extLst>
                <a:ext uri="{FF2B5EF4-FFF2-40B4-BE49-F238E27FC236}">
                  <a16:creationId xmlns:a16="http://schemas.microsoft.com/office/drawing/2014/main" id="{D0F89FF6-8858-493A-95B9-550A40766659}"/>
                </a:ext>
              </a:extLst>
            </p:cNvPr>
            <p:cNvGrpSpPr>
              <a:grpSpLocks/>
            </p:cNvGrpSpPr>
            <p:nvPr/>
          </p:nvGrpSpPr>
          <p:grpSpPr bwMode="auto">
            <a:xfrm rot="8530161">
              <a:off x="1064" y="2256"/>
              <a:ext cx="91" cy="454"/>
              <a:chOff x="1882" y="1706"/>
              <a:chExt cx="91" cy="454"/>
            </a:xfrm>
          </p:grpSpPr>
          <p:sp>
            <p:nvSpPr>
              <p:cNvPr id="30799" name="AutoShape 168">
                <a:extLst>
                  <a:ext uri="{FF2B5EF4-FFF2-40B4-BE49-F238E27FC236}">
                    <a16:creationId xmlns:a16="http://schemas.microsoft.com/office/drawing/2014/main" id="{44EC798E-B924-4780-A716-2C27283C76F5}"/>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800" name="AutoShape 169">
                <a:extLst>
                  <a:ext uri="{FF2B5EF4-FFF2-40B4-BE49-F238E27FC236}">
                    <a16:creationId xmlns:a16="http://schemas.microsoft.com/office/drawing/2014/main" id="{5A511632-7853-4C74-8A38-FEAE33C7AEC9}"/>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798" name="Oval 170">
              <a:extLst>
                <a:ext uri="{FF2B5EF4-FFF2-40B4-BE49-F238E27FC236}">
                  <a16:creationId xmlns:a16="http://schemas.microsoft.com/office/drawing/2014/main" id="{EBB67E3B-27D3-47DB-AA1F-D5BBECA63964}"/>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aphicFrame>
        <p:nvGraphicFramePr>
          <p:cNvPr id="26" name="Object 175">
            <a:extLst>
              <a:ext uri="{FF2B5EF4-FFF2-40B4-BE49-F238E27FC236}">
                <a16:creationId xmlns:a16="http://schemas.microsoft.com/office/drawing/2014/main" id="{8E456778-9880-4843-96AE-FA5D14FF4D29}"/>
              </a:ext>
            </a:extLst>
          </p:cNvPr>
          <p:cNvGraphicFramePr>
            <a:graphicFrameLocks noChangeAspect="1"/>
          </p:cNvGraphicFramePr>
          <p:nvPr/>
        </p:nvGraphicFramePr>
        <p:xfrm>
          <a:off x="2124075" y="1284288"/>
          <a:ext cx="1908175" cy="539750"/>
        </p:xfrm>
        <a:graphic>
          <a:graphicData uri="http://schemas.openxmlformats.org/presentationml/2006/ole">
            <mc:AlternateContent xmlns:mc="http://schemas.openxmlformats.org/markup-compatibility/2006">
              <mc:Choice xmlns:v="urn:schemas-microsoft-com:vml" Requires="v">
                <p:oleObj spid="_x0000_s30813" name="Clip" r:id="rId5" imgW="6545263" imgH="1706563" progId="MS_ClipArt_Gallery.2">
                  <p:embed/>
                </p:oleObj>
              </mc:Choice>
              <mc:Fallback>
                <p:oleObj name="Clip" r:id="rId5" imgW="6545263" imgH="1706563" progId="MS_ClipArt_Gallery.2">
                  <p:embed/>
                  <p:pic>
                    <p:nvPicPr>
                      <p:cNvPr id="0" name="Object 1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1284288"/>
                        <a:ext cx="190817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7" name="Group 176">
            <a:extLst>
              <a:ext uri="{FF2B5EF4-FFF2-40B4-BE49-F238E27FC236}">
                <a16:creationId xmlns:a16="http://schemas.microsoft.com/office/drawing/2014/main" id="{E64BD3DF-253B-4519-ACF5-946CB5BEC1B2}"/>
              </a:ext>
            </a:extLst>
          </p:cNvPr>
          <p:cNvGrpSpPr>
            <a:grpSpLocks/>
          </p:cNvGrpSpPr>
          <p:nvPr/>
        </p:nvGrpSpPr>
        <p:grpSpPr bwMode="auto">
          <a:xfrm>
            <a:off x="2300288" y="1524000"/>
            <a:ext cx="290512" cy="288925"/>
            <a:chOff x="793" y="2160"/>
            <a:chExt cx="636" cy="635"/>
          </a:xfrm>
        </p:grpSpPr>
        <p:sp>
          <p:nvSpPr>
            <p:cNvPr id="30785" name="Oval 177">
              <a:extLst>
                <a:ext uri="{FF2B5EF4-FFF2-40B4-BE49-F238E27FC236}">
                  <a16:creationId xmlns:a16="http://schemas.microsoft.com/office/drawing/2014/main" id="{DFBEE727-90C3-4A77-8C8D-973D23CC02CE}"/>
                </a:ext>
              </a:extLst>
            </p:cNvPr>
            <p:cNvSpPr>
              <a:spLocks noChangeArrowheads="1"/>
            </p:cNvSpPr>
            <p:nvPr/>
          </p:nvSpPr>
          <p:spPr bwMode="auto">
            <a:xfrm>
              <a:off x="793" y="2160"/>
              <a:ext cx="636" cy="635"/>
            </a:xfrm>
            <a:prstGeom prst="ellipse">
              <a:avLst/>
            </a:prstGeom>
            <a:solidFill>
              <a:schemeClr val="bg2"/>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86" name="Oval 178">
              <a:extLst>
                <a:ext uri="{FF2B5EF4-FFF2-40B4-BE49-F238E27FC236}">
                  <a16:creationId xmlns:a16="http://schemas.microsoft.com/office/drawing/2014/main" id="{BE63F196-08E3-45F7-9604-1632C7751014}"/>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787" name="Group 179">
              <a:extLst>
                <a:ext uri="{FF2B5EF4-FFF2-40B4-BE49-F238E27FC236}">
                  <a16:creationId xmlns:a16="http://schemas.microsoft.com/office/drawing/2014/main" id="{0FBD1C15-75DC-475B-9881-F5F94B014E9A}"/>
                </a:ext>
              </a:extLst>
            </p:cNvPr>
            <p:cNvGrpSpPr>
              <a:grpSpLocks/>
            </p:cNvGrpSpPr>
            <p:nvPr/>
          </p:nvGrpSpPr>
          <p:grpSpPr bwMode="auto">
            <a:xfrm rot="3130161">
              <a:off x="1065" y="2256"/>
              <a:ext cx="91" cy="454"/>
              <a:chOff x="1882" y="1706"/>
              <a:chExt cx="91" cy="454"/>
            </a:xfrm>
          </p:grpSpPr>
          <p:sp>
            <p:nvSpPr>
              <p:cNvPr id="30792" name="AutoShape 180">
                <a:extLst>
                  <a:ext uri="{FF2B5EF4-FFF2-40B4-BE49-F238E27FC236}">
                    <a16:creationId xmlns:a16="http://schemas.microsoft.com/office/drawing/2014/main" id="{053AD9D4-4136-4234-ACC3-E6C2251BC170}"/>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93" name="AutoShape 181">
                <a:extLst>
                  <a:ext uri="{FF2B5EF4-FFF2-40B4-BE49-F238E27FC236}">
                    <a16:creationId xmlns:a16="http://schemas.microsoft.com/office/drawing/2014/main" id="{DCD9B522-1734-4E5F-8FE2-2153C832CF1F}"/>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788" name="Group 182">
              <a:extLst>
                <a:ext uri="{FF2B5EF4-FFF2-40B4-BE49-F238E27FC236}">
                  <a16:creationId xmlns:a16="http://schemas.microsoft.com/office/drawing/2014/main" id="{4F6C3A06-70C2-4BEE-B975-ADB68268D703}"/>
                </a:ext>
              </a:extLst>
            </p:cNvPr>
            <p:cNvGrpSpPr>
              <a:grpSpLocks/>
            </p:cNvGrpSpPr>
            <p:nvPr/>
          </p:nvGrpSpPr>
          <p:grpSpPr bwMode="auto">
            <a:xfrm rot="8530161">
              <a:off x="1064" y="2256"/>
              <a:ext cx="91" cy="454"/>
              <a:chOff x="1882" y="1706"/>
              <a:chExt cx="91" cy="454"/>
            </a:xfrm>
          </p:grpSpPr>
          <p:sp>
            <p:nvSpPr>
              <p:cNvPr id="30790" name="AutoShape 183">
                <a:extLst>
                  <a:ext uri="{FF2B5EF4-FFF2-40B4-BE49-F238E27FC236}">
                    <a16:creationId xmlns:a16="http://schemas.microsoft.com/office/drawing/2014/main" id="{B88CC5B8-6C23-4872-B38A-66D17F9684D1}"/>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91" name="AutoShape 184">
                <a:extLst>
                  <a:ext uri="{FF2B5EF4-FFF2-40B4-BE49-F238E27FC236}">
                    <a16:creationId xmlns:a16="http://schemas.microsoft.com/office/drawing/2014/main" id="{F588A1D5-0877-4B28-BEA8-BDD91C4EB2DE}"/>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789" name="Oval 185">
              <a:extLst>
                <a:ext uri="{FF2B5EF4-FFF2-40B4-BE49-F238E27FC236}">
                  <a16:creationId xmlns:a16="http://schemas.microsoft.com/office/drawing/2014/main" id="{0055F90E-6D6D-4FA8-A68F-0894370D9804}"/>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7" name="Group 186">
            <a:extLst>
              <a:ext uri="{FF2B5EF4-FFF2-40B4-BE49-F238E27FC236}">
                <a16:creationId xmlns:a16="http://schemas.microsoft.com/office/drawing/2014/main" id="{512D9615-BF84-4A77-8F13-3B1C96FEFB6A}"/>
              </a:ext>
            </a:extLst>
          </p:cNvPr>
          <p:cNvGrpSpPr>
            <a:grpSpLocks/>
          </p:cNvGrpSpPr>
          <p:nvPr/>
        </p:nvGrpSpPr>
        <p:grpSpPr bwMode="auto">
          <a:xfrm>
            <a:off x="3455988" y="1516063"/>
            <a:ext cx="288925" cy="287337"/>
            <a:chOff x="793" y="2160"/>
            <a:chExt cx="636" cy="635"/>
          </a:xfrm>
        </p:grpSpPr>
        <p:sp>
          <p:nvSpPr>
            <p:cNvPr id="30776" name="Oval 187">
              <a:extLst>
                <a:ext uri="{FF2B5EF4-FFF2-40B4-BE49-F238E27FC236}">
                  <a16:creationId xmlns:a16="http://schemas.microsoft.com/office/drawing/2014/main" id="{27F5D444-9F46-4B3D-8F98-7ACF62772A13}"/>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77" name="Oval 188">
              <a:extLst>
                <a:ext uri="{FF2B5EF4-FFF2-40B4-BE49-F238E27FC236}">
                  <a16:creationId xmlns:a16="http://schemas.microsoft.com/office/drawing/2014/main" id="{886A4710-8679-4E3B-9455-F465151BE13C}"/>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778" name="Group 189">
              <a:extLst>
                <a:ext uri="{FF2B5EF4-FFF2-40B4-BE49-F238E27FC236}">
                  <a16:creationId xmlns:a16="http://schemas.microsoft.com/office/drawing/2014/main" id="{ADD39A51-66B2-469D-A14D-7888F914F5C8}"/>
                </a:ext>
              </a:extLst>
            </p:cNvPr>
            <p:cNvGrpSpPr>
              <a:grpSpLocks/>
            </p:cNvGrpSpPr>
            <p:nvPr/>
          </p:nvGrpSpPr>
          <p:grpSpPr bwMode="auto">
            <a:xfrm rot="3130161">
              <a:off x="1065" y="2256"/>
              <a:ext cx="91" cy="454"/>
              <a:chOff x="1882" y="1706"/>
              <a:chExt cx="91" cy="454"/>
            </a:xfrm>
          </p:grpSpPr>
          <p:sp>
            <p:nvSpPr>
              <p:cNvPr id="30783" name="AutoShape 190">
                <a:extLst>
                  <a:ext uri="{FF2B5EF4-FFF2-40B4-BE49-F238E27FC236}">
                    <a16:creationId xmlns:a16="http://schemas.microsoft.com/office/drawing/2014/main" id="{EA46549E-87BC-4726-B8A7-082C094F405F}"/>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84" name="AutoShape 191">
                <a:extLst>
                  <a:ext uri="{FF2B5EF4-FFF2-40B4-BE49-F238E27FC236}">
                    <a16:creationId xmlns:a16="http://schemas.microsoft.com/office/drawing/2014/main" id="{E72392E0-8AEE-4537-92B4-972EFC0943DC}"/>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779" name="Group 192">
              <a:extLst>
                <a:ext uri="{FF2B5EF4-FFF2-40B4-BE49-F238E27FC236}">
                  <a16:creationId xmlns:a16="http://schemas.microsoft.com/office/drawing/2014/main" id="{A15D572A-ACF1-4D43-822A-291A11ADF20A}"/>
                </a:ext>
              </a:extLst>
            </p:cNvPr>
            <p:cNvGrpSpPr>
              <a:grpSpLocks/>
            </p:cNvGrpSpPr>
            <p:nvPr/>
          </p:nvGrpSpPr>
          <p:grpSpPr bwMode="auto">
            <a:xfrm rot="8530161">
              <a:off x="1064" y="2256"/>
              <a:ext cx="91" cy="454"/>
              <a:chOff x="1882" y="1706"/>
              <a:chExt cx="91" cy="454"/>
            </a:xfrm>
          </p:grpSpPr>
          <p:sp>
            <p:nvSpPr>
              <p:cNvPr id="30781" name="AutoShape 193">
                <a:extLst>
                  <a:ext uri="{FF2B5EF4-FFF2-40B4-BE49-F238E27FC236}">
                    <a16:creationId xmlns:a16="http://schemas.microsoft.com/office/drawing/2014/main" id="{345AD2FA-A436-4A7E-A02B-147DBA6C1525}"/>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82" name="AutoShape 194">
                <a:extLst>
                  <a:ext uri="{FF2B5EF4-FFF2-40B4-BE49-F238E27FC236}">
                    <a16:creationId xmlns:a16="http://schemas.microsoft.com/office/drawing/2014/main" id="{41DC129E-CFE2-40D9-AAD4-8F083CBE1AE7}"/>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780" name="Oval 195">
              <a:extLst>
                <a:ext uri="{FF2B5EF4-FFF2-40B4-BE49-F238E27FC236}">
                  <a16:creationId xmlns:a16="http://schemas.microsoft.com/office/drawing/2014/main" id="{C3EC3257-127E-40D7-B7E0-6B7CF5CBA2FC}"/>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aphicFrame>
        <p:nvGraphicFramePr>
          <p:cNvPr id="47" name="Object 107">
            <a:extLst>
              <a:ext uri="{FF2B5EF4-FFF2-40B4-BE49-F238E27FC236}">
                <a16:creationId xmlns:a16="http://schemas.microsoft.com/office/drawing/2014/main" id="{90E132A4-C480-4FCB-ACC3-9C75B9349213}"/>
              </a:ext>
            </a:extLst>
          </p:cNvPr>
          <p:cNvGraphicFramePr>
            <a:graphicFrameLocks noChangeAspect="1"/>
          </p:cNvGraphicFramePr>
          <p:nvPr/>
        </p:nvGraphicFramePr>
        <p:xfrm>
          <a:off x="-6013450" y="260350"/>
          <a:ext cx="6121400" cy="1560513"/>
        </p:xfrm>
        <a:graphic>
          <a:graphicData uri="http://schemas.openxmlformats.org/presentationml/2006/ole">
            <mc:AlternateContent xmlns:mc="http://schemas.openxmlformats.org/markup-compatibility/2006">
              <mc:Choice xmlns:v="urn:schemas-microsoft-com:vml" Requires="v">
                <p:oleObj spid="_x0000_s30814" name="Clip" r:id="rId6" imgW="6545263" imgH="1706563" progId="MS_ClipArt_Gallery.2">
                  <p:embed/>
                </p:oleObj>
              </mc:Choice>
              <mc:Fallback>
                <p:oleObj name="Clip" r:id="rId6" imgW="6545263" imgH="1706563" progId="MS_ClipArt_Gallery.2">
                  <p:embed/>
                  <p:pic>
                    <p:nvPicPr>
                      <p:cNvPr id="0" name="Object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3450" y="260350"/>
                        <a:ext cx="6121400" cy="156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8" name="Group 129">
            <a:extLst>
              <a:ext uri="{FF2B5EF4-FFF2-40B4-BE49-F238E27FC236}">
                <a16:creationId xmlns:a16="http://schemas.microsoft.com/office/drawing/2014/main" id="{D60B9643-AED4-4D8A-B204-6E8C143E5947}"/>
              </a:ext>
            </a:extLst>
          </p:cNvPr>
          <p:cNvGrpSpPr>
            <a:grpSpLocks/>
          </p:cNvGrpSpPr>
          <p:nvPr/>
        </p:nvGrpSpPr>
        <p:grpSpPr bwMode="auto">
          <a:xfrm>
            <a:off x="-1730375" y="892175"/>
            <a:ext cx="938212" cy="936625"/>
            <a:chOff x="793" y="2160"/>
            <a:chExt cx="636" cy="635"/>
          </a:xfrm>
        </p:grpSpPr>
        <p:sp>
          <p:nvSpPr>
            <p:cNvPr id="30767" name="Oval 130">
              <a:extLst>
                <a:ext uri="{FF2B5EF4-FFF2-40B4-BE49-F238E27FC236}">
                  <a16:creationId xmlns:a16="http://schemas.microsoft.com/office/drawing/2014/main" id="{1EB3B61C-3091-48A0-8ACF-0DC787C421EE}"/>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68" name="Oval 131">
              <a:extLst>
                <a:ext uri="{FF2B5EF4-FFF2-40B4-BE49-F238E27FC236}">
                  <a16:creationId xmlns:a16="http://schemas.microsoft.com/office/drawing/2014/main" id="{9E3F7081-605B-4FE7-A007-070BE57B71A7}"/>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769" name="Group 132">
              <a:extLst>
                <a:ext uri="{FF2B5EF4-FFF2-40B4-BE49-F238E27FC236}">
                  <a16:creationId xmlns:a16="http://schemas.microsoft.com/office/drawing/2014/main" id="{20D13DD6-B6C2-44F0-AC0B-A05B06942929}"/>
                </a:ext>
              </a:extLst>
            </p:cNvPr>
            <p:cNvGrpSpPr>
              <a:grpSpLocks/>
            </p:cNvGrpSpPr>
            <p:nvPr/>
          </p:nvGrpSpPr>
          <p:grpSpPr bwMode="auto">
            <a:xfrm rot="3130161">
              <a:off x="1065" y="2256"/>
              <a:ext cx="91" cy="454"/>
              <a:chOff x="1882" y="1706"/>
              <a:chExt cx="91" cy="454"/>
            </a:xfrm>
          </p:grpSpPr>
          <p:sp>
            <p:nvSpPr>
              <p:cNvPr id="30774" name="AutoShape 133">
                <a:extLst>
                  <a:ext uri="{FF2B5EF4-FFF2-40B4-BE49-F238E27FC236}">
                    <a16:creationId xmlns:a16="http://schemas.microsoft.com/office/drawing/2014/main" id="{063FABBF-D34D-43E5-B259-E61CAB355A8C}"/>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75" name="AutoShape 134">
                <a:extLst>
                  <a:ext uri="{FF2B5EF4-FFF2-40B4-BE49-F238E27FC236}">
                    <a16:creationId xmlns:a16="http://schemas.microsoft.com/office/drawing/2014/main" id="{F9DFE830-8DEE-4DE1-B41D-51A2CEFA949A}"/>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770" name="Group 135">
              <a:extLst>
                <a:ext uri="{FF2B5EF4-FFF2-40B4-BE49-F238E27FC236}">
                  <a16:creationId xmlns:a16="http://schemas.microsoft.com/office/drawing/2014/main" id="{A67AA27C-4A2C-465A-B4A9-C20FF40C1798}"/>
                </a:ext>
              </a:extLst>
            </p:cNvPr>
            <p:cNvGrpSpPr>
              <a:grpSpLocks/>
            </p:cNvGrpSpPr>
            <p:nvPr/>
          </p:nvGrpSpPr>
          <p:grpSpPr bwMode="auto">
            <a:xfrm rot="8530161">
              <a:off x="1064" y="2256"/>
              <a:ext cx="91" cy="454"/>
              <a:chOff x="1882" y="1706"/>
              <a:chExt cx="91" cy="454"/>
            </a:xfrm>
          </p:grpSpPr>
          <p:sp>
            <p:nvSpPr>
              <p:cNvPr id="30772" name="AutoShape 136">
                <a:extLst>
                  <a:ext uri="{FF2B5EF4-FFF2-40B4-BE49-F238E27FC236}">
                    <a16:creationId xmlns:a16="http://schemas.microsoft.com/office/drawing/2014/main" id="{8A372CFD-F691-49CD-8C20-634323EA8490}"/>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73" name="AutoShape 137">
                <a:extLst>
                  <a:ext uri="{FF2B5EF4-FFF2-40B4-BE49-F238E27FC236}">
                    <a16:creationId xmlns:a16="http://schemas.microsoft.com/office/drawing/2014/main" id="{979C40F5-7144-4D54-B6C2-E7161AC9F61B}"/>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771" name="Oval 138">
              <a:extLst>
                <a:ext uri="{FF2B5EF4-FFF2-40B4-BE49-F238E27FC236}">
                  <a16:creationId xmlns:a16="http://schemas.microsoft.com/office/drawing/2014/main" id="{06AE4B8F-70E1-4A27-BB92-813D45C4E29C}"/>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58" name="Group 139">
            <a:extLst>
              <a:ext uri="{FF2B5EF4-FFF2-40B4-BE49-F238E27FC236}">
                <a16:creationId xmlns:a16="http://schemas.microsoft.com/office/drawing/2014/main" id="{A0AF9465-DD2E-4A4C-85E2-0A6AC2B81FC9}"/>
              </a:ext>
            </a:extLst>
          </p:cNvPr>
          <p:cNvGrpSpPr>
            <a:grpSpLocks/>
          </p:cNvGrpSpPr>
          <p:nvPr/>
        </p:nvGrpSpPr>
        <p:grpSpPr bwMode="auto">
          <a:xfrm>
            <a:off x="-5435600" y="884238"/>
            <a:ext cx="938212" cy="936625"/>
            <a:chOff x="793" y="2160"/>
            <a:chExt cx="636" cy="635"/>
          </a:xfrm>
        </p:grpSpPr>
        <p:sp>
          <p:nvSpPr>
            <p:cNvPr id="30758" name="Oval 140">
              <a:extLst>
                <a:ext uri="{FF2B5EF4-FFF2-40B4-BE49-F238E27FC236}">
                  <a16:creationId xmlns:a16="http://schemas.microsoft.com/office/drawing/2014/main" id="{C57FC638-ABDE-4C08-AE7D-D7002BBB2C1E}"/>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59" name="Oval 141">
              <a:extLst>
                <a:ext uri="{FF2B5EF4-FFF2-40B4-BE49-F238E27FC236}">
                  <a16:creationId xmlns:a16="http://schemas.microsoft.com/office/drawing/2014/main" id="{5BA56918-1613-4E37-BEC9-8D041EB44216}"/>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760" name="Group 142">
              <a:extLst>
                <a:ext uri="{FF2B5EF4-FFF2-40B4-BE49-F238E27FC236}">
                  <a16:creationId xmlns:a16="http://schemas.microsoft.com/office/drawing/2014/main" id="{D9895A01-91F8-4D12-B097-E355CFDE3F14}"/>
                </a:ext>
              </a:extLst>
            </p:cNvPr>
            <p:cNvGrpSpPr>
              <a:grpSpLocks/>
            </p:cNvGrpSpPr>
            <p:nvPr/>
          </p:nvGrpSpPr>
          <p:grpSpPr bwMode="auto">
            <a:xfrm rot="3130161">
              <a:off x="1065" y="2256"/>
              <a:ext cx="91" cy="454"/>
              <a:chOff x="1882" y="1706"/>
              <a:chExt cx="91" cy="454"/>
            </a:xfrm>
          </p:grpSpPr>
          <p:sp>
            <p:nvSpPr>
              <p:cNvPr id="30765" name="AutoShape 143">
                <a:extLst>
                  <a:ext uri="{FF2B5EF4-FFF2-40B4-BE49-F238E27FC236}">
                    <a16:creationId xmlns:a16="http://schemas.microsoft.com/office/drawing/2014/main" id="{DA900FCE-9FFA-47E1-9DEF-14B7B24945E1}"/>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66" name="AutoShape 144">
                <a:extLst>
                  <a:ext uri="{FF2B5EF4-FFF2-40B4-BE49-F238E27FC236}">
                    <a16:creationId xmlns:a16="http://schemas.microsoft.com/office/drawing/2014/main" id="{409B38B1-7450-478B-A9C1-CB349AF1D812}"/>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761" name="Group 145">
              <a:extLst>
                <a:ext uri="{FF2B5EF4-FFF2-40B4-BE49-F238E27FC236}">
                  <a16:creationId xmlns:a16="http://schemas.microsoft.com/office/drawing/2014/main" id="{20623F24-5D45-42F7-A3FF-9744141BC6C0}"/>
                </a:ext>
              </a:extLst>
            </p:cNvPr>
            <p:cNvGrpSpPr>
              <a:grpSpLocks/>
            </p:cNvGrpSpPr>
            <p:nvPr/>
          </p:nvGrpSpPr>
          <p:grpSpPr bwMode="auto">
            <a:xfrm rot="8530161">
              <a:off x="1064" y="2256"/>
              <a:ext cx="91" cy="454"/>
              <a:chOff x="1882" y="1706"/>
              <a:chExt cx="91" cy="454"/>
            </a:xfrm>
          </p:grpSpPr>
          <p:sp>
            <p:nvSpPr>
              <p:cNvPr id="30763" name="AutoShape 146">
                <a:extLst>
                  <a:ext uri="{FF2B5EF4-FFF2-40B4-BE49-F238E27FC236}">
                    <a16:creationId xmlns:a16="http://schemas.microsoft.com/office/drawing/2014/main" id="{701065D3-5916-4F7C-9847-8436C80073B3}"/>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64" name="AutoShape 147">
                <a:extLst>
                  <a:ext uri="{FF2B5EF4-FFF2-40B4-BE49-F238E27FC236}">
                    <a16:creationId xmlns:a16="http://schemas.microsoft.com/office/drawing/2014/main" id="{44008FCC-5096-4D07-BF21-D22695B99112}"/>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762" name="Oval 148">
              <a:extLst>
                <a:ext uri="{FF2B5EF4-FFF2-40B4-BE49-F238E27FC236}">
                  <a16:creationId xmlns:a16="http://schemas.microsoft.com/office/drawing/2014/main" id="{C36ECA28-BDED-4E3B-A171-8FAF9E80E39E}"/>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aphicFrame>
        <p:nvGraphicFramePr>
          <p:cNvPr id="68" name="Object 108">
            <a:extLst>
              <a:ext uri="{FF2B5EF4-FFF2-40B4-BE49-F238E27FC236}">
                <a16:creationId xmlns:a16="http://schemas.microsoft.com/office/drawing/2014/main" id="{1D2A9B1D-9EAA-4D29-9BBC-91BEE8BE272E}"/>
              </a:ext>
            </a:extLst>
          </p:cNvPr>
          <p:cNvGraphicFramePr>
            <a:graphicFrameLocks noChangeAspect="1"/>
          </p:cNvGraphicFramePr>
          <p:nvPr/>
        </p:nvGraphicFramePr>
        <p:xfrm>
          <a:off x="-1620838" y="300038"/>
          <a:ext cx="6121401" cy="1560512"/>
        </p:xfrm>
        <a:graphic>
          <a:graphicData uri="http://schemas.openxmlformats.org/presentationml/2006/ole">
            <mc:AlternateContent xmlns:mc="http://schemas.openxmlformats.org/markup-compatibility/2006">
              <mc:Choice xmlns:v="urn:schemas-microsoft-com:vml" Requires="v">
                <p:oleObj spid="_x0000_s30815" name="Clip" r:id="rId7" imgW="6545263" imgH="1706563" progId="MS_ClipArt_Gallery.2">
                  <p:embed/>
                </p:oleObj>
              </mc:Choice>
              <mc:Fallback>
                <p:oleObj name="Clip" r:id="rId7" imgW="6545263" imgH="1706563" progId="MS_ClipArt_Gallery.2">
                  <p:embed/>
                  <p:pic>
                    <p:nvPicPr>
                      <p:cNvPr id="0" name="Object 10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0838" y="300038"/>
                        <a:ext cx="6121401" cy="156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9" name="Group 109">
            <a:extLst>
              <a:ext uri="{FF2B5EF4-FFF2-40B4-BE49-F238E27FC236}">
                <a16:creationId xmlns:a16="http://schemas.microsoft.com/office/drawing/2014/main" id="{40445793-EB6E-4ED4-9FB6-400D90E74EC0}"/>
              </a:ext>
            </a:extLst>
          </p:cNvPr>
          <p:cNvGrpSpPr>
            <a:grpSpLocks/>
          </p:cNvGrpSpPr>
          <p:nvPr/>
        </p:nvGrpSpPr>
        <p:grpSpPr bwMode="auto">
          <a:xfrm>
            <a:off x="-1058863" y="892175"/>
            <a:ext cx="938213" cy="936625"/>
            <a:chOff x="793" y="2160"/>
            <a:chExt cx="636" cy="635"/>
          </a:xfrm>
        </p:grpSpPr>
        <p:sp>
          <p:nvSpPr>
            <p:cNvPr id="30749" name="Oval 110">
              <a:extLst>
                <a:ext uri="{FF2B5EF4-FFF2-40B4-BE49-F238E27FC236}">
                  <a16:creationId xmlns:a16="http://schemas.microsoft.com/office/drawing/2014/main" id="{75E8139A-D009-4EDD-9C27-A4AAA431EDFF}"/>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50" name="Oval 111">
              <a:extLst>
                <a:ext uri="{FF2B5EF4-FFF2-40B4-BE49-F238E27FC236}">
                  <a16:creationId xmlns:a16="http://schemas.microsoft.com/office/drawing/2014/main" id="{A5847BCC-5BB4-4682-A357-D8E3218F9EFE}"/>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751" name="Group 112">
              <a:extLst>
                <a:ext uri="{FF2B5EF4-FFF2-40B4-BE49-F238E27FC236}">
                  <a16:creationId xmlns:a16="http://schemas.microsoft.com/office/drawing/2014/main" id="{1510AE7C-DAB8-456F-A650-45A406036777}"/>
                </a:ext>
              </a:extLst>
            </p:cNvPr>
            <p:cNvGrpSpPr>
              <a:grpSpLocks/>
            </p:cNvGrpSpPr>
            <p:nvPr/>
          </p:nvGrpSpPr>
          <p:grpSpPr bwMode="auto">
            <a:xfrm rot="3130161">
              <a:off x="1065" y="2256"/>
              <a:ext cx="91" cy="454"/>
              <a:chOff x="1882" y="1706"/>
              <a:chExt cx="91" cy="454"/>
            </a:xfrm>
          </p:grpSpPr>
          <p:sp>
            <p:nvSpPr>
              <p:cNvPr id="30756" name="AutoShape 113">
                <a:extLst>
                  <a:ext uri="{FF2B5EF4-FFF2-40B4-BE49-F238E27FC236}">
                    <a16:creationId xmlns:a16="http://schemas.microsoft.com/office/drawing/2014/main" id="{2D61BA35-C7E3-4363-9856-2D217C98723B}"/>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57" name="AutoShape 114">
                <a:extLst>
                  <a:ext uri="{FF2B5EF4-FFF2-40B4-BE49-F238E27FC236}">
                    <a16:creationId xmlns:a16="http://schemas.microsoft.com/office/drawing/2014/main" id="{7D5F6640-3B44-402A-BE8C-CC88FBC70D5C}"/>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752" name="Group 115">
              <a:extLst>
                <a:ext uri="{FF2B5EF4-FFF2-40B4-BE49-F238E27FC236}">
                  <a16:creationId xmlns:a16="http://schemas.microsoft.com/office/drawing/2014/main" id="{60B2C5D8-AA31-4B4F-892B-E7D3C91ED9F3}"/>
                </a:ext>
              </a:extLst>
            </p:cNvPr>
            <p:cNvGrpSpPr>
              <a:grpSpLocks/>
            </p:cNvGrpSpPr>
            <p:nvPr/>
          </p:nvGrpSpPr>
          <p:grpSpPr bwMode="auto">
            <a:xfrm rot="8530161">
              <a:off x="1064" y="2256"/>
              <a:ext cx="91" cy="454"/>
              <a:chOff x="1882" y="1706"/>
              <a:chExt cx="91" cy="454"/>
            </a:xfrm>
          </p:grpSpPr>
          <p:sp>
            <p:nvSpPr>
              <p:cNvPr id="30754" name="AutoShape 116">
                <a:extLst>
                  <a:ext uri="{FF2B5EF4-FFF2-40B4-BE49-F238E27FC236}">
                    <a16:creationId xmlns:a16="http://schemas.microsoft.com/office/drawing/2014/main" id="{C55646F2-8397-46F5-A55E-93BFDEAC852C}"/>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55" name="AutoShape 117">
                <a:extLst>
                  <a:ext uri="{FF2B5EF4-FFF2-40B4-BE49-F238E27FC236}">
                    <a16:creationId xmlns:a16="http://schemas.microsoft.com/office/drawing/2014/main" id="{B8DB7A50-25D3-4FEE-AF5D-A84E1076B23A}"/>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753" name="Oval 118">
              <a:extLst>
                <a:ext uri="{FF2B5EF4-FFF2-40B4-BE49-F238E27FC236}">
                  <a16:creationId xmlns:a16="http://schemas.microsoft.com/office/drawing/2014/main" id="{0CF8189A-EC8F-406D-A353-160717F26596}"/>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9" name="Group 119">
            <a:extLst>
              <a:ext uri="{FF2B5EF4-FFF2-40B4-BE49-F238E27FC236}">
                <a16:creationId xmlns:a16="http://schemas.microsoft.com/office/drawing/2014/main" id="{5DC6B357-B7C4-47E7-809C-C844124D8F60}"/>
              </a:ext>
            </a:extLst>
          </p:cNvPr>
          <p:cNvGrpSpPr>
            <a:grpSpLocks/>
          </p:cNvGrpSpPr>
          <p:nvPr/>
        </p:nvGrpSpPr>
        <p:grpSpPr bwMode="auto">
          <a:xfrm>
            <a:off x="2662238" y="931863"/>
            <a:ext cx="938212" cy="936625"/>
            <a:chOff x="793" y="2160"/>
            <a:chExt cx="636" cy="635"/>
          </a:xfrm>
        </p:grpSpPr>
        <p:sp>
          <p:nvSpPr>
            <p:cNvPr id="30740" name="Oval 120">
              <a:extLst>
                <a:ext uri="{FF2B5EF4-FFF2-40B4-BE49-F238E27FC236}">
                  <a16:creationId xmlns:a16="http://schemas.microsoft.com/office/drawing/2014/main" id="{7D941016-1801-4277-A0A3-19FE4C291D89}"/>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41" name="Oval 121">
              <a:extLst>
                <a:ext uri="{FF2B5EF4-FFF2-40B4-BE49-F238E27FC236}">
                  <a16:creationId xmlns:a16="http://schemas.microsoft.com/office/drawing/2014/main" id="{D5B1DC6B-BD93-4AE6-BC7C-33088ADECFA7}"/>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0742" name="Group 122">
              <a:extLst>
                <a:ext uri="{FF2B5EF4-FFF2-40B4-BE49-F238E27FC236}">
                  <a16:creationId xmlns:a16="http://schemas.microsoft.com/office/drawing/2014/main" id="{A2FC6673-F46A-4B87-8618-7F9A4F92444C}"/>
                </a:ext>
              </a:extLst>
            </p:cNvPr>
            <p:cNvGrpSpPr>
              <a:grpSpLocks/>
            </p:cNvGrpSpPr>
            <p:nvPr/>
          </p:nvGrpSpPr>
          <p:grpSpPr bwMode="auto">
            <a:xfrm rot="3130161">
              <a:off x="1065" y="2256"/>
              <a:ext cx="91" cy="454"/>
              <a:chOff x="1882" y="1706"/>
              <a:chExt cx="91" cy="454"/>
            </a:xfrm>
          </p:grpSpPr>
          <p:sp>
            <p:nvSpPr>
              <p:cNvPr id="30747" name="AutoShape 123">
                <a:extLst>
                  <a:ext uri="{FF2B5EF4-FFF2-40B4-BE49-F238E27FC236}">
                    <a16:creationId xmlns:a16="http://schemas.microsoft.com/office/drawing/2014/main" id="{31311A93-F9E0-4B21-9D08-5F535B993314}"/>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48" name="AutoShape 124">
                <a:extLst>
                  <a:ext uri="{FF2B5EF4-FFF2-40B4-BE49-F238E27FC236}">
                    <a16:creationId xmlns:a16="http://schemas.microsoft.com/office/drawing/2014/main" id="{222E735A-CB71-4ED6-84B0-FB4DA3D3173C}"/>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0743" name="Group 125">
              <a:extLst>
                <a:ext uri="{FF2B5EF4-FFF2-40B4-BE49-F238E27FC236}">
                  <a16:creationId xmlns:a16="http://schemas.microsoft.com/office/drawing/2014/main" id="{AED3C948-936C-4DF3-AC38-7CF40C851E7C}"/>
                </a:ext>
              </a:extLst>
            </p:cNvPr>
            <p:cNvGrpSpPr>
              <a:grpSpLocks/>
            </p:cNvGrpSpPr>
            <p:nvPr/>
          </p:nvGrpSpPr>
          <p:grpSpPr bwMode="auto">
            <a:xfrm rot="8530161">
              <a:off x="1064" y="2256"/>
              <a:ext cx="91" cy="454"/>
              <a:chOff x="1882" y="1706"/>
              <a:chExt cx="91" cy="454"/>
            </a:xfrm>
          </p:grpSpPr>
          <p:sp>
            <p:nvSpPr>
              <p:cNvPr id="30745" name="AutoShape 126">
                <a:extLst>
                  <a:ext uri="{FF2B5EF4-FFF2-40B4-BE49-F238E27FC236}">
                    <a16:creationId xmlns:a16="http://schemas.microsoft.com/office/drawing/2014/main" id="{67BC7501-3120-4207-AEA8-355C5B04DB32}"/>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0746" name="AutoShape 127">
                <a:extLst>
                  <a:ext uri="{FF2B5EF4-FFF2-40B4-BE49-F238E27FC236}">
                    <a16:creationId xmlns:a16="http://schemas.microsoft.com/office/drawing/2014/main" id="{23289FE7-8B8D-4745-8105-245F5ED07D70}"/>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0744" name="Oval 128">
              <a:extLst>
                <a:ext uri="{FF2B5EF4-FFF2-40B4-BE49-F238E27FC236}">
                  <a16:creationId xmlns:a16="http://schemas.microsoft.com/office/drawing/2014/main" id="{4B902B7C-61E7-4776-BB11-DE81F842C777}"/>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9" name="Rectangle 196">
            <a:extLst>
              <a:ext uri="{FF2B5EF4-FFF2-40B4-BE49-F238E27FC236}">
                <a16:creationId xmlns:a16="http://schemas.microsoft.com/office/drawing/2014/main" id="{03154BB0-C2A7-4946-AAFE-DF4886417957}"/>
              </a:ext>
            </a:extLst>
          </p:cNvPr>
          <p:cNvSpPr>
            <a:spLocks noChangeArrowheads="1"/>
          </p:cNvSpPr>
          <p:nvPr/>
        </p:nvSpPr>
        <p:spPr bwMode="auto">
          <a:xfrm>
            <a:off x="323850" y="3644900"/>
            <a:ext cx="8569325" cy="2979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CC"/>
                </a:solidFill>
              </a:rPr>
              <a:t>Suppose a big and a small car move in the same direction with different velocities.</a:t>
            </a:r>
          </a:p>
          <a:p>
            <a:pPr>
              <a:spcBef>
                <a:spcPct val="50000"/>
              </a:spcBef>
            </a:pPr>
            <a:r>
              <a:rPr lang="en-US" altLang="en-US" b="1">
                <a:solidFill>
                  <a:srgbClr val="FFFF66"/>
                </a:solidFill>
              </a:rPr>
              <a:t>Let the mass of the bigger car be ‘m</a:t>
            </a:r>
            <a:r>
              <a:rPr lang="en-US" altLang="en-US" b="1" baseline="-25000">
                <a:solidFill>
                  <a:srgbClr val="FFFF66"/>
                </a:solidFill>
              </a:rPr>
              <a:t>1</a:t>
            </a:r>
            <a:r>
              <a:rPr lang="en-US" altLang="en-US" b="1">
                <a:solidFill>
                  <a:srgbClr val="FFFF66"/>
                </a:solidFill>
              </a:rPr>
              <a:t>’ and its initial velocity is ‘u</a:t>
            </a:r>
            <a:r>
              <a:rPr lang="en-US" altLang="en-US" b="1" baseline="-25000">
                <a:solidFill>
                  <a:srgbClr val="FFFF66"/>
                </a:solidFill>
              </a:rPr>
              <a:t>1</a:t>
            </a:r>
            <a:r>
              <a:rPr lang="en-US" altLang="en-US" b="1">
                <a:solidFill>
                  <a:srgbClr val="FFFF66"/>
                </a:solidFill>
              </a:rPr>
              <a:t>’.</a:t>
            </a:r>
          </a:p>
          <a:p>
            <a:pPr>
              <a:spcBef>
                <a:spcPct val="50000"/>
              </a:spcBef>
            </a:pPr>
            <a:r>
              <a:rPr lang="en-US" altLang="en-US" b="1">
                <a:solidFill>
                  <a:srgbClr val="FF6600"/>
                </a:solidFill>
              </a:rPr>
              <a:t>Let the mass of the smaller car be ‘m</a:t>
            </a:r>
            <a:r>
              <a:rPr lang="en-US" altLang="en-US" b="1" baseline="-25000">
                <a:solidFill>
                  <a:srgbClr val="FF6600"/>
                </a:solidFill>
              </a:rPr>
              <a:t>2</a:t>
            </a:r>
            <a:r>
              <a:rPr lang="en-US" altLang="en-US" b="1">
                <a:solidFill>
                  <a:srgbClr val="FF6600"/>
                </a:solidFill>
              </a:rPr>
              <a:t>’ and its initial velocity is ‘u</a:t>
            </a:r>
            <a:r>
              <a:rPr lang="en-US" altLang="en-US" b="1" baseline="-25000">
                <a:solidFill>
                  <a:srgbClr val="FF6600"/>
                </a:solidFill>
              </a:rPr>
              <a:t>2</a:t>
            </a:r>
            <a:r>
              <a:rPr lang="en-US" altLang="en-US" b="1">
                <a:solidFill>
                  <a:srgbClr val="FF6600"/>
                </a:solidFill>
              </a:rPr>
              <a:t>’                        such that u</a:t>
            </a:r>
            <a:r>
              <a:rPr lang="en-US" altLang="en-US" b="1" baseline="-25000">
                <a:solidFill>
                  <a:srgbClr val="FF6600"/>
                </a:solidFill>
              </a:rPr>
              <a:t>2</a:t>
            </a:r>
            <a:r>
              <a:rPr lang="en-US" altLang="en-US" b="1">
                <a:solidFill>
                  <a:srgbClr val="FF6600"/>
                </a:solidFill>
              </a:rPr>
              <a:t> &lt; u</a:t>
            </a:r>
            <a:r>
              <a:rPr lang="en-US" altLang="en-US" b="1" baseline="-25000">
                <a:solidFill>
                  <a:srgbClr val="FF6600"/>
                </a:solidFill>
              </a:rPr>
              <a:t>1</a:t>
            </a:r>
            <a:r>
              <a:rPr lang="en-US" altLang="en-US" b="1">
                <a:solidFill>
                  <a:srgbClr val="FF6600"/>
                </a:solidFill>
              </a:rPr>
              <a:t>.</a:t>
            </a:r>
          </a:p>
          <a:p>
            <a:pPr>
              <a:spcBef>
                <a:spcPct val="50000"/>
              </a:spcBef>
            </a:pPr>
            <a:r>
              <a:rPr lang="en-US" altLang="en-US" b="1">
                <a:solidFill>
                  <a:srgbClr val="FF0066"/>
                </a:solidFill>
              </a:rPr>
              <a:t>Suppose both the cars collide for a short time ‘t’.  </a:t>
            </a:r>
          </a:p>
          <a:p>
            <a:pPr>
              <a:spcBef>
                <a:spcPct val="50000"/>
              </a:spcBef>
            </a:pPr>
            <a:r>
              <a:rPr lang="en-US" altLang="en-US" b="1">
                <a:solidFill>
                  <a:srgbClr val="FFCC66"/>
                </a:solidFill>
              </a:rPr>
              <a:t>Due to the collision, the velocities will change.</a:t>
            </a:r>
          </a:p>
          <a:p>
            <a:pPr>
              <a:spcBef>
                <a:spcPct val="50000"/>
              </a:spcBef>
            </a:pPr>
            <a:r>
              <a:rPr lang="en-US" altLang="en-US" b="1">
                <a:solidFill>
                  <a:srgbClr val="00FF00"/>
                </a:solidFill>
              </a:rPr>
              <a:t>Let the velocities after the collision be v</a:t>
            </a:r>
            <a:r>
              <a:rPr lang="en-US" altLang="en-US" b="1" baseline="-25000">
                <a:solidFill>
                  <a:srgbClr val="00FF00"/>
                </a:solidFill>
              </a:rPr>
              <a:t>1</a:t>
            </a:r>
            <a:r>
              <a:rPr lang="en-US" altLang="en-US" b="1">
                <a:solidFill>
                  <a:srgbClr val="00FF00"/>
                </a:solidFill>
              </a:rPr>
              <a:t> and v</a:t>
            </a:r>
            <a:r>
              <a:rPr lang="en-US" altLang="en-US" b="1" baseline="-25000">
                <a:solidFill>
                  <a:srgbClr val="00FF00"/>
                </a:solidFill>
              </a:rPr>
              <a:t>2</a:t>
            </a:r>
            <a:r>
              <a:rPr lang="en-US" altLang="en-US" b="1">
                <a:solidFill>
                  <a:srgbClr val="00FF00"/>
                </a:solidFill>
              </a:rPr>
              <a:t> respectively.</a:t>
            </a:r>
          </a:p>
        </p:txBody>
      </p:sp>
      <p:sp>
        <p:nvSpPr>
          <p:cNvPr id="30736" name="Rectangle 1">
            <a:extLst>
              <a:ext uri="{FF2B5EF4-FFF2-40B4-BE49-F238E27FC236}">
                <a16:creationId xmlns:a16="http://schemas.microsoft.com/office/drawing/2014/main" id="{20F383AF-84E4-47A2-8766-584A1B3C67A7}"/>
              </a:ext>
            </a:extLst>
          </p:cNvPr>
          <p:cNvSpPr>
            <a:spLocks noChangeArrowheads="1"/>
          </p:cNvSpPr>
          <p:nvPr/>
        </p:nvSpPr>
        <p:spPr bwMode="auto">
          <a:xfrm>
            <a:off x="3262313" y="0"/>
            <a:ext cx="2249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FF66FF"/>
                </a:solidFill>
              </a:rPr>
              <a:t>Scalar Treatment</a:t>
            </a:r>
            <a:endParaRPr lang="en-IN" altLang="en-US" sz="2000">
              <a:solidFill>
                <a:srgbClr val="FF66FF"/>
              </a:solidFill>
            </a:endParaRPr>
          </a:p>
        </p:txBody>
      </p:sp>
      <p:sp>
        <p:nvSpPr>
          <p:cNvPr id="30737" name="TextBox 2">
            <a:extLst>
              <a:ext uri="{FF2B5EF4-FFF2-40B4-BE49-F238E27FC236}">
                <a16:creationId xmlns:a16="http://schemas.microsoft.com/office/drawing/2014/main" id="{ACEEC334-3EF9-4B1F-A2C9-7B291D0357BD}"/>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0738" name="TextBox 11">
            <a:extLst>
              <a:ext uri="{FF2B5EF4-FFF2-40B4-BE49-F238E27FC236}">
                <a16:creationId xmlns:a16="http://schemas.microsoft.com/office/drawing/2014/main" id="{4751CDBA-1128-406B-B57D-2C34F12454DA}"/>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0739" name="TextBox 12">
            <a:extLst>
              <a:ext uri="{FF2B5EF4-FFF2-40B4-BE49-F238E27FC236}">
                <a16:creationId xmlns:a16="http://schemas.microsoft.com/office/drawing/2014/main" id="{EA1DFF90-45E1-403B-BADD-7E4DDBB8815F}"/>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63" presetClass="path" presetSubtype="0" fill="hold" nodeType="withEffect">
                                  <p:stCondLst>
                                    <p:cond delay="0"/>
                                  </p:stCondLst>
                                  <p:childTnLst>
                                    <p:animMotion origin="layout" path="M -0.00052 -4.58864E-6 L 0.48386 0.00302 " pathEditMode="relative" rAng="0" ptsTypes="AA">
                                      <p:cBhvr>
                                        <p:cTn id="18" dur="1000" fill="hold"/>
                                        <p:tgtEl>
                                          <p:spTgt spid="47"/>
                                        </p:tgtEl>
                                        <p:attrNameLst>
                                          <p:attrName>ppt_x</p:attrName>
                                          <p:attrName>ppt_y</p:attrName>
                                        </p:attrNameLst>
                                      </p:cBhvr>
                                      <p:rCtr x="24219" y="139"/>
                                    </p:animMotion>
                                  </p:childTnLst>
                                </p:cTn>
                              </p:par>
                              <p:par>
                                <p:cTn id="19" presetID="63" presetClass="path" presetSubtype="0" fill="hold" nodeType="withEffect">
                                  <p:stCondLst>
                                    <p:cond delay="0"/>
                                  </p:stCondLst>
                                  <p:childTnLst>
                                    <p:animMotion origin="layout" path="M 1.94444E-6 7.18424E-7 L 0.48038 -0.00046 " pathEditMode="relative" rAng="0" ptsTypes="AA">
                                      <p:cBhvr>
                                        <p:cTn id="20" dur="1000" fill="hold"/>
                                        <p:tgtEl>
                                          <p:spTgt spid="48"/>
                                        </p:tgtEl>
                                        <p:attrNameLst>
                                          <p:attrName>ppt_x</p:attrName>
                                          <p:attrName>ppt_y</p:attrName>
                                        </p:attrNameLst>
                                      </p:cBhvr>
                                      <p:rCtr x="24010" y="-23"/>
                                    </p:animMotion>
                                  </p:childTnLst>
                                </p:cTn>
                              </p:par>
                              <p:par>
                                <p:cTn id="21" presetID="63" presetClass="path" presetSubtype="0" fill="hold" nodeType="withEffect">
                                  <p:stCondLst>
                                    <p:cond delay="0"/>
                                  </p:stCondLst>
                                  <p:childTnLst>
                                    <p:animMotion origin="layout" path="M 2.77778E-7 0.0007 L 0.48003 0.00139 " pathEditMode="relative" rAng="0" ptsTypes="AA">
                                      <p:cBhvr>
                                        <p:cTn id="22" dur="1000" fill="hold"/>
                                        <p:tgtEl>
                                          <p:spTgt spid="58"/>
                                        </p:tgtEl>
                                        <p:attrNameLst>
                                          <p:attrName>ppt_x</p:attrName>
                                          <p:attrName>ppt_y</p:attrName>
                                        </p:attrNameLst>
                                      </p:cBhvr>
                                      <p:rCtr x="23993" y="23"/>
                                    </p:animMotion>
                                  </p:childTnLst>
                                </p:cTn>
                              </p:par>
                              <p:par>
                                <p:cTn id="23" presetID="8" presetClass="emph" presetSubtype="0" fill="hold" nodeType="withEffect">
                                  <p:stCondLst>
                                    <p:cond delay="0"/>
                                  </p:stCondLst>
                                  <p:childTnLst>
                                    <p:animRot by="21600000">
                                      <p:cBhvr>
                                        <p:cTn id="24" dur="1000" fill="hold"/>
                                        <p:tgtEl>
                                          <p:spTgt spid="48"/>
                                        </p:tgtEl>
                                        <p:attrNameLst>
                                          <p:attrName>r</p:attrName>
                                        </p:attrNameLst>
                                      </p:cBhvr>
                                    </p:animRot>
                                  </p:childTnLst>
                                </p:cTn>
                              </p:par>
                              <p:par>
                                <p:cTn id="25" presetID="8" presetClass="emph" presetSubtype="0" fill="hold" nodeType="withEffect">
                                  <p:stCondLst>
                                    <p:cond delay="0"/>
                                  </p:stCondLst>
                                  <p:childTnLst>
                                    <p:animRot by="21600000">
                                      <p:cBhvr>
                                        <p:cTn id="26" dur="1000" fill="hold"/>
                                        <p:tgtEl>
                                          <p:spTgt spid="58"/>
                                        </p:tgtEl>
                                        <p:attrNameLst>
                                          <p:attrName>r</p:attrName>
                                        </p:attrNameLst>
                                      </p:cBhvr>
                                    </p:animRot>
                                  </p:childTnLst>
                                </p:cTn>
                              </p:par>
                              <p:par>
                                <p:cTn id="27" presetID="63" presetClass="path" presetSubtype="0" fill="hold" nodeType="withEffect">
                                  <p:stCondLst>
                                    <p:cond delay="0"/>
                                  </p:stCondLst>
                                  <p:childTnLst>
                                    <p:animMotion origin="layout" path="M 0.0 0.0  L 0.25 0.0  E" pathEditMode="relative" ptsTypes="">
                                      <p:cBhvr>
                                        <p:cTn id="28" dur="1000" fill="hold"/>
                                        <p:tgtEl>
                                          <p:spTgt spid="26"/>
                                        </p:tgtEl>
                                        <p:attrNameLst>
                                          <p:attrName>ppt_x</p:attrName>
                                          <p:attrName>ppt_y</p:attrName>
                                        </p:attrNameLst>
                                      </p:cBhvr>
                                    </p:animMotion>
                                  </p:childTnLst>
                                </p:cTn>
                              </p:par>
                              <p:par>
                                <p:cTn id="29" presetID="63" presetClass="path" presetSubtype="0" fill="hold" nodeType="withEffect">
                                  <p:stCondLst>
                                    <p:cond delay="0"/>
                                  </p:stCondLst>
                                  <p:childTnLst>
                                    <p:animMotion origin="layout" path="M 0.0 0.0  L 0.25 0.0  E" pathEditMode="relative" ptsTypes="">
                                      <p:cBhvr>
                                        <p:cTn id="30" dur="1000" fill="hold"/>
                                        <p:tgtEl>
                                          <p:spTgt spid="27"/>
                                        </p:tgtEl>
                                        <p:attrNameLst>
                                          <p:attrName>ppt_x</p:attrName>
                                          <p:attrName>ppt_y</p:attrName>
                                        </p:attrNameLst>
                                      </p:cBhvr>
                                    </p:animMotion>
                                  </p:childTnLst>
                                </p:cTn>
                              </p:par>
                              <p:par>
                                <p:cTn id="31" presetID="63" presetClass="path" presetSubtype="0" fill="hold" nodeType="withEffect">
                                  <p:stCondLst>
                                    <p:cond delay="0"/>
                                  </p:stCondLst>
                                  <p:childTnLst>
                                    <p:animMotion origin="layout" path="M 0.0 0.0  L 0.25 0.0  E" pathEditMode="relative" ptsTypes="">
                                      <p:cBhvr>
                                        <p:cTn id="32" dur="1000" fill="hold"/>
                                        <p:tgtEl>
                                          <p:spTgt spid="37"/>
                                        </p:tgtEl>
                                        <p:attrNameLst>
                                          <p:attrName>ppt_x</p:attrName>
                                          <p:attrName>ppt_y</p:attrName>
                                        </p:attrNameLst>
                                      </p:cBhvr>
                                    </p:animMotion>
                                  </p:childTnLst>
                                </p:cTn>
                              </p:par>
                              <p:par>
                                <p:cTn id="33" presetID="8" presetClass="emph" presetSubtype="0" repeatCount="2000" fill="hold" nodeType="withEffect">
                                  <p:stCondLst>
                                    <p:cond delay="0"/>
                                  </p:stCondLst>
                                  <p:childTnLst>
                                    <p:animRot by="21600000">
                                      <p:cBhvr>
                                        <p:cTn id="34" dur="500" fill="hold"/>
                                        <p:tgtEl>
                                          <p:spTgt spid="27"/>
                                        </p:tgtEl>
                                        <p:attrNameLst>
                                          <p:attrName>r</p:attrName>
                                        </p:attrNameLst>
                                      </p:cBhvr>
                                    </p:animRot>
                                  </p:childTnLst>
                                </p:cTn>
                              </p:par>
                              <p:par>
                                <p:cTn id="35" presetID="8" presetClass="emph" presetSubtype="0" repeatCount="2000" fill="hold" nodeType="withEffect">
                                  <p:stCondLst>
                                    <p:cond delay="0"/>
                                  </p:stCondLst>
                                  <p:childTnLst>
                                    <p:animRot by="21600000">
                                      <p:cBhvr>
                                        <p:cTn id="36" dur="500" fill="hold"/>
                                        <p:tgtEl>
                                          <p:spTgt spid="37"/>
                                        </p:tgtEl>
                                        <p:attrNameLst>
                                          <p:attrName>r</p:attrName>
                                        </p:attrNameLst>
                                      </p:cBhvr>
                                    </p:animRot>
                                  </p:childTnLst>
                                </p:cTn>
                              </p:par>
                            </p:childTnLst>
                          </p:cTn>
                        </p:par>
                        <p:par>
                          <p:cTn id="37" fill="hold" nodeType="afterGroup">
                            <p:stCondLst>
                              <p:cond delay="1000"/>
                            </p:stCondLst>
                            <p:childTnLst>
                              <p:par>
                                <p:cTn id="38" presetID="1" presetClass="exit" presetSubtype="0" fill="hold" nodeType="afterEffect">
                                  <p:stCondLst>
                                    <p:cond delay="0"/>
                                  </p:stCondLst>
                                  <p:childTnLst>
                                    <p:set>
                                      <p:cBhvr>
                                        <p:cTn id="39" dur="1" fill="hold">
                                          <p:stCondLst>
                                            <p:cond delay="0"/>
                                          </p:stCondLst>
                                        </p:cTn>
                                        <p:tgtEl>
                                          <p:spTgt spid="47"/>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48"/>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58"/>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26"/>
                                        </p:tgtEl>
                                        <p:attrNameLst>
                                          <p:attrName>style.visibility</p:attrName>
                                        </p:attrNameLst>
                                      </p:cBhvr>
                                      <p:to>
                                        <p:strVal val="hidden"/>
                                      </p:to>
                                    </p:set>
                                  </p:childTnLst>
                                </p:cTn>
                              </p:par>
                              <p:par>
                                <p:cTn id="46" presetID="1" presetClass="exit" presetSubtype="0" fill="hold" nodeType="withEffect">
                                  <p:stCondLst>
                                    <p:cond delay="0"/>
                                  </p:stCondLst>
                                  <p:childTnLst>
                                    <p:set>
                                      <p:cBhvr>
                                        <p:cTn id="47" dur="1" fill="hold">
                                          <p:stCondLst>
                                            <p:cond delay="0"/>
                                          </p:stCondLst>
                                        </p:cTn>
                                        <p:tgtEl>
                                          <p:spTgt spid="27"/>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37"/>
                                        </p:tgtEl>
                                        <p:attrNameLst>
                                          <p:attrName>style.visibility</p:attrName>
                                        </p:attrNameLst>
                                      </p:cBhvr>
                                      <p:to>
                                        <p:strVal val="hidden"/>
                                      </p:to>
                                    </p:set>
                                  </p:childTnLst>
                                </p:cTn>
                              </p:par>
                              <p:par>
                                <p:cTn id="50" presetID="1" presetClass="entr" presetSubtype="0" fill="hold" nodeType="withEffect">
                                  <p:stCondLst>
                                    <p:cond delay="0"/>
                                  </p:stCondLst>
                                  <p:childTnLst>
                                    <p:set>
                                      <p:cBhvr>
                                        <p:cTn id="51" dur="1" fill="hold">
                                          <p:stCondLst>
                                            <p:cond delay="0"/>
                                          </p:stCondLst>
                                        </p:cTn>
                                        <p:tgtEl>
                                          <p:spTgt spid="68"/>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69"/>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7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5"/>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6"/>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6"/>
                                        </p:tgtEl>
                                        <p:attrNameLst>
                                          <p:attrName>style.visibility</p:attrName>
                                        </p:attrNameLst>
                                      </p:cBhvr>
                                      <p:to>
                                        <p:strVal val="visible"/>
                                      </p:to>
                                    </p:set>
                                  </p:childTnLst>
                                </p:cTn>
                              </p:par>
                            </p:childTnLst>
                          </p:cTn>
                        </p:par>
                        <p:par>
                          <p:cTn id="62" fill="hold" nodeType="afterGroup">
                            <p:stCondLst>
                              <p:cond delay="1000"/>
                            </p:stCondLst>
                            <p:childTnLst>
                              <p:par>
                                <p:cTn id="63" presetID="63" presetClass="path" presetSubtype="0" fill="hold" nodeType="afterEffect">
                                  <p:stCondLst>
                                    <p:cond delay="0"/>
                                  </p:stCondLst>
                                  <p:childTnLst>
                                    <p:animMotion origin="layout" path="M -0.00052 -4.58864E-6 L 0.48386 0.00302 " pathEditMode="relative" rAng="0" ptsTypes="AA">
                                      <p:cBhvr>
                                        <p:cTn id="64" dur="2000" fill="hold"/>
                                        <p:tgtEl>
                                          <p:spTgt spid="68"/>
                                        </p:tgtEl>
                                        <p:attrNameLst>
                                          <p:attrName>ppt_x</p:attrName>
                                          <p:attrName>ppt_y</p:attrName>
                                        </p:attrNameLst>
                                      </p:cBhvr>
                                      <p:rCtr x="24219" y="139"/>
                                    </p:animMotion>
                                  </p:childTnLst>
                                </p:cTn>
                              </p:par>
                              <p:par>
                                <p:cTn id="65" presetID="63" presetClass="path" presetSubtype="0" fill="hold" nodeType="withEffect">
                                  <p:stCondLst>
                                    <p:cond delay="0"/>
                                  </p:stCondLst>
                                  <p:childTnLst>
                                    <p:animMotion origin="layout" path="M 2.77778E-7 0.0007 L 0.48003 0.00139 " pathEditMode="relative" rAng="0" ptsTypes="AA">
                                      <p:cBhvr>
                                        <p:cTn id="66" dur="2000" fill="hold"/>
                                        <p:tgtEl>
                                          <p:spTgt spid="69"/>
                                        </p:tgtEl>
                                        <p:attrNameLst>
                                          <p:attrName>ppt_x</p:attrName>
                                          <p:attrName>ppt_y</p:attrName>
                                        </p:attrNameLst>
                                      </p:cBhvr>
                                      <p:rCtr x="23993" y="23"/>
                                    </p:animMotion>
                                  </p:childTnLst>
                                </p:cTn>
                              </p:par>
                              <p:par>
                                <p:cTn id="67" presetID="63" presetClass="path" presetSubtype="0" fill="hold" nodeType="withEffect">
                                  <p:stCondLst>
                                    <p:cond delay="0"/>
                                  </p:stCondLst>
                                  <p:childTnLst>
                                    <p:animMotion origin="layout" path="M 1.94444E-6 7.18424E-7 L 0.48038 -0.00046 " pathEditMode="relative" rAng="0" ptsTypes="AA">
                                      <p:cBhvr>
                                        <p:cTn id="68" dur="2000" fill="hold"/>
                                        <p:tgtEl>
                                          <p:spTgt spid="79"/>
                                        </p:tgtEl>
                                        <p:attrNameLst>
                                          <p:attrName>ppt_x</p:attrName>
                                          <p:attrName>ppt_y</p:attrName>
                                        </p:attrNameLst>
                                      </p:cBhvr>
                                      <p:rCtr x="24010" y="-23"/>
                                    </p:animMotion>
                                  </p:childTnLst>
                                </p:cTn>
                              </p:par>
                              <p:par>
                                <p:cTn id="69" presetID="8" presetClass="emph" presetSubtype="0" fill="hold" nodeType="withEffect">
                                  <p:stCondLst>
                                    <p:cond delay="0"/>
                                  </p:stCondLst>
                                  <p:childTnLst>
                                    <p:animRot by="21600000">
                                      <p:cBhvr>
                                        <p:cTn id="70" dur="2000" fill="hold"/>
                                        <p:tgtEl>
                                          <p:spTgt spid="69"/>
                                        </p:tgtEl>
                                        <p:attrNameLst>
                                          <p:attrName>r</p:attrName>
                                        </p:attrNameLst>
                                      </p:cBhvr>
                                    </p:animRot>
                                  </p:childTnLst>
                                </p:cTn>
                              </p:par>
                              <p:par>
                                <p:cTn id="71" presetID="8" presetClass="emph" presetSubtype="0" fill="hold" nodeType="withEffect">
                                  <p:stCondLst>
                                    <p:cond delay="0"/>
                                  </p:stCondLst>
                                  <p:childTnLst>
                                    <p:animRot by="21600000">
                                      <p:cBhvr>
                                        <p:cTn id="72" dur="2000" fill="hold"/>
                                        <p:tgtEl>
                                          <p:spTgt spid="79"/>
                                        </p:tgtEl>
                                        <p:attrNameLst>
                                          <p:attrName>r</p:attrName>
                                        </p:attrNameLst>
                                      </p:cBhvr>
                                    </p:animRot>
                                  </p:childTnLst>
                                </p:cTn>
                              </p:par>
                              <p:par>
                                <p:cTn id="73" presetID="63" presetClass="path" presetSubtype="0" fill="hold" nodeType="withEffect">
                                  <p:stCondLst>
                                    <p:cond delay="0"/>
                                  </p:stCondLst>
                                  <p:childTnLst>
                                    <p:animMotion origin="layout" path="M -0.00191 0.00023 L 0.56319 -0.00302 " pathEditMode="relative" rAng="0" ptsTypes="AA">
                                      <p:cBhvr>
                                        <p:cTn id="74" dur="500" fill="hold"/>
                                        <p:tgtEl>
                                          <p:spTgt spid="5"/>
                                        </p:tgtEl>
                                        <p:attrNameLst>
                                          <p:attrName>ppt_x</p:attrName>
                                          <p:attrName>ppt_y</p:attrName>
                                        </p:attrNameLst>
                                      </p:cBhvr>
                                      <p:rCtr x="28247" y="-162"/>
                                    </p:animMotion>
                                  </p:childTnLst>
                                </p:cTn>
                              </p:par>
                              <p:par>
                                <p:cTn id="75" presetID="63" presetClass="path" presetSubtype="0" fill="hold" nodeType="withEffect">
                                  <p:stCondLst>
                                    <p:cond delay="0"/>
                                  </p:stCondLst>
                                  <p:childTnLst>
                                    <p:animMotion origin="layout" path="M -0.00035 -0.00162 L 0.56319 -0.00069 " pathEditMode="relative" rAng="0" ptsTypes="AA">
                                      <p:cBhvr>
                                        <p:cTn id="76" dur="500" fill="hold"/>
                                        <p:tgtEl>
                                          <p:spTgt spid="6"/>
                                        </p:tgtEl>
                                        <p:attrNameLst>
                                          <p:attrName>ppt_x</p:attrName>
                                          <p:attrName>ppt_y</p:attrName>
                                        </p:attrNameLst>
                                      </p:cBhvr>
                                      <p:rCtr x="28177" y="46"/>
                                    </p:animMotion>
                                  </p:childTnLst>
                                </p:cTn>
                              </p:par>
                              <p:par>
                                <p:cTn id="77" presetID="63" presetClass="path" presetSubtype="0" fill="hold" nodeType="withEffect">
                                  <p:stCondLst>
                                    <p:cond delay="0"/>
                                  </p:stCondLst>
                                  <p:childTnLst>
                                    <p:animMotion origin="layout" path="M 5.E-6 -2.74623E-6 L 0.5632 -0.00046 " pathEditMode="relative" rAng="0" ptsTypes="AA">
                                      <p:cBhvr>
                                        <p:cTn id="78" dur="500" fill="hold"/>
                                        <p:tgtEl>
                                          <p:spTgt spid="16"/>
                                        </p:tgtEl>
                                        <p:attrNameLst>
                                          <p:attrName>ppt_x</p:attrName>
                                          <p:attrName>ppt_y</p:attrName>
                                        </p:attrNameLst>
                                      </p:cBhvr>
                                      <p:rCtr x="28160" y="-23"/>
                                    </p:animMotion>
                                  </p:childTnLst>
                                </p:cTn>
                              </p:par>
                              <p:par>
                                <p:cTn id="79" presetID="8" presetClass="emph" presetSubtype="0" repeatCount="2000" fill="hold" nodeType="withEffect">
                                  <p:stCondLst>
                                    <p:cond delay="0"/>
                                  </p:stCondLst>
                                  <p:childTnLst>
                                    <p:animRot by="21600000">
                                      <p:cBhvr>
                                        <p:cTn id="80" dur="1000" fill="hold"/>
                                        <p:tgtEl>
                                          <p:spTgt spid="6"/>
                                        </p:tgtEl>
                                        <p:attrNameLst>
                                          <p:attrName>r</p:attrName>
                                        </p:attrNameLst>
                                      </p:cBhvr>
                                    </p:animRot>
                                  </p:childTnLst>
                                </p:cTn>
                              </p:par>
                              <p:par>
                                <p:cTn id="81" presetID="8" presetClass="emph" presetSubtype="0" repeatCount="2000" fill="hold" nodeType="withEffect">
                                  <p:stCondLst>
                                    <p:cond delay="0"/>
                                  </p:stCondLst>
                                  <p:childTnLst>
                                    <p:animRot by="21600000">
                                      <p:cBhvr>
                                        <p:cTn id="82" dur="1000" fill="hold"/>
                                        <p:tgtEl>
                                          <p:spTgt spid="16"/>
                                        </p:tgtEl>
                                        <p:attrNameLst>
                                          <p:attrName>r</p:attrName>
                                        </p:attrNameLst>
                                      </p:cBhvr>
                                    </p:animRo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89">
                                            <p:txEl>
                                              <p:pRg st="0" end="0"/>
                                            </p:txEl>
                                          </p:spTgt>
                                        </p:tgtEl>
                                        <p:attrNameLst>
                                          <p:attrName>style.visibility</p:attrName>
                                        </p:attrNameLst>
                                      </p:cBhvr>
                                      <p:to>
                                        <p:strVal val="visible"/>
                                      </p:to>
                                    </p:set>
                                    <p:animEffect transition="in" filter="wipe(left)">
                                      <p:cBhvr>
                                        <p:cTn id="87" dur="500"/>
                                        <p:tgtEl>
                                          <p:spTgt spid="89">
                                            <p:txEl>
                                              <p:pRg st="0" end="0"/>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89">
                                            <p:txEl>
                                              <p:pRg st="1" end="1"/>
                                            </p:txEl>
                                          </p:spTgt>
                                        </p:tgtEl>
                                        <p:attrNameLst>
                                          <p:attrName>style.visibility</p:attrName>
                                        </p:attrNameLst>
                                      </p:cBhvr>
                                      <p:to>
                                        <p:strVal val="visible"/>
                                      </p:to>
                                    </p:set>
                                    <p:animEffect transition="in" filter="wipe(left)">
                                      <p:cBhvr>
                                        <p:cTn id="92" dur="500"/>
                                        <p:tgtEl>
                                          <p:spTgt spid="89">
                                            <p:txEl>
                                              <p:pRg st="1" end="1"/>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89">
                                            <p:txEl>
                                              <p:pRg st="2" end="2"/>
                                            </p:txEl>
                                          </p:spTgt>
                                        </p:tgtEl>
                                        <p:attrNameLst>
                                          <p:attrName>style.visibility</p:attrName>
                                        </p:attrNameLst>
                                      </p:cBhvr>
                                      <p:to>
                                        <p:strVal val="visible"/>
                                      </p:to>
                                    </p:set>
                                    <p:animEffect transition="in" filter="wipe(left)">
                                      <p:cBhvr>
                                        <p:cTn id="97" dur="500"/>
                                        <p:tgtEl>
                                          <p:spTgt spid="89">
                                            <p:txEl>
                                              <p:pRg st="2" end="2"/>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childTnLst>
                                    <p:set>
                                      <p:cBhvr>
                                        <p:cTn id="101" dur="1" fill="hold">
                                          <p:stCondLst>
                                            <p:cond delay="0"/>
                                          </p:stCondLst>
                                        </p:cTn>
                                        <p:tgtEl>
                                          <p:spTgt spid="89">
                                            <p:txEl>
                                              <p:pRg st="3" end="3"/>
                                            </p:txEl>
                                          </p:spTgt>
                                        </p:tgtEl>
                                        <p:attrNameLst>
                                          <p:attrName>style.visibility</p:attrName>
                                        </p:attrNameLst>
                                      </p:cBhvr>
                                      <p:to>
                                        <p:strVal val="visible"/>
                                      </p:to>
                                    </p:set>
                                    <p:animEffect transition="in" filter="wipe(left)">
                                      <p:cBhvr>
                                        <p:cTn id="102" dur="500"/>
                                        <p:tgtEl>
                                          <p:spTgt spid="89">
                                            <p:txEl>
                                              <p:pRg st="3" end="3"/>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childTnLst>
                                    <p:set>
                                      <p:cBhvr>
                                        <p:cTn id="106" dur="1" fill="hold">
                                          <p:stCondLst>
                                            <p:cond delay="0"/>
                                          </p:stCondLst>
                                        </p:cTn>
                                        <p:tgtEl>
                                          <p:spTgt spid="89">
                                            <p:txEl>
                                              <p:pRg st="4" end="4"/>
                                            </p:txEl>
                                          </p:spTgt>
                                        </p:tgtEl>
                                        <p:attrNameLst>
                                          <p:attrName>style.visibility</p:attrName>
                                        </p:attrNameLst>
                                      </p:cBhvr>
                                      <p:to>
                                        <p:strVal val="visible"/>
                                      </p:to>
                                    </p:set>
                                    <p:animEffect transition="in" filter="wipe(left)">
                                      <p:cBhvr>
                                        <p:cTn id="107" dur="500"/>
                                        <p:tgtEl>
                                          <p:spTgt spid="89">
                                            <p:txEl>
                                              <p:pRg st="4" end="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childTnLst>
                                    <p:set>
                                      <p:cBhvr>
                                        <p:cTn id="111" dur="1" fill="hold">
                                          <p:stCondLst>
                                            <p:cond delay="0"/>
                                          </p:stCondLst>
                                        </p:cTn>
                                        <p:tgtEl>
                                          <p:spTgt spid="89">
                                            <p:txEl>
                                              <p:pRg st="5" end="5"/>
                                            </p:txEl>
                                          </p:spTgt>
                                        </p:tgtEl>
                                        <p:attrNameLst>
                                          <p:attrName>style.visibility</p:attrName>
                                        </p:attrNameLst>
                                      </p:cBhvr>
                                      <p:to>
                                        <p:strVal val="visible"/>
                                      </p:to>
                                    </p:set>
                                    <p:animEffect transition="in" filter="wipe(left)">
                                      <p:cBhvr>
                                        <p:cTn id="112" dur="500"/>
                                        <p:tgtEl>
                                          <p:spTgt spid="8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7">
            <a:extLst>
              <a:ext uri="{FF2B5EF4-FFF2-40B4-BE49-F238E27FC236}">
                <a16:creationId xmlns:a16="http://schemas.microsoft.com/office/drawing/2014/main" id="{478D6F97-1724-4CD6-A9F4-C3A271BC4ED8}"/>
              </a:ext>
            </a:extLst>
          </p:cNvPr>
          <p:cNvGrpSpPr>
            <a:grpSpLocks/>
          </p:cNvGrpSpPr>
          <p:nvPr/>
        </p:nvGrpSpPr>
        <p:grpSpPr bwMode="auto">
          <a:xfrm>
            <a:off x="520700" y="-400050"/>
            <a:ext cx="4876800" cy="1512888"/>
            <a:chOff x="1547664" y="1340768"/>
            <a:chExt cx="4875788" cy="1512168"/>
          </a:xfrm>
        </p:grpSpPr>
        <p:cxnSp>
          <p:nvCxnSpPr>
            <p:cNvPr id="55" name="Straight Connector 54">
              <a:extLst>
                <a:ext uri="{FF2B5EF4-FFF2-40B4-BE49-F238E27FC236}">
                  <a16:creationId xmlns:a16="http://schemas.microsoft.com/office/drawing/2014/main" id="{B5B5D914-10A4-40C2-8538-D3875DE70C50}"/>
                </a:ext>
              </a:extLst>
            </p:cNvPr>
            <p:cNvCxnSpPr/>
            <p:nvPr/>
          </p:nvCxnSpPr>
          <p:spPr>
            <a:xfrm>
              <a:off x="2268239" y="2852936"/>
              <a:ext cx="3455271" cy="0"/>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
          <p:nvSpPr>
            <p:cNvPr id="56" name="Arc 55">
              <a:extLst>
                <a:ext uri="{FF2B5EF4-FFF2-40B4-BE49-F238E27FC236}">
                  <a16:creationId xmlns:a16="http://schemas.microsoft.com/office/drawing/2014/main" id="{7334EDEE-C960-4163-8A98-42B029C880F1}"/>
                </a:ext>
              </a:extLst>
            </p:cNvPr>
            <p:cNvSpPr/>
            <p:nvPr/>
          </p:nvSpPr>
          <p:spPr>
            <a:xfrm flipV="1">
              <a:off x="4910879" y="1340768"/>
              <a:ext cx="1512573" cy="1512168"/>
            </a:xfrm>
            <a:prstGeom prst="arc">
              <a:avLst>
                <a:gd name="adj1" fmla="val 16200000"/>
                <a:gd name="adj2" fmla="val 276402"/>
              </a:avLst>
            </a:prstGeom>
            <a:ln w="76200">
              <a:solidFill>
                <a:srgbClr val="96969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57" name="Arc 56">
              <a:extLst>
                <a:ext uri="{FF2B5EF4-FFF2-40B4-BE49-F238E27FC236}">
                  <a16:creationId xmlns:a16="http://schemas.microsoft.com/office/drawing/2014/main" id="{1C09D313-AFD4-44F9-A6E4-EB95F37AC627}"/>
                </a:ext>
              </a:extLst>
            </p:cNvPr>
            <p:cNvSpPr/>
            <p:nvPr/>
          </p:nvSpPr>
          <p:spPr>
            <a:xfrm flipH="1" flipV="1">
              <a:off x="1547664" y="1340768"/>
              <a:ext cx="1512574" cy="1512168"/>
            </a:xfrm>
            <a:prstGeom prst="arc">
              <a:avLst>
                <a:gd name="adj1" fmla="val 16200000"/>
                <a:gd name="adj2" fmla="val 276402"/>
              </a:avLst>
            </a:prstGeom>
            <a:ln w="76200">
              <a:solidFill>
                <a:srgbClr val="96969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4099" name="Group 3">
            <a:extLst>
              <a:ext uri="{FF2B5EF4-FFF2-40B4-BE49-F238E27FC236}">
                <a16:creationId xmlns:a16="http://schemas.microsoft.com/office/drawing/2014/main" id="{22D093DD-2B37-492D-95BF-49DBC6BD8A0D}"/>
              </a:ext>
            </a:extLst>
          </p:cNvPr>
          <p:cNvGrpSpPr>
            <a:grpSpLocks/>
          </p:cNvGrpSpPr>
          <p:nvPr/>
        </p:nvGrpSpPr>
        <p:grpSpPr bwMode="auto">
          <a:xfrm>
            <a:off x="533400" y="750888"/>
            <a:ext cx="6316663" cy="1517650"/>
            <a:chOff x="533699" y="751452"/>
            <a:chExt cx="6316663" cy="1517650"/>
          </a:xfrm>
        </p:grpSpPr>
        <p:cxnSp>
          <p:nvCxnSpPr>
            <p:cNvPr id="59" name="Straight Connector 58">
              <a:extLst>
                <a:ext uri="{FF2B5EF4-FFF2-40B4-BE49-F238E27FC236}">
                  <a16:creationId xmlns:a16="http://schemas.microsoft.com/office/drawing/2014/main" id="{360C8138-9D3B-4724-AA70-A7E5525EC13C}"/>
                </a:ext>
              </a:extLst>
            </p:cNvPr>
            <p:cNvCxnSpPr/>
            <p:nvPr/>
          </p:nvCxnSpPr>
          <p:spPr bwMode="auto">
            <a:xfrm>
              <a:off x="1254424" y="2264339"/>
              <a:ext cx="3455988" cy="0"/>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
          <p:nvSpPr>
            <p:cNvPr id="60" name="Arc 59">
              <a:extLst>
                <a:ext uri="{FF2B5EF4-FFF2-40B4-BE49-F238E27FC236}">
                  <a16:creationId xmlns:a16="http://schemas.microsoft.com/office/drawing/2014/main" id="{2BCB1D4C-C15E-43A9-B135-276B3BBE7850}"/>
                </a:ext>
              </a:extLst>
            </p:cNvPr>
            <p:cNvSpPr/>
            <p:nvPr/>
          </p:nvSpPr>
          <p:spPr bwMode="auto">
            <a:xfrm flipH="1" flipV="1">
              <a:off x="533699" y="751452"/>
              <a:ext cx="1512888" cy="1512887"/>
            </a:xfrm>
            <a:prstGeom prst="arc">
              <a:avLst>
                <a:gd name="adj1" fmla="val 16200000"/>
                <a:gd name="adj2" fmla="val 276402"/>
              </a:avLst>
            </a:prstGeom>
            <a:ln w="76200">
              <a:solidFill>
                <a:srgbClr val="96969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61" name="Freeform 60">
              <a:extLst>
                <a:ext uri="{FF2B5EF4-FFF2-40B4-BE49-F238E27FC236}">
                  <a16:creationId xmlns:a16="http://schemas.microsoft.com/office/drawing/2014/main" id="{70F0A7C3-57E9-43FB-847A-5AEBFCED086A}"/>
                </a:ext>
              </a:extLst>
            </p:cNvPr>
            <p:cNvSpPr/>
            <p:nvPr/>
          </p:nvSpPr>
          <p:spPr bwMode="auto">
            <a:xfrm>
              <a:off x="4677074" y="1208652"/>
              <a:ext cx="2173288" cy="1060450"/>
            </a:xfrm>
            <a:custGeom>
              <a:avLst/>
              <a:gdLst>
                <a:gd name="connsiteX0" fmla="*/ 0 w 2173356"/>
                <a:gd name="connsiteY0" fmla="*/ 1060174 h 1060174"/>
                <a:gd name="connsiteX1" fmla="*/ 689113 w 2173356"/>
                <a:gd name="connsiteY1" fmla="*/ 940904 h 1060174"/>
                <a:gd name="connsiteX2" fmla="*/ 1497496 w 2173356"/>
                <a:gd name="connsiteY2" fmla="*/ 463826 h 1060174"/>
                <a:gd name="connsiteX3" fmla="*/ 2173356 w 2173356"/>
                <a:gd name="connsiteY3" fmla="*/ 0 h 1060174"/>
              </a:gdLst>
              <a:ahLst/>
              <a:cxnLst>
                <a:cxn ang="0">
                  <a:pos x="connsiteX0" y="connsiteY0"/>
                </a:cxn>
                <a:cxn ang="0">
                  <a:pos x="connsiteX1" y="connsiteY1"/>
                </a:cxn>
                <a:cxn ang="0">
                  <a:pos x="connsiteX2" y="connsiteY2"/>
                </a:cxn>
                <a:cxn ang="0">
                  <a:pos x="connsiteX3" y="connsiteY3"/>
                </a:cxn>
              </a:cxnLst>
              <a:rect l="l" t="t" r="r" b="b"/>
              <a:pathLst>
                <a:path w="2173356" h="1060174">
                  <a:moveTo>
                    <a:pt x="0" y="1060174"/>
                  </a:moveTo>
                  <a:cubicBezTo>
                    <a:pt x="219765" y="1050234"/>
                    <a:pt x="439530" y="1040295"/>
                    <a:pt x="689113" y="940904"/>
                  </a:cubicBezTo>
                  <a:cubicBezTo>
                    <a:pt x="938696" y="841513"/>
                    <a:pt x="1250122" y="620643"/>
                    <a:pt x="1497496" y="463826"/>
                  </a:cubicBezTo>
                  <a:cubicBezTo>
                    <a:pt x="1744870" y="307009"/>
                    <a:pt x="2173356" y="0"/>
                    <a:pt x="2173356" y="0"/>
                  </a:cubicBezTo>
                </a:path>
              </a:pathLst>
            </a:custGeom>
            <a:ln w="76200">
              <a:solidFill>
                <a:srgbClr val="96969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cxnSp>
        <p:nvCxnSpPr>
          <p:cNvPr id="62" name="Straight Connector 61">
            <a:extLst>
              <a:ext uri="{FF2B5EF4-FFF2-40B4-BE49-F238E27FC236}">
                <a16:creationId xmlns:a16="http://schemas.microsoft.com/office/drawing/2014/main" id="{FF7C477D-5765-4BCA-B523-19FA6615F129}"/>
              </a:ext>
            </a:extLst>
          </p:cNvPr>
          <p:cNvCxnSpPr/>
          <p:nvPr/>
        </p:nvCxnSpPr>
        <p:spPr>
          <a:xfrm>
            <a:off x="271463" y="1457325"/>
            <a:ext cx="7521575" cy="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73F8557-9709-4C0C-9EC2-6F4CF9890AD4}"/>
              </a:ext>
            </a:extLst>
          </p:cNvPr>
          <p:cNvCxnSpPr/>
          <p:nvPr/>
        </p:nvCxnSpPr>
        <p:spPr>
          <a:xfrm>
            <a:off x="250825" y="287338"/>
            <a:ext cx="7542213" cy="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grpSp>
        <p:nvGrpSpPr>
          <p:cNvPr id="4102" name="Group 40">
            <a:extLst>
              <a:ext uri="{FF2B5EF4-FFF2-40B4-BE49-F238E27FC236}">
                <a16:creationId xmlns:a16="http://schemas.microsoft.com/office/drawing/2014/main" id="{C71670FC-A5D7-4548-8BB7-6140B6DE29FF}"/>
              </a:ext>
            </a:extLst>
          </p:cNvPr>
          <p:cNvGrpSpPr>
            <a:grpSpLocks/>
          </p:cNvGrpSpPr>
          <p:nvPr/>
        </p:nvGrpSpPr>
        <p:grpSpPr bwMode="auto">
          <a:xfrm>
            <a:off x="527050" y="2060575"/>
            <a:ext cx="8869363" cy="1511300"/>
            <a:chOff x="1534412" y="4792081"/>
            <a:chExt cx="8869754" cy="1512168"/>
          </a:xfrm>
        </p:grpSpPr>
        <p:cxnSp>
          <p:nvCxnSpPr>
            <p:cNvPr id="65" name="Straight Connector 64">
              <a:extLst>
                <a:ext uri="{FF2B5EF4-FFF2-40B4-BE49-F238E27FC236}">
                  <a16:creationId xmlns:a16="http://schemas.microsoft.com/office/drawing/2014/main" id="{9577F20C-2F4D-48C0-A55E-347BD1B6E84A}"/>
                </a:ext>
              </a:extLst>
            </p:cNvPr>
            <p:cNvCxnSpPr/>
            <p:nvPr/>
          </p:nvCxnSpPr>
          <p:spPr>
            <a:xfrm>
              <a:off x="2253582" y="6304249"/>
              <a:ext cx="8150584" cy="0"/>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
          <p:nvSpPr>
            <p:cNvPr id="66" name="Arc 65">
              <a:extLst>
                <a:ext uri="{FF2B5EF4-FFF2-40B4-BE49-F238E27FC236}">
                  <a16:creationId xmlns:a16="http://schemas.microsoft.com/office/drawing/2014/main" id="{72202CDF-B17F-4C95-8956-C2175BC041DE}"/>
                </a:ext>
              </a:extLst>
            </p:cNvPr>
            <p:cNvSpPr/>
            <p:nvPr/>
          </p:nvSpPr>
          <p:spPr>
            <a:xfrm flipH="1" flipV="1">
              <a:off x="1534412" y="4792081"/>
              <a:ext cx="1512955" cy="1512168"/>
            </a:xfrm>
            <a:prstGeom prst="arc">
              <a:avLst>
                <a:gd name="adj1" fmla="val 16200000"/>
                <a:gd name="adj2" fmla="val 276402"/>
              </a:avLst>
            </a:prstGeom>
            <a:ln w="76200">
              <a:solidFill>
                <a:srgbClr val="96969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67" name="Oval 102">
            <a:extLst>
              <a:ext uri="{FF2B5EF4-FFF2-40B4-BE49-F238E27FC236}">
                <a16:creationId xmlns:a16="http://schemas.microsoft.com/office/drawing/2014/main" id="{69F31D4C-95C5-4749-BF53-CFB529590863}"/>
              </a:ext>
            </a:extLst>
          </p:cNvPr>
          <p:cNvSpPr>
            <a:spLocks noChangeArrowheads="1"/>
          </p:cNvSpPr>
          <p:nvPr/>
        </p:nvSpPr>
        <p:spPr bwMode="auto">
          <a:xfrm>
            <a:off x="565150" y="315913"/>
            <a:ext cx="287338" cy="287337"/>
          </a:xfrm>
          <a:prstGeom prst="ellipse">
            <a:avLst/>
          </a:prstGeom>
          <a:solidFill>
            <a:srgbClr val="66FF33"/>
          </a:solidFill>
          <a:ln w="19050">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 name="Oval 102">
            <a:extLst>
              <a:ext uri="{FF2B5EF4-FFF2-40B4-BE49-F238E27FC236}">
                <a16:creationId xmlns:a16="http://schemas.microsoft.com/office/drawing/2014/main" id="{6FE65327-0079-474E-8F79-E423561E5776}"/>
              </a:ext>
            </a:extLst>
          </p:cNvPr>
          <p:cNvSpPr>
            <a:spLocks noChangeArrowheads="1"/>
          </p:cNvSpPr>
          <p:nvPr/>
        </p:nvSpPr>
        <p:spPr bwMode="auto">
          <a:xfrm>
            <a:off x="585788" y="1471613"/>
            <a:ext cx="287337" cy="287337"/>
          </a:xfrm>
          <a:prstGeom prst="ellipse">
            <a:avLst/>
          </a:prstGeom>
          <a:solidFill>
            <a:srgbClr val="66FF33"/>
          </a:solidFill>
          <a:ln w="19050">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4105" name="Oval 102">
            <a:extLst>
              <a:ext uri="{FF2B5EF4-FFF2-40B4-BE49-F238E27FC236}">
                <a16:creationId xmlns:a16="http://schemas.microsoft.com/office/drawing/2014/main" id="{861A50F5-0FCA-4639-8110-1540060270C5}"/>
              </a:ext>
            </a:extLst>
          </p:cNvPr>
          <p:cNvSpPr>
            <a:spLocks noChangeArrowheads="1"/>
          </p:cNvSpPr>
          <p:nvPr/>
        </p:nvSpPr>
        <p:spPr bwMode="auto">
          <a:xfrm>
            <a:off x="579438" y="2759075"/>
            <a:ext cx="287337" cy="287338"/>
          </a:xfrm>
          <a:prstGeom prst="ellipse">
            <a:avLst/>
          </a:prstGeom>
          <a:solidFill>
            <a:srgbClr val="66FF33"/>
          </a:solidFill>
          <a:ln w="19050">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cxnSp>
        <p:nvCxnSpPr>
          <p:cNvPr id="85" name="Straight Connector 84">
            <a:extLst>
              <a:ext uri="{FF2B5EF4-FFF2-40B4-BE49-F238E27FC236}">
                <a16:creationId xmlns:a16="http://schemas.microsoft.com/office/drawing/2014/main" id="{F1AF2C3E-821D-4279-8256-6BD9EB21EF67}"/>
              </a:ext>
            </a:extLst>
          </p:cNvPr>
          <p:cNvCxnSpPr/>
          <p:nvPr/>
        </p:nvCxnSpPr>
        <p:spPr>
          <a:xfrm>
            <a:off x="250825" y="2740025"/>
            <a:ext cx="7542213" cy="0"/>
          </a:xfrm>
          <a:prstGeom prst="line">
            <a:avLst/>
          </a:prstGeom>
          <a:ln>
            <a:solidFill>
              <a:srgbClr val="0000FF"/>
            </a:solidFill>
            <a:prstDash val="sysDash"/>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1944F9B5-26C0-4CB3-9F3B-4C11BAF4A74E}"/>
              </a:ext>
            </a:extLst>
          </p:cNvPr>
          <p:cNvSpPr/>
          <p:nvPr/>
        </p:nvSpPr>
        <p:spPr bwMode="auto">
          <a:xfrm>
            <a:off x="395288" y="4017963"/>
            <a:ext cx="8424862" cy="646112"/>
          </a:xfrm>
          <a:prstGeom prst="rect">
            <a:avLst/>
          </a:prstGeom>
        </p:spPr>
        <p:txBody>
          <a:bodyPr>
            <a:spAutoFit/>
          </a:bodyPr>
          <a:lstStyle/>
          <a:p>
            <a:pPr>
              <a:defRPr/>
            </a:pPr>
            <a:r>
              <a:rPr lang="en-US" b="1" dirty="0">
                <a:solidFill>
                  <a:srgbClr val="FF9966"/>
                </a:solidFill>
                <a:latin typeface="+mn-lt"/>
              </a:rPr>
              <a:t>A ball released from rest in case-1 reaches the same height on the other side (in the absence of friction).</a:t>
            </a:r>
            <a:endParaRPr lang="en-IN" b="1" dirty="0">
              <a:solidFill>
                <a:srgbClr val="FF9966"/>
              </a:solidFill>
              <a:latin typeface="+mn-lt"/>
            </a:endParaRPr>
          </a:p>
        </p:txBody>
      </p:sp>
      <p:sp>
        <p:nvSpPr>
          <p:cNvPr id="4108" name="Rectangle 1">
            <a:extLst>
              <a:ext uri="{FF2B5EF4-FFF2-40B4-BE49-F238E27FC236}">
                <a16:creationId xmlns:a16="http://schemas.microsoft.com/office/drawing/2014/main" id="{85353DA8-0D7D-43FD-9323-36A70B77D306}"/>
              </a:ext>
            </a:extLst>
          </p:cNvPr>
          <p:cNvSpPr>
            <a:spLocks noChangeArrowheads="1"/>
          </p:cNvSpPr>
          <p:nvPr/>
        </p:nvSpPr>
        <p:spPr bwMode="auto">
          <a:xfrm>
            <a:off x="7524750" y="554038"/>
            <a:ext cx="941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Case-1</a:t>
            </a:r>
            <a:endParaRPr lang="en-IN" altLang="en-US">
              <a:solidFill>
                <a:srgbClr val="FF9966"/>
              </a:solidFill>
            </a:endParaRPr>
          </a:p>
        </p:txBody>
      </p:sp>
      <p:sp>
        <p:nvSpPr>
          <p:cNvPr id="4109" name="Rectangle 24">
            <a:extLst>
              <a:ext uri="{FF2B5EF4-FFF2-40B4-BE49-F238E27FC236}">
                <a16:creationId xmlns:a16="http://schemas.microsoft.com/office/drawing/2014/main" id="{68AD2FB6-59BB-4BCC-9247-0FE7CBFD6C35}"/>
              </a:ext>
            </a:extLst>
          </p:cNvPr>
          <p:cNvSpPr>
            <a:spLocks noChangeArrowheads="1"/>
          </p:cNvSpPr>
          <p:nvPr/>
        </p:nvSpPr>
        <p:spPr bwMode="auto">
          <a:xfrm>
            <a:off x="7524750" y="1714500"/>
            <a:ext cx="9413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dirty="0">
                <a:solidFill>
                  <a:schemeClr val="accent2">
                    <a:lumMod val="40000"/>
                    <a:lumOff val="60000"/>
                  </a:schemeClr>
                </a:solidFill>
              </a:rPr>
              <a:t>Case-2</a:t>
            </a:r>
            <a:endParaRPr lang="en-IN" dirty="0">
              <a:solidFill>
                <a:schemeClr val="accent2">
                  <a:lumMod val="40000"/>
                  <a:lumOff val="60000"/>
                </a:schemeClr>
              </a:solidFill>
            </a:endParaRPr>
          </a:p>
        </p:txBody>
      </p:sp>
      <p:sp>
        <p:nvSpPr>
          <p:cNvPr id="4110" name="Rectangle 25">
            <a:extLst>
              <a:ext uri="{FF2B5EF4-FFF2-40B4-BE49-F238E27FC236}">
                <a16:creationId xmlns:a16="http://schemas.microsoft.com/office/drawing/2014/main" id="{0B00D2C3-EF02-4EFC-B22C-B4827FC0E022}"/>
              </a:ext>
            </a:extLst>
          </p:cNvPr>
          <p:cNvSpPr>
            <a:spLocks noChangeArrowheads="1"/>
          </p:cNvSpPr>
          <p:nvPr/>
        </p:nvSpPr>
        <p:spPr bwMode="auto">
          <a:xfrm>
            <a:off x="7524750" y="2924175"/>
            <a:ext cx="941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Case-3</a:t>
            </a:r>
            <a:endParaRPr lang="en-IN" altLang="en-US">
              <a:solidFill>
                <a:srgbClr val="FF00FF"/>
              </a:solidFill>
            </a:endParaRPr>
          </a:p>
        </p:txBody>
      </p:sp>
      <p:sp>
        <p:nvSpPr>
          <p:cNvPr id="27" name="Rectangle 26">
            <a:extLst>
              <a:ext uri="{FF2B5EF4-FFF2-40B4-BE49-F238E27FC236}">
                <a16:creationId xmlns:a16="http://schemas.microsoft.com/office/drawing/2014/main" id="{68486A82-918C-490A-A7DE-8F22D039F66D}"/>
              </a:ext>
            </a:extLst>
          </p:cNvPr>
          <p:cNvSpPr/>
          <p:nvPr/>
        </p:nvSpPr>
        <p:spPr bwMode="auto">
          <a:xfrm>
            <a:off x="395288" y="4740275"/>
            <a:ext cx="8424862" cy="646113"/>
          </a:xfrm>
          <a:prstGeom prst="rect">
            <a:avLst/>
          </a:prstGeom>
        </p:spPr>
        <p:txBody>
          <a:bodyPr>
            <a:spAutoFit/>
          </a:bodyPr>
          <a:lstStyle/>
          <a:p>
            <a:pPr>
              <a:defRPr/>
            </a:pPr>
            <a:r>
              <a:rPr lang="en-US" b="1" dirty="0">
                <a:solidFill>
                  <a:schemeClr val="accent2">
                    <a:lumMod val="40000"/>
                    <a:lumOff val="60000"/>
                  </a:schemeClr>
                </a:solidFill>
                <a:latin typeface="+mn-lt"/>
              </a:rPr>
              <a:t>In case-2, the ball reaches the same height on the other side (in the absence of friction) but travels longer distance.</a:t>
            </a:r>
            <a:endParaRPr lang="en-IN" b="1" dirty="0">
              <a:solidFill>
                <a:schemeClr val="accent2">
                  <a:lumMod val="40000"/>
                  <a:lumOff val="60000"/>
                </a:schemeClr>
              </a:solidFill>
              <a:latin typeface="+mn-lt"/>
            </a:endParaRPr>
          </a:p>
        </p:txBody>
      </p:sp>
      <p:sp>
        <p:nvSpPr>
          <p:cNvPr id="28" name="Rectangle 27">
            <a:extLst>
              <a:ext uri="{FF2B5EF4-FFF2-40B4-BE49-F238E27FC236}">
                <a16:creationId xmlns:a16="http://schemas.microsoft.com/office/drawing/2014/main" id="{7F49AEC5-43C3-48B5-B9F3-543C36A6AF14}"/>
              </a:ext>
            </a:extLst>
          </p:cNvPr>
          <p:cNvSpPr/>
          <p:nvPr/>
        </p:nvSpPr>
        <p:spPr bwMode="auto">
          <a:xfrm>
            <a:off x="395288" y="5457825"/>
            <a:ext cx="8424862" cy="923925"/>
          </a:xfrm>
          <a:prstGeom prst="rect">
            <a:avLst/>
          </a:prstGeom>
        </p:spPr>
        <p:txBody>
          <a:bodyPr>
            <a:spAutoFit/>
          </a:bodyPr>
          <a:lstStyle/>
          <a:p>
            <a:pPr>
              <a:defRPr/>
            </a:pPr>
            <a:r>
              <a:rPr lang="en-US" b="1" dirty="0">
                <a:solidFill>
                  <a:srgbClr val="FF00FF"/>
                </a:solidFill>
                <a:latin typeface="+mn-lt"/>
              </a:rPr>
              <a:t>In case-3, which is the limiting case, the ball rolls down and continues to move in the horizontal direction through infinite distance </a:t>
            </a:r>
            <a:r>
              <a:rPr lang="en-US" b="1" dirty="0">
                <a:solidFill>
                  <a:srgbClr val="FF00FF"/>
                </a:solidFill>
              </a:rPr>
              <a:t>(in the absence of friction).</a:t>
            </a:r>
            <a:r>
              <a:rPr lang="en-US" b="1" dirty="0">
                <a:solidFill>
                  <a:srgbClr val="FF00FF"/>
                </a:solidFill>
                <a:latin typeface="+mn-lt"/>
              </a:rPr>
              <a:t> </a:t>
            </a:r>
            <a:endParaRPr lang="en-IN" b="1" dirty="0">
              <a:solidFill>
                <a:srgbClr val="FF00FF"/>
              </a:solidFill>
              <a:latin typeface="+mn-lt"/>
            </a:endParaRPr>
          </a:p>
        </p:txBody>
      </p:sp>
      <p:sp>
        <p:nvSpPr>
          <p:cNvPr id="4113" name="TextBox 2">
            <a:extLst>
              <a:ext uri="{FF2B5EF4-FFF2-40B4-BE49-F238E27FC236}">
                <a16:creationId xmlns:a16="http://schemas.microsoft.com/office/drawing/2014/main" id="{B7DACD13-9197-4077-A666-718A9DC2619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114" name="TextBox 11">
            <a:extLst>
              <a:ext uri="{FF2B5EF4-FFF2-40B4-BE49-F238E27FC236}">
                <a16:creationId xmlns:a16="http://schemas.microsoft.com/office/drawing/2014/main" id="{C3C3D69C-6014-484B-B153-53EBC0BA9739}"/>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115" name="TextBox 12">
            <a:extLst>
              <a:ext uri="{FF2B5EF4-FFF2-40B4-BE49-F238E27FC236}">
                <a16:creationId xmlns:a16="http://schemas.microsoft.com/office/drawing/2014/main" id="{25A0539C-9778-402C-8AE6-9F25E45141FE}"/>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left)">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wipe(down)">
                                      <p:cBhvr>
                                        <p:cTn id="12" dur="500"/>
                                        <p:tgtEl>
                                          <p:spTgt spid="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childTnLst>
                          </p:cTn>
                        </p:par>
                        <p:par>
                          <p:cTn id="17" fill="hold" nodeType="afterGroup">
                            <p:stCondLst>
                              <p:cond delay="0"/>
                            </p:stCondLst>
                            <p:childTnLst>
                              <p:par>
                                <p:cTn id="18" presetID="0" presetClass="path" presetSubtype="0" accel="50000" decel="50000" fill="hold" grpId="0" nodeType="afterEffect">
                                  <p:stCondLst>
                                    <p:cond delay="0"/>
                                  </p:stCondLst>
                                  <p:childTnLst>
                                    <p:animMotion origin="layout" path="M 0.00139 0.00185 C 0.00365 0.01318 0.00504 0.02266 0.01268 0.02937 C 0.01459 0.03816 0.0184 0.03862 0.02257 0.04556 C 0.02361 0.04718 0.02396 0.04995 0.02552 0.05134 C 0.02656 0.05273 0.0283 0.0525 0.02969 0.05365 C 0.04375 0.06429 0.03334 0.0592 0.04288 0.06337 C 0.04844 0.06869 0.05452 0.0703 0.06129 0.07354 C 0.19132 0.07123 0.32118 0.07262 0.45122 0.07146 C 0.45625 0.06892 0.46007 0.0673 0.46441 0.06337 C 0.46632 0.05412 0.46875 0.05666 0.47431 0.05134 C 0.47691 0.03955 0.47917 0.03746 0.48438 0.02752 C 0.48768 0.01318 0.48542 0.01919 0.49011 0.00971 C 0.49202 0.00277 0.49149 0.00601 0.49132 5.64292E-7 " pathEditMode="relative" rAng="0" ptsTypes="ffffffffffffA">
                                      <p:cBhvr>
                                        <p:cTn id="19" dur="2000" fill="hold"/>
                                        <p:tgtEl>
                                          <p:spTgt spid="67"/>
                                        </p:tgtEl>
                                        <p:attrNameLst>
                                          <p:attrName>ppt_x</p:attrName>
                                          <p:attrName>ppt_y</p:attrName>
                                        </p:attrNameLst>
                                      </p:cBhvr>
                                      <p:rCtr x="24531" y="3492"/>
                                    </p:animMotion>
                                  </p:childTnLst>
                                </p:cTn>
                              </p:par>
                            </p:childTnLst>
                          </p:cTn>
                        </p:par>
                        <p:par>
                          <p:cTn id="20" fill="hold" nodeType="afterGroup">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4108"/>
                                        </p:tgtEl>
                                        <p:attrNameLst>
                                          <p:attrName>style.visibility</p:attrName>
                                        </p:attrNameLst>
                                      </p:cBhvr>
                                      <p:to>
                                        <p:strVal val="visible"/>
                                      </p:to>
                                    </p:set>
                                    <p:anim calcmode="lin" valueType="num">
                                      <p:cBhvr>
                                        <p:cTn id="23" dur="500" fill="hold"/>
                                        <p:tgtEl>
                                          <p:spTgt spid="4108"/>
                                        </p:tgtEl>
                                        <p:attrNameLst>
                                          <p:attrName>ppt_w</p:attrName>
                                        </p:attrNameLst>
                                      </p:cBhvr>
                                      <p:tavLst>
                                        <p:tav tm="0">
                                          <p:val>
                                            <p:fltVal val="0"/>
                                          </p:val>
                                        </p:tav>
                                        <p:tav tm="100000">
                                          <p:val>
                                            <p:strVal val="#ppt_w"/>
                                          </p:val>
                                        </p:tav>
                                      </p:tavLst>
                                    </p:anim>
                                    <p:anim calcmode="lin" valueType="num">
                                      <p:cBhvr>
                                        <p:cTn id="24" dur="500" fill="hold"/>
                                        <p:tgtEl>
                                          <p:spTgt spid="4108"/>
                                        </p:tgtEl>
                                        <p:attrNameLst>
                                          <p:attrName>ppt_h</p:attrName>
                                        </p:attrNameLst>
                                      </p:cBhvr>
                                      <p:tavLst>
                                        <p:tav tm="0">
                                          <p:val>
                                            <p:fltVal val="0"/>
                                          </p:val>
                                        </p:tav>
                                        <p:tav tm="100000">
                                          <p:val>
                                            <p:strVal val="#ppt_h"/>
                                          </p:val>
                                        </p:tav>
                                      </p:tavLst>
                                    </p:anim>
                                    <p:animEffect transition="in" filter="fade">
                                      <p:cBhvr>
                                        <p:cTn id="25" dur="500"/>
                                        <p:tgtEl>
                                          <p:spTgt spid="410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4099"/>
                                        </p:tgtEl>
                                        <p:attrNameLst>
                                          <p:attrName>style.visibility</p:attrName>
                                        </p:attrNameLst>
                                      </p:cBhvr>
                                      <p:to>
                                        <p:strVal val="visible"/>
                                      </p:to>
                                    </p:set>
                                    <p:animEffect transition="in" filter="wipe(left)">
                                      <p:cBhvr>
                                        <p:cTn id="30" dur="500"/>
                                        <p:tgtEl>
                                          <p:spTgt spid="409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wipe(left)">
                                      <p:cBhvr>
                                        <p:cTn id="35" dur="500"/>
                                        <p:tgtEl>
                                          <p:spTgt spid="6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73"/>
                                        </p:tgtEl>
                                        <p:attrNameLst>
                                          <p:attrName>style.visibility</p:attrName>
                                        </p:attrNameLst>
                                      </p:cBhvr>
                                      <p:to>
                                        <p:strVal val="visible"/>
                                      </p:to>
                                    </p:set>
                                  </p:childTnLst>
                                </p:cTn>
                              </p:par>
                            </p:childTnLst>
                          </p:cTn>
                        </p:par>
                        <p:par>
                          <p:cTn id="40" fill="hold" nodeType="afterGroup">
                            <p:stCondLst>
                              <p:cond delay="0"/>
                            </p:stCondLst>
                            <p:childTnLst>
                              <p:par>
                                <p:cTn id="41" presetID="0" presetClass="path" presetSubtype="0" accel="50000" decel="50000" fill="hold" grpId="0" nodeType="afterEffect">
                                  <p:stCondLst>
                                    <p:cond delay="0"/>
                                  </p:stCondLst>
                                  <p:childTnLst>
                                    <p:animMotion origin="layout" path="M 0.00104 1.11008E-6 C -0.00156 0.01202 0.00191 0.02498 0.01094 0.02891 C 0.0118 0.03076 0.01232 0.03307 0.01371 0.03469 C 0.01632 0.0377 0.02222 0.04255 0.02222 0.04278 C 0.02482 0.04764 0.025 0.04972 0.02934 0.05227 C 0.03194 0.05388 0.03784 0.05597 0.03784 0.0562 C 0.04913 0.06637 0.06909 0.06637 0.08159 0.06753 C 0.19514 0.06591 0.30868 0.06915 0.42205 0.06568 C 0.4283 0.06522 0.44774 0.06406 0.4559 0.06175 C 0.46528 0.0592 0.47309 0.05573 0.48281 0.05412 C 0.49635 0.0481 0.51024 0.04278 0.52378 0.03677 C 0.52812 0.03284 0.53194 0.03191 0.53646 0.02891 C 0.54357 0.02405 0.55104 0.01943 0.55764 0.01364 C 0.55937 0.00601 0.55798 0.00925 0.56198 0.00393 " pathEditMode="relative" rAng="0" ptsTypes="fffffffffffffA">
                                      <p:cBhvr>
                                        <p:cTn id="42" dur="2000" fill="hold"/>
                                        <p:tgtEl>
                                          <p:spTgt spid="73"/>
                                        </p:tgtEl>
                                        <p:attrNameLst>
                                          <p:attrName>ppt_x</p:attrName>
                                          <p:attrName>ppt_y</p:attrName>
                                        </p:attrNameLst>
                                      </p:cBhvr>
                                      <p:rCtr x="27917" y="3446"/>
                                    </p:animMotion>
                                  </p:childTnLst>
                                </p:cTn>
                              </p:par>
                            </p:childTnLst>
                          </p:cTn>
                        </p:par>
                        <p:par>
                          <p:cTn id="43" fill="hold" nodeType="afterGroup">
                            <p:stCondLst>
                              <p:cond delay="2000"/>
                            </p:stCondLst>
                            <p:childTnLst>
                              <p:par>
                                <p:cTn id="44" presetID="53" presetClass="entr" presetSubtype="16" fill="hold" grpId="0" nodeType="afterEffect">
                                  <p:stCondLst>
                                    <p:cond delay="0"/>
                                  </p:stCondLst>
                                  <p:childTnLst>
                                    <p:set>
                                      <p:cBhvr>
                                        <p:cTn id="45" dur="1" fill="hold">
                                          <p:stCondLst>
                                            <p:cond delay="0"/>
                                          </p:stCondLst>
                                        </p:cTn>
                                        <p:tgtEl>
                                          <p:spTgt spid="4109"/>
                                        </p:tgtEl>
                                        <p:attrNameLst>
                                          <p:attrName>style.visibility</p:attrName>
                                        </p:attrNameLst>
                                      </p:cBhvr>
                                      <p:to>
                                        <p:strVal val="visible"/>
                                      </p:to>
                                    </p:set>
                                    <p:anim calcmode="lin" valueType="num">
                                      <p:cBhvr>
                                        <p:cTn id="46" dur="500" fill="hold"/>
                                        <p:tgtEl>
                                          <p:spTgt spid="4109"/>
                                        </p:tgtEl>
                                        <p:attrNameLst>
                                          <p:attrName>ppt_w</p:attrName>
                                        </p:attrNameLst>
                                      </p:cBhvr>
                                      <p:tavLst>
                                        <p:tav tm="0">
                                          <p:val>
                                            <p:fltVal val="0"/>
                                          </p:val>
                                        </p:tav>
                                        <p:tav tm="100000">
                                          <p:val>
                                            <p:strVal val="#ppt_w"/>
                                          </p:val>
                                        </p:tav>
                                      </p:tavLst>
                                    </p:anim>
                                    <p:anim calcmode="lin" valueType="num">
                                      <p:cBhvr>
                                        <p:cTn id="47" dur="500" fill="hold"/>
                                        <p:tgtEl>
                                          <p:spTgt spid="4109"/>
                                        </p:tgtEl>
                                        <p:attrNameLst>
                                          <p:attrName>ppt_h</p:attrName>
                                        </p:attrNameLst>
                                      </p:cBhvr>
                                      <p:tavLst>
                                        <p:tav tm="0">
                                          <p:val>
                                            <p:fltVal val="0"/>
                                          </p:val>
                                        </p:tav>
                                        <p:tav tm="100000">
                                          <p:val>
                                            <p:strVal val="#ppt_h"/>
                                          </p:val>
                                        </p:tav>
                                      </p:tavLst>
                                    </p:anim>
                                    <p:animEffect transition="in" filter="fade">
                                      <p:cBhvr>
                                        <p:cTn id="48" dur="500"/>
                                        <p:tgtEl>
                                          <p:spTgt spid="410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4102"/>
                                        </p:tgtEl>
                                        <p:attrNameLst>
                                          <p:attrName>style.visibility</p:attrName>
                                        </p:attrNameLst>
                                      </p:cBhvr>
                                      <p:to>
                                        <p:strVal val="visible"/>
                                      </p:to>
                                    </p:set>
                                    <p:animEffect transition="in" filter="wipe(left)">
                                      <p:cBhvr>
                                        <p:cTn id="53" dur="500"/>
                                        <p:tgtEl>
                                          <p:spTgt spid="410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85"/>
                                        </p:tgtEl>
                                        <p:attrNameLst>
                                          <p:attrName>style.visibility</p:attrName>
                                        </p:attrNameLst>
                                      </p:cBhvr>
                                      <p:to>
                                        <p:strVal val="visible"/>
                                      </p:to>
                                    </p:set>
                                    <p:animEffect transition="in" filter="wipe(left)">
                                      <p:cBhvr>
                                        <p:cTn id="58" dur="500"/>
                                        <p:tgtEl>
                                          <p:spTgt spid="85"/>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4105"/>
                                        </p:tgtEl>
                                        <p:attrNameLst>
                                          <p:attrName>style.visibility</p:attrName>
                                        </p:attrNameLst>
                                      </p:cBhvr>
                                      <p:to>
                                        <p:strVal val="visible"/>
                                      </p:to>
                                    </p:set>
                                  </p:childTnLst>
                                </p:cTn>
                              </p:par>
                            </p:childTnLst>
                          </p:cTn>
                        </p:par>
                        <p:par>
                          <p:cTn id="63" fill="hold" nodeType="afterGroup">
                            <p:stCondLst>
                              <p:cond delay="0"/>
                            </p:stCondLst>
                            <p:childTnLst>
                              <p:par>
                                <p:cTn id="64" presetID="0" presetClass="path" presetSubtype="0" accel="50000" decel="50000" fill="hold" grpId="0" nodeType="afterEffect">
                                  <p:stCondLst>
                                    <p:cond delay="0"/>
                                  </p:stCondLst>
                                  <p:childTnLst>
                                    <p:animMotion origin="layout" path="M -4.16667E-6 0.00208 C 0.00087 0.00601 0.00105 0.01041 0.00278 0.01388 C 0.00573 0.01966 0.00973 0.02475 0.01146 0.03122 C 0.01198 0.03307 0.01198 0.03538 0.01303 0.037 C 0.0158 0.0414 0.0224 0.04348 0.02605 0.04648 C 0.04132 0.07747 0.09202 0.07123 0.11007 0.07169 C 0.13768 0.07239 0.16511 0.07285 0.19271 0.07354 C 0.21546 0.07771 0.23959 0.07285 0.26233 0.07169 C 0.32639 0.07285 0.38976 0.07516 0.45365 0.06984 C 0.52709 0.07239 0.59202 0.07262 0.66806 0.07169 C 0.76771 0.07285 0.86702 0.07169 0.96667 0.07169 " pathEditMode="relative" rAng="0" ptsTypes="ffffffffffA">
                                      <p:cBhvr>
                                        <p:cTn id="65" dur="2000" fill="hold"/>
                                        <p:tgtEl>
                                          <p:spTgt spid="4105"/>
                                        </p:tgtEl>
                                        <p:attrNameLst>
                                          <p:attrName>ppt_x</p:attrName>
                                          <p:attrName>ppt_y</p:attrName>
                                        </p:attrNameLst>
                                      </p:cBhvr>
                                      <p:rCtr x="48333" y="3770"/>
                                    </p:animMotion>
                                  </p:childTnLst>
                                </p:cTn>
                              </p:par>
                            </p:childTnLst>
                          </p:cTn>
                        </p:par>
                        <p:par>
                          <p:cTn id="66" fill="hold" nodeType="afterGroup">
                            <p:stCondLst>
                              <p:cond delay="2000"/>
                            </p:stCondLst>
                            <p:childTnLst>
                              <p:par>
                                <p:cTn id="67" presetID="53" presetClass="entr" presetSubtype="16" fill="hold" grpId="0" nodeType="afterEffect">
                                  <p:stCondLst>
                                    <p:cond delay="0"/>
                                  </p:stCondLst>
                                  <p:childTnLst>
                                    <p:set>
                                      <p:cBhvr>
                                        <p:cTn id="68" dur="1" fill="hold">
                                          <p:stCondLst>
                                            <p:cond delay="0"/>
                                          </p:stCondLst>
                                        </p:cTn>
                                        <p:tgtEl>
                                          <p:spTgt spid="4110"/>
                                        </p:tgtEl>
                                        <p:attrNameLst>
                                          <p:attrName>style.visibility</p:attrName>
                                        </p:attrNameLst>
                                      </p:cBhvr>
                                      <p:to>
                                        <p:strVal val="visible"/>
                                      </p:to>
                                    </p:set>
                                    <p:anim calcmode="lin" valueType="num">
                                      <p:cBhvr>
                                        <p:cTn id="69" dur="500" fill="hold"/>
                                        <p:tgtEl>
                                          <p:spTgt spid="4110"/>
                                        </p:tgtEl>
                                        <p:attrNameLst>
                                          <p:attrName>ppt_w</p:attrName>
                                        </p:attrNameLst>
                                      </p:cBhvr>
                                      <p:tavLst>
                                        <p:tav tm="0">
                                          <p:val>
                                            <p:fltVal val="0"/>
                                          </p:val>
                                        </p:tav>
                                        <p:tav tm="100000">
                                          <p:val>
                                            <p:strVal val="#ppt_w"/>
                                          </p:val>
                                        </p:tav>
                                      </p:tavLst>
                                    </p:anim>
                                    <p:anim calcmode="lin" valueType="num">
                                      <p:cBhvr>
                                        <p:cTn id="70" dur="500" fill="hold"/>
                                        <p:tgtEl>
                                          <p:spTgt spid="4110"/>
                                        </p:tgtEl>
                                        <p:attrNameLst>
                                          <p:attrName>ppt_h</p:attrName>
                                        </p:attrNameLst>
                                      </p:cBhvr>
                                      <p:tavLst>
                                        <p:tav tm="0">
                                          <p:val>
                                            <p:fltVal val="0"/>
                                          </p:val>
                                        </p:tav>
                                        <p:tav tm="100000">
                                          <p:val>
                                            <p:strVal val="#ppt_h"/>
                                          </p:val>
                                        </p:tav>
                                      </p:tavLst>
                                    </p:anim>
                                    <p:animEffect transition="in" filter="fade">
                                      <p:cBhvr>
                                        <p:cTn id="71" dur="500"/>
                                        <p:tgtEl>
                                          <p:spTgt spid="411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up)">
                                      <p:cBhvr>
                                        <p:cTn id="76" dur="500"/>
                                        <p:tgtEl>
                                          <p:spTgt spid="2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animEffect transition="in" filter="wipe(up)">
                                      <p:cBhvr>
                                        <p:cTn id="81" dur="500"/>
                                        <p:tgtEl>
                                          <p:spTgt spid="27"/>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grpId="0" nodeType="click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wipe(up)">
                                      <p:cBhvr>
                                        <p:cTn id="8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7" grpId="1" animBg="1"/>
      <p:bldP spid="73" grpId="0" animBg="1"/>
      <p:bldP spid="73" grpId="1" animBg="1"/>
      <p:bldP spid="4105" grpId="0" animBg="1"/>
      <p:bldP spid="4105" grpId="1" animBg="1"/>
      <p:bldP spid="23" grpId="0"/>
      <p:bldP spid="4108" grpId="0"/>
      <p:bldP spid="4109" grpId="0"/>
      <p:bldP spid="4110" grpId="0"/>
      <p:bldP spid="27" grpId="0"/>
      <p:bldP spid="2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0">
            <a:extLst>
              <a:ext uri="{FF2B5EF4-FFF2-40B4-BE49-F238E27FC236}">
                <a16:creationId xmlns:a16="http://schemas.microsoft.com/office/drawing/2014/main" id="{F3BBA7BE-C6EA-4CDF-904B-8CF08AB5E50A}"/>
              </a:ext>
            </a:extLst>
          </p:cNvPr>
          <p:cNvSpPr>
            <a:spLocks noChangeArrowheads="1"/>
          </p:cNvSpPr>
          <p:nvPr/>
        </p:nvSpPr>
        <p:spPr bwMode="auto">
          <a:xfrm>
            <a:off x="323850" y="44450"/>
            <a:ext cx="856932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92D050"/>
                </a:solidFill>
              </a:rPr>
              <a:t>Suppose that during collision, the bigger car exerts a force F</a:t>
            </a:r>
            <a:r>
              <a:rPr lang="en-US" altLang="en-US" b="1" baseline="-25000">
                <a:solidFill>
                  <a:srgbClr val="92D050"/>
                </a:solidFill>
              </a:rPr>
              <a:t>21</a:t>
            </a:r>
            <a:r>
              <a:rPr lang="en-US" altLang="en-US" b="1">
                <a:solidFill>
                  <a:srgbClr val="92D050"/>
                </a:solidFill>
              </a:rPr>
              <a:t> on the smaller car and in turn, the smaller car exerts a force F</a:t>
            </a:r>
            <a:r>
              <a:rPr lang="en-US" altLang="en-US" b="1" baseline="-25000">
                <a:solidFill>
                  <a:srgbClr val="92D050"/>
                </a:solidFill>
              </a:rPr>
              <a:t>12</a:t>
            </a:r>
            <a:r>
              <a:rPr lang="en-US" altLang="en-US" b="1">
                <a:solidFill>
                  <a:srgbClr val="92D050"/>
                </a:solidFill>
              </a:rPr>
              <a:t> on the bigger one.</a:t>
            </a:r>
          </a:p>
          <a:p>
            <a:pPr>
              <a:spcBef>
                <a:spcPct val="50000"/>
              </a:spcBef>
            </a:pPr>
            <a:r>
              <a:rPr lang="en-US" altLang="en-US" b="1">
                <a:solidFill>
                  <a:srgbClr val="00B0F0"/>
                </a:solidFill>
              </a:rPr>
              <a:t>When the force F</a:t>
            </a:r>
            <a:r>
              <a:rPr lang="en-US" altLang="en-US" b="1" baseline="-25000">
                <a:solidFill>
                  <a:srgbClr val="00B0F0"/>
                </a:solidFill>
              </a:rPr>
              <a:t>21 </a:t>
            </a:r>
            <a:r>
              <a:rPr lang="en-US" altLang="en-US" b="1">
                <a:solidFill>
                  <a:srgbClr val="00B0F0"/>
                </a:solidFill>
              </a:rPr>
              <a:t>acts on the smaller car, its velocity changes from u</a:t>
            </a:r>
            <a:r>
              <a:rPr lang="en-US" altLang="en-US" b="1" baseline="-25000">
                <a:solidFill>
                  <a:srgbClr val="00B0F0"/>
                </a:solidFill>
              </a:rPr>
              <a:t>2</a:t>
            </a:r>
            <a:r>
              <a:rPr lang="en-US" altLang="en-US" b="1">
                <a:solidFill>
                  <a:srgbClr val="00B0F0"/>
                </a:solidFill>
              </a:rPr>
              <a:t> to v</a:t>
            </a:r>
            <a:r>
              <a:rPr lang="en-US" altLang="en-US" b="1" baseline="-25000">
                <a:solidFill>
                  <a:srgbClr val="00B0F0"/>
                </a:solidFill>
              </a:rPr>
              <a:t>2</a:t>
            </a:r>
            <a:r>
              <a:rPr lang="en-US" altLang="en-US" b="1">
                <a:solidFill>
                  <a:srgbClr val="00B0F0"/>
                </a:solidFill>
              </a:rPr>
              <a:t>.</a:t>
            </a:r>
          </a:p>
        </p:txBody>
      </p:sp>
      <p:sp>
        <p:nvSpPr>
          <p:cNvPr id="3" name="Rectangle 72">
            <a:extLst>
              <a:ext uri="{FF2B5EF4-FFF2-40B4-BE49-F238E27FC236}">
                <a16:creationId xmlns:a16="http://schemas.microsoft.com/office/drawing/2014/main" id="{99A14385-D564-4BEA-A4F6-A6411D67F5D8}"/>
              </a:ext>
            </a:extLst>
          </p:cNvPr>
          <p:cNvSpPr>
            <a:spLocks noChangeArrowheads="1"/>
          </p:cNvSpPr>
          <p:nvPr/>
        </p:nvSpPr>
        <p:spPr bwMode="auto">
          <a:xfrm>
            <a:off x="323850" y="3425825"/>
            <a:ext cx="54721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FF99"/>
                </a:solidFill>
              </a:rPr>
              <a:t>According to Newton’s third law,</a:t>
            </a:r>
            <a:r>
              <a:rPr lang="en-US" altLang="en-US" b="1">
                <a:solidFill>
                  <a:srgbClr val="FFCC99"/>
                </a:solidFill>
              </a:rPr>
              <a:t>           </a:t>
            </a:r>
            <a:r>
              <a:rPr lang="en-US" altLang="en-US" b="1">
                <a:solidFill>
                  <a:srgbClr val="FFFF00"/>
                </a:solidFill>
              </a:rPr>
              <a:t>F</a:t>
            </a:r>
            <a:r>
              <a:rPr lang="en-US" altLang="en-US" b="1" baseline="-25000">
                <a:solidFill>
                  <a:srgbClr val="FFFF00"/>
                </a:solidFill>
              </a:rPr>
              <a:t>21 </a:t>
            </a:r>
            <a:r>
              <a:rPr lang="en-US" altLang="en-US" b="1">
                <a:solidFill>
                  <a:srgbClr val="FFFF00"/>
                </a:solidFill>
              </a:rPr>
              <a:t>= – F</a:t>
            </a:r>
            <a:r>
              <a:rPr lang="en-US" altLang="en-US" b="1" baseline="-25000">
                <a:solidFill>
                  <a:srgbClr val="FFFF00"/>
                </a:solidFill>
              </a:rPr>
              <a:t>12</a:t>
            </a:r>
          </a:p>
        </p:txBody>
      </p:sp>
      <p:grpSp>
        <p:nvGrpSpPr>
          <p:cNvPr id="4" name="Group 122">
            <a:extLst>
              <a:ext uri="{FF2B5EF4-FFF2-40B4-BE49-F238E27FC236}">
                <a16:creationId xmlns:a16="http://schemas.microsoft.com/office/drawing/2014/main" id="{DF5002DA-518D-4E43-91DE-187CB3921375}"/>
              </a:ext>
            </a:extLst>
          </p:cNvPr>
          <p:cNvGrpSpPr>
            <a:grpSpLocks/>
          </p:cNvGrpSpPr>
          <p:nvPr/>
        </p:nvGrpSpPr>
        <p:grpSpPr bwMode="auto">
          <a:xfrm>
            <a:off x="1292225" y="1052513"/>
            <a:ext cx="1736725" cy="366712"/>
            <a:chOff x="879" y="754"/>
            <a:chExt cx="1094" cy="231"/>
          </a:xfrm>
        </p:grpSpPr>
        <p:grpSp>
          <p:nvGrpSpPr>
            <p:cNvPr id="31796" name="Group 73">
              <a:extLst>
                <a:ext uri="{FF2B5EF4-FFF2-40B4-BE49-F238E27FC236}">
                  <a16:creationId xmlns:a16="http://schemas.microsoft.com/office/drawing/2014/main" id="{815F3B8F-3E94-4C14-94C1-3A64BAA7D12D}"/>
                </a:ext>
              </a:extLst>
            </p:cNvPr>
            <p:cNvGrpSpPr>
              <a:grpSpLocks/>
            </p:cNvGrpSpPr>
            <p:nvPr/>
          </p:nvGrpSpPr>
          <p:grpSpPr bwMode="auto">
            <a:xfrm>
              <a:off x="879" y="845"/>
              <a:ext cx="96" cy="96"/>
              <a:chOff x="3168" y="1392"/>
              <a:chExt cx="144" cy="144"/>
            </a:xfrm>
          </p:grpSpPr>
          <p:sp>
            <p:nvSpPr>
              <p:cNvPr id="31798" name="Oval 74">
                <a:extLst>
                  <a:ext uri="{FF2B5EF4-FFF2-40B4-BE49-F238E27FC236}">
                    <a16:creationId xmlns:a16="http://schemas.microsoft.com/office/drawing/2014/main" id="{22EE26C9-5F90-4324-A007-CA4D5DCED6B1}"/>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1799" name="Oval 75">
                <a:extLst>
                  <a:ext uri="{FF2B5EF4-FFF2-40B4-BE49-F238E27FC236}">
                    <a16:creationId xmlns:a16="http://schemas.microsoft.com/office/drawing/2014/main" id="{A1DA03B3-C8E9-4015-BECA-6606DEA84354}"/>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1800" name="Oval 76">
                <a:extLst>
                  <a:ext uri="{FF2B5EF4-FFF2-40B4-BE49-F238E27FC236}">
                    <a16:creationId xmlns:a16="http://schemas.microsoft.com/office/drawing/2014/main" id="{1F362E67-1203-4A22-801A-72F6086E4C39}"/>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1797" name="Text Box 84">
              <a:extLst>
                <a:ext uri="{FF2B5EF4-FFF2-40B4-BE49-F238E27FC236}">
                  <a16:creationId xmlns:a16="http://schemas.microsoft.com/office/drawing/2014/main" id="{70830BC9-A6F1-4283-982A-5801F4632A6E}"/>
                </a:ext>
              </a:extLst>
            </p:cNvPr>
            <p:cNvSpPr txBox="1">
              <a:spLocks noChangeArrowheads="1"/>
            </p:cNvSpPr>
            <p:nvPr/>
          </p:nvSpPr>
          <p:spPr bwMode="auto">
            <a:xfrm>
              <a:off x="1156" y="754"/>
              <a:ext cx="8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FF"/>
                  </a:solidFill>
                </a:rPr>
                <a:t>F</a:t>
              </a:r>
              <a:r>
                <a:rPr lang="en-US" altLang="en-US" b="1" baseline="-25000">
                  <a:solidFill>
                    <a:srgbClr val="FFCCFF"/>
                  </a:solidFill>
                </a:rPr>
                <a:t>21</a:t>
              </a:r>
              <a:r>
                <a:rPr lang="en-US" altLang="en-US" b="1">
                  <a:solidFill>
                    <a:srgbClr val="FFCCFF"/>
                  </a:solidFill>
                </a:rPr>
                <a:t> = m</a:t>
              </a:r>
              <a:r>
                <a:rPr lang="en-US" altLang="en-US" b="1" baseline="-25000">
                  <a:solidFill>
                    <a:srgbClr val="FFCCFF"/>
                  </a:solidFill>
                </a:rPr>
                <a:t>2</a:t>
              </a:r>
              <a:r>
                <a:rPr lang="en-US" altLang="en-US" b="1">
                  <a:solidFill>
                    <a:srgbClr val="FFCCFF"/>
                  </a:solidFill>
                </a:rPr>
                <a:t>a</a:t>
              </a:r>
              <a:r>
                <a:rPr lang="en-US" altLang="en-US" b="1" baseline="-25000">
                  <a:solidFill>
                    <a:srgbClr val="FFCCFF"/>
                  </a:solidFill>
                </a:rPr>
                <a:t>2</a:t>
              </a:r>
            </a:p>
          </p:txBody>
        </p:sp>
      </p:grpSp>
      <p:sp>
        <p:nvSpPr>
          <p:cNvPr id="15" name="Rectangle 97">
            <a:extLst>
              <a:ext uri="{FF2B5EF4-FFF2-40B4-BE49-F238E27FC236}">
                <a16:creationId xmlns:a16="http://schemas.microsoft.com/office/drawing/2014/main" id="{7F37752C-4129-4515-AACD-8C71845C7396}"/>
              </a:ext>
            </a:extLst>
          </p:cNvPr>
          <p:cNvSpPr>
            <a:spLocks noChangeArrowheads="1"/>
          </p:cNvSpPr>
          <p:nvPr/>
        </p:nvSpPr>
        <p:spPr bwMode="auto">
          <a:xfrm>
            <a:off x="288925" y="2060575"/>
            <a:ext cx="84677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99"/>
                </a:solidFill>
              </a:rPr>
              <a:t>When the force F</a:t>
            </a:r>
            <a:r>
              <a:rPr lang="en-US" altLang="en-US" b="1" baseline="-25000">
                <a:solidFill>
                  <a:srgbClr val="FFCC99"/>
                </a:solidFill>
              </a:rPr>
              <a:t>12 </a:t>
            </a:r>
            <a:r>
              <a:rPr lang="en-US" altLang="en-US" b="1">
                <a:solidFill>
                  <a:srgbClr val="FFCC99"/>
                </a:solidFill>
              </a:rPr>
              <a:t>acts on the bigger car, its velocity changes from u</a:t>
            </a:r>
            <a:r>
              <a:rPr lang="en-US" altLang="en-US" b="1" baseline="-25000">
                <a:solidFill>
                  <a:srgbClr val="FFCC99"/>
                </a:solidFill>
              </a:rPr>
              <a:t>1</a:t>
            </a:r>
            <a:r>
              <a:rPr lang="en-US" altLang="en-US" b="1">
                <a:solidFill>
                  <a:srgbClr val="FFCC99"/>
                </a:solidFill>
              </a:rPr>
              <a:t> to v</a:t>
            </a:r>
            <a:r>
              <a:rPr lang="en-US" altLang="en-US" b="1" baseline="-25000">
                <a:solidFill>
                  <a:srgbClr val="FFCC99"/>
                </a:solidFill>
              </a:rPr>
              <a:t>1</a:t>
            </a:r>
            <a:r>
              <a:rPr lang="en-US" altLang="en-US" b="1">
                <a:solidFill>
                  <a:srgbClr val="FFCC99"/>
                </a:solidFill>
              </a:rPr>
              <a:t>.</a:t>
            </a:r>
          </a:p>
        </p:txBody>
      </p:sp>
      <p:grpSp>
        <p:nvGrpSpPr>
          <p:cNvPr id="16" name="Group 123">
            <a:extLst>
              <a:ext uri="{FF2B5EF4-FFF2-40B4-BE49-F238E27FC236}">
                <a16:creationId xmlns:a16="http://schemas.microsoft.com/office/drawing/2014/main" id="{14EB676C-B14A-44AC-8366-9F517749961F}"/>
              </a:ext>
            </a:extLst>
          </p:cNvPr>
          <p:cNvGrpSpPr>
            <a:grpSpLocks/>
          </p:cNvGrpSpPr>
          <p:nvPr/>
        </p:nvGrpSpPr>
        <p:grpSpPr bwMode="auto">
          <a:xfrm>
            <a:off x="1301750" y="2420938"/>
            <a:ext cx="1728788" cy="366712"/>
            <a:chOff x="884" y="1707"/>
            <a:chExt cx="1089" cy="231"/>
          </a:xfrm>
        </p:grpSpPr>
        <p:sp>
          <p:nvSpPr>
            <p:cNvPr id="31791" name="Text Box 95">
              <a:extLst>
                <a:ext uri="{FF2B5EF4-FFF2-40B4-BE49-F238E27FC236}">
                  <a16:creationId xmlns:a16="http://schemas.microsoft.com/office/drawing/2014/main" id="{2C1058AF-5DDB-4067-80EB-48530682BBEC}"/>
                </a:ext>
              </a:extLst>
            </p:cNvPr>
            <p:cNvSpPr txBox="1">
              <a:spLocks noChangeArrowheads="1"/>
            </p:cNvSpPr>
            <p:nvPr/>
          </p:nvSpPr>
          <p:spPr bwMode="auto">
            <a:xfrm>
              <a:off x="1157" y="1707"/>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FF"/>
                  </a:solidFill>
                </a:rPr>
                <a:t>F</a:t>
              </a:r>
              <a:r>
                <a:rPr lang="en-US" altLang="en-US" b="1" baseline="-25000">
                  <a:solidFill>
                    <a:srgbClr val="FFCCFF"/>
                  </a:solidFill>
                </a:rPr>
                <a:t>12</a:t>
              </a:r>
              <a:r>
                <a:rPr lang="en-US" altLang="en-US" b="1">
                  <a:solidFill>
                    <a:srgbClr val="FFCCFF"/>
                  </a:solidFill>
                </a:rPr>
                <a:t> = m</a:t>
              </a:r>
              <a:r>
                <a:rPr lang="en-US" altLang="en-US" b="1" baseline="-25000">
                  <a:solidFill>
                    <a:srgbClr val="FFCCFF"/>
                  </a:solidFill>
                </a:rPr>
                <a:t>1</a:t>
              </a:r>
              <a:r>
                <a:rPr lang="en-US" altLang="en-US" b="1">
                  <a:solidFill>
                    <a:srgbClr val="FFCCFF"/>
                  </a:solidFill>
                </a:rPr>
                <a:t>a</a:t>
              </a:r>
              <a:r>
                <a:rPr lang="en-US" altLang="en-US" b="1" baseline="-25000">
                  <a:solidFill>
                    <a:srgbClr val="FFCCFF"/>
                  </a:solidFill>
                </a:rPr>
                <a:t>1</a:t>
              </a:r>
            </a:p>
          </p:txBody>
        </p:sp>
        <p:grpSp>
          <p:nvGrpSpPr>
            <p:cNvPr id="31792" name="Group 98">
              <a:extLst>
                <a:ext uri="{FF2B5EF4-FFF2-40B4-BE49-F238E27FC236}">
                  <a16:creationId xmlns:a16="http://schemas.microsoft.com/office/drawing/2014/main" id="{D3FEC672-D359-4982-8999-9E23A7A88804}"/>
                </a:ext>
              </a:extLst>
            </p:cNvPr>
            <p:cNvGrpSpPr>
              <a:grpSpLocks/>
            </p:cNvGrpSpPr>
            <p:nvPr/>
          </p:nvGrpSpPr>
          <p:grpSpPr bwMode="auto">
            <a:xfrm>
              <a:off x="884" y="1772"/>
              <a:ext cx="96" cy="96"/>
              <a:chOff x="3168" y="1392"/>
              <a:chExt cx="144" cy="144"/>
            </a:xfrm>
          </p:grpSpPr>
          <p:sp>
            <p:nvSpPr>
              <p:cNvPr id="31793" name="Oval 99">
                <a:extLst>
                  <a:ext uri="{FF2B5EF4-FFF2-40B4-BE49-F238E27FC236}">
                    <a16:creationId xmlns:a16="http://schemas.microsoft.com/office/drawing/2014/main" id="{DE31BC01-6850-4FBA-8296-74605ED8778E}"/>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1794" name="Oval 100">
                <a:extLst>
                  <a:ext uri="{FF2B5EF4-FFF2-40B4-BE49-F238E27FC236}">
                    <a16:creationId xmlns:a16="http://schemas.microsoft.com/office/drawing/2014/main" id="{84F3A49E-EFA5-46F4-B9EF-FF548A8047B1}"/>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1795" name="Oval 101">
                <a:extLst>
                  <a:ext uri="{FF2B5EF4-FFF2-40B4-BE49-F238E27FC236}">
                    <a16:creationId xmlns:a16="http://schemas.microsoft.com/office/drawing/2014/main" id="{DBAF6B2D-3241-4526-8CCC-7E12EDAF17B9}"/>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39" name="Rectangle 121">
            <a:extLst>
              <a:ext uri="{FF2B5EF4-FFF2-40B4-BE49-F238E27FC236}">
                <a16:creationId xmlns:a16="http://schemas.microsoft.com/office/drawing/2014/main" id="{49C234BF-E296-4DC5-A28E-075E930EB28D}"/>
              </a:ext>
            </a:extLst>
          </p:cNvPr>
          <p:cNvSpPr>
            <a:spLocks noChangeArrowheads="1"/>
          </p:cNvSpPr>
          <p:nvPr/>
        </p:nvSpPr>
        <p:spPr bwMode="auto">
          <a:xfrm>
            <a:off x="323850" y="4437063"/>
            <a:ext cx="396081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rPr>
              <a:t>Cancelling t on both sides, we get</a:t>
            </a:r>
          </a:p>
          <a:p>
            <a:pPr eaLnBrk="1" hangingPunct="1"/>
            <a:endParaRPr lang="en-US" altLang="en-US" b="1">
              <a:solidFill>
                <a:srgbClr val="FFCCFF"/>
              </a:solidFill>
            </a:endParaRPr>
          </a:p>
          <a:p>
            <a:pPr eaLnBrk="1" hangingPunct="1"/>
            <a:r>
              <a:rPr lang="en-US" altLang="en-US" b="1">
                <a:solidFill>
                  <a:srgbClr val="FFCC99"/>
                </a:solidFill>
              </a:rPr>
              <a:t>    </a:t>
            </a:r>
            <a:r>
              <a:rPr lang="en-US" altLang="en-US" b="1">
                <a:solidFill>
                  <a:srgbClr val="9999FF"/>
                </a:solidFill>
              </a:rPr>
              <a:t>m</a:t>
            </a:r>
            <a:r>
              <a:rPr lang="en-US" altLang="en-US" b="1" baseline="-25000">
                <a:solidFill>
                  <a:srgbClr val="9999FF"/>
                </a:solidFill>
              </a:rPr>
              <a:t>2</a:t>
            </a:r>
            <a:r>
              <a:rPr lang="en-US" altLang="en-US" b="1">
                <a:solidFill>
                  <a:srgbClr val="9999FF"/>
                </a:solidFill>
              </a:rPr>
              <a:t>(v</a:t>
            </a:r>
            <a:r>
              <a:rPr lang="en-US" altLang="en-US" b="1" baseline="-25000">
                <a:solidFill>
                  <a:srgbClr val="9999FF"/>
                </a:solidFill>
              </a:rPr>
              <a:t>2 </a:t>
            </a:r>
            <a:r>
              <a:rPr lang="en-US" altLang="en-US" b="1">
                <a:solidFill>
                  <a:srgbClr val="9999FF"/>
                </a:solidFill>
              </a:rPr>
              <a:t>– u</a:t>
            </a:r>
            <a:r>
              <a:rPr lang="en-US" altLang="en-US" b="1" baseline="-25000">
                <a:solidFill>
                  <a:srgbClr val="9999FF"/>
                </a:solidFill>
              </a:rPr>
              <a:t>2</a:t>
            </a:r>
            <a:r>
              <a:rPr lang="en-US" altLang="en-US" b="1">
                <a:solidFill>
                  <a:srgbClr val="9999FF"/>
                </a:solidFill>
              </a:rPr>
              <a:t>) = m</a:t>
            </a:r>
            <a:r>
              <a:rPr lang="en-US" altLang="en-US" b="1" baseline="-25000">
                <a:solidFill>
                  <a:srgbClr val="9999FF"/>
                </a:solidFill>
              </a:rPr>
              <a:t>1</a:t>
            </a:r>
            <a:r>
              <a:rPr lang="en-US" altLang="en-US" b="1">
                <a:solidFill>
                  <a:srgbClr val="9999FF"/>
                </a:solidFill>
              </a:rPr>
              <a:t>(v</a:t>
            </a:r>
            <a:r>
              <a:rPr lang="en-US" altLang="en-US" b="1" baseline="-25000">
                <a:solidFill>
                  <a:srgbClr val="9999FF"/>
                </a:solidFill>
              </a:rPr>
              <a:t>1</a:t>
            </a:r>
            <a:r>
              <a:rPr lang="en-US" altLang="en-US" b="1">
                <a:solidFill>
                  <a:srgbClr val="9999FF"/>
                </a:solidFill>
              </a:rPr>
              <a:t> – u</a:t>
            </a:r>
            <a:r>
              <a:rPr lang="en-US" altLang="en-US" b="1" baseline="-25000">
                <a:solidFill>
                  <a:srgbClr val="9999FF"/>
                </a:solidFill>
              </a:rPr>
              <a:t>1</a:t>
            </a:r>
            <a:r>
              <a:rPr lang="en-US" altLang="en-US" b="1">
                <a:solidFill>
                  <a:srgbClr val="9999FF"/>
                </a:solidFill>
              </a:rPr>
              <a:t>)</a:t>
            </a:r>
          </a:p>
          <a:p>
            <a:pPr eaLnBrk="1" hangingPunct="1"/>
            <a:r>
              <a:rPr lang="en-US" altLang="en-US" b="1">
                <a:solidFill>
                  <a:srgbClr val="FFCC99"/>
                </a:solidFill>
              </a:rPr>
              <a:t>  </a:t>
            </a:r>
            <a:r>
              <a:rPr lang="en-US" altLang="en-US" b="1">
                <a:solidFill>
                  <a:srgbClr val="00FFFF"/>
                </a:solidFill>
              </a:rPr>
              <a:t>m</a:t>
            </a:r>
            <a:r>
              <a:rPr lang="en-US" altLang="en-US" b="1" baseline="-25000">
                <a:solidFill>
                  <a:srgbClr val="00FFFF"/>
                </a:solidFill>
              </a:rPr>
              <a:t>2</a:t>
            </a:r>
            <a:r>
              <a:rPr lang="en-US" altLang="en-US" b="1">
                <a:solidFill>
                  <a:srgbClr val="00FFFF"/>
                </a:solidFill>
              </a:rPr>
              <a:t>v</a:t>
            </a:r>
            <a:r>
              <a:rPr lang="en-US" altLang="en-US" b="1" baseline="-25000">
                <a:solidFill>
                  <a:srgbClr val="00FFFF"/>
                </a:solidFill>
              </a:rPr>
              <a:t>2</a:t>
            </a:r>
            <a:r>
              <a:rPr lang="en-US" altLang="en-US" b="1">
                <a:solidFill>
                  <a:srgbClr val="00FFFF"/>
                </a:solidFill>
              </a:rPr>
              <a:t> – m</a:t>
            </a:r>
            <a:r>
              <a:rPr lang="en-US" altLang="en-US" b="1" baseline="-25000">
                <a:solidFill>
                  <a:srgbClr val="00FFFF"/>
                </a:solidFill>
              </a:rPr>
              <a:t>2</a:t>
            </a:r>
            <a:r>
              <a:rPr lang="en-US" altLang="en-US" b="1">
                <a:solidFill>
                  <a:srgbClr val="00FFFF"/>
                </a:solidFill>
              </a:rPr>
              <a:t>u</a:t>
            </a:r>
            <a:r>
              <a:rPr lang="en-US" altLang="en-US" b="1" baseline="-25000">
                <a:solidFill>
                  <a:srgbClr val="00FFFF"/>
                </a:solidFill>
              </a:rPr>
              <a:t>2</a:t>
            </a:r>
            <a:r>
              <a:rPr lang="en-US" altLang="en-US" b="1">
                <a:solidFill>
                  <a:srgbClr val="00FFFF"/>
                </a:solidFill>
              </a:rPr>
              <a:t> = m</a:t>
            </a:r>
            <a:r>
              <a:rPr lang="en-US" altLang="en-US" b="1" baseline="-25000">
                <a:solidFill>
                  <a:srgbClr val="00FFFF"/>
                </a:solidFill>
              </a:rPr>
              <a:t>1</a:t>
            </a:r>
            <a:r>
              <a:rPr lang="en-US" altLang="en-US" b="1">
                <a:solidFill>
                  <a:srgbClr val="00FFFF"/>
                </a:solidFill>
              </a:rPr>
              <a:t>v</a:t>
            </a:r>
            <a:r>
              <a:rPr lang="en-US" altLang="en-US" b="1" baseline="-25000">
                <a:solidFill>
                  <a:srgbClr val="00FFFF"/>
                </a:solidFill>
              </a:rPr>
              <a:t>1</a:t>
            </a:r>
            <a:r>
              <a:rPr lang="en-US" altLang="en-US" b="1">
                <a:solidFill>
                  <a:srgbClr val="00FFFF"/>
                </a:solidFill>
              </a:rPr>
              <a:t> – m</a:t>
            </a:r>
            <a:r>
              <a:rPr lang="en-US" altLang="en-US" b="1" baseline="-25000">
                <a:solidFill>
                  <a:srgbClr val="00FFFF"/>
                </a:solidFill>
              </a:rPr>
              <a:t>1</a:t>
            </a:r>
            <a:r>
              <a:rPr lang="en-US" altLang="en-US" b="1">
                <a:solidFill>
                  <a:srgbClr val="00FFFF"/>
                </a:solidFill>
              </a:rPr>
              <a:t>u</a:t>
            </a:r>
            <a:r>
              <a:rPr lang="en-US" altLang="en-US" b="1" baseline="-25000">
                <a:solidFill>
                  <a:srgbClr val="00FFFF"/>
                </a:solidFill>
              </a:rPr>
              <a:t>1</a:t>
            </a:r>
            <a:r>
              <a:rPr lang="en-US" altLang="en-US" b="1">
                <a:solidFill>
                  <a:srgbClr val="FFCC99"/>
                </a:solidFill>
              </a:rPr>
              <a:t>                           </a:t>
            </a:r>
          </a:p>
        </p:txBody>
      </p:sp>
      <p:sp>
        <p:nvSpPr>
          <p:cNvPr id="43" name="Rectangle 125">
            <a:extLst>
              <a:ext uri="{FF2B5EF4-FFF2-40B4-BE49-F238E27FC236}">
                <a16:creationId xmlns:a16="http://schemas.microsoft.com/office/drawing/2014/main" id="{4979EAB5-7C7C-4339-A2B7-CF7C38B74117}"/>
              </a:ext>
            </a:extLst>
          </p:cNvPr>
          <p:cNvSpPr>
            <a:spLocks noChangeArrowheads="1"/>
          </p:cNvSpPr>
          <p:nvPr/>
        </p:nvSpPr>
        <p:spPr bwMode="auto">
          <a:xfrm>
            <a:off x="323850" y="6230938"/>
            <a:ext cx="7561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Total momentum after collision  = Total momentum before collision</a:t>
            </a:r>
          </a:p>
        </p:txBody>
      </p:sp>
      <p:sp>
        <p:nvSpPr>
          <p:cNvPr id="44" name="Rectangle 127">
            <a:extLst>
              <a:ext uri="{FF2B5EF4-FFF2-40B4-BE49-F238E27FC236}">
                <a16:creationId xmlns:a16="http://schemas.microsoft.com/office/drawing/2014/main" id="{AEFA8264-0A26-4BE2-B5EF-5FF5F7AA8B45}"/>
              </a:ext>
            </a:extLst>
          </p:cNvPr>
          <p:cNvSpPr>
            <a:spLocks noChangeArrowheads="1"/>
          </p:cNvSpPr>
          <p:nvPr/>
        </p:nvSpPr>
        <p:spPr bwMode="auto">
          <a:xfrm>
            <a:off x="4103688" y="5046663"/>
            <a:ext cx="504031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99"/>
                </a:solidFill>
              </a:rPr>
              <a:t>Initial momentum of the bigger car   = m</a:t>
            </a:r>
            <a:r>
              <a:rPr lang="en-US" altLang="en-US" b="1" baseline="-25000">
                <a:solidFill>
                  <a:srgbClr val="00CC99"/>
                </a:solidFill>
              </a:rPr>
              <a:t>1</a:t>
            </a:r>
            <a:r>
              <a:rPr lang="en-US" altLang="en-US" b="1">
                <a:solidFill>
                  <a:srgbClr val="00CC99"/>
                </a:solidFill>
              </a:rPr>
              <a:t>u</a:t>
            </a:r>
            <a:r>
              <a:rPr lang="en-US" altLang="en-US" b="1" baseline="-25000">
                <a:solidFill>
                  <a:srgbClr val="00CC99"/>
                </a:solidFill>
              </a:rPr>
              <a:t>1</a:t>
            </a:r>
          </a:p>
          <a:p>
            <a:pPr eaLnBrk="1" hangingPunct="1"/>
            <a:r>
              <a:rPr lang="en-US" altLang="en-US" b="1">
                <a:solidFill>
                  <a:srgbClr val="00CC99"/>
                </a:solidFill>
              </a:rPr>
              <a:t>Initial momentum of the smaller car = m</a:t>
            </a:r>
            <a:r>
              <a:rPr lang="en-US" altLang="en-US" b="1" baseline="-25000">
                <a:solidFill>
                  <a:srgbClr val="00CC99"/>
                </a:solidFill>
              </a:rPr>
              <a:t>2</a:t>
            </a:r>
            <a:r>
              <a:rPr lang="en-US" altLang="en-US" b="1">
                <a:solidFill>
                  <a:srgbClr val="00CC99"/>
                </a:solidFill>
              </a:rPr>
              <a:t>u</a:t>
            </a:r>
            <a:r>
              <a:rPr lang="en-US" altLang="en-US" b="1" baseline="-25000">
                <a:solidFill>
                  <a:srgbClr val="00CC99"/>
                </a:solidFill>
              </a:rPr>
              <a:t>2</a:t>
            </a:r>
          </a:p>
          <a:p>
            <a:pPr eaLnBrk="1" hangingPunct="1"/>
            <a:r>
              <a:rPr lang="en-US" altLang="en-US" b="1">
                <a:solidFill>
                  <a:srgbClr val="00CC99"/>
                </a:solidFill>
              </a:rPr>
              <a:t>Final momentum of the bigger car    = m</a:t>
            </a:r>
            <a:r>
              <a:rPr lang="en-US" altLang="en-US" b="1" baseline="-25000">
                <a:solidFill>
                  <a:srgbClr val="00CC99"/>
                </a:solidFill>
              </a:rPr>
              <a:t>1</a:t>
            </a:r>
            <a:r>
              <a:rPr lang="en-US" altLang="en-US" b="1">
                <a:solidFill>
                  <a:srgbClr val="00CC99"/>
                </a:solidFill>
              </a:rPr>
              <a:t>v</a:t>
            </a:r>
            <a:r>
              <a:rPr lang="en-US" altLang="en-US" b="1" baseline="-25000">
                <a:solidFill>
                  <a:srgbClr val="00CC99"/>
                </a:solidFill>
              </a:rPr>
              <a:t>1</a:t>
            </a:r>
          </a:p>
          <a:p>
            <a:pPr eaLnBrk="1" hangingPunct="1"/>
            <a:r>
              <a:rPr lang="en-US" altLang="en-US" b="1">
                <a:solidFill>
                  <a:srgbClr val="00CC99"/>
                </a:solidFill>
              </a:rPr>
              <a:t>Final momentum of the smaller car  = m</a:t>
            </a:r>
            <a:r>
              <a:rPr lang="en-US" altLang="en-US" b="1" baseline="-25000">
                <a:solidFill>
                  <a:srgbClr val="00CC99"/>
                </a:solidFill>
              </a:rPr>
              <a:t>2</a:t>
            </a:r>
            <a:r>
              <a:rPr lang="en-US" altLang="en-US" b="1">
                <a:solidFill>
                  <a:srgbClr val="00CC99"/>
                </a:solidFill>
              </a:rPr>
              <a:t>v</a:t>
            </a:r>
            <a:r>
              <a:rPr lang="en-US" altLang="en-US" b="1" baseline="-25000">
                <a:solidFill>
                  <a:srgbClr val="00CC99"/>
                </a:solidFill>
              </a:rPr>
              <a:t>2</a:t>
            </a:r>
          </a:p>
        </p:txBody>
      </p:sp>
      <p:grpSp>
        <p:nvGrpSpPr>
          <p:cNvPr id="46" name="Group 45">
            <a:extLst>
              <a:ext uri="{FF2B5EF4-FFF2-40B4-BE49-F238E27FC236}">
                <a16:creationId xmlns:a16="http://schemas.microsoft.com/office/drawing/2014/main" id="{7C74C209-148E-4472-801B-738879578470}"/>
              </a:ext>
            </a:extLst>
          </p:cNvPr>
          <p:cNvGrpSpPr>
            <a:grpSpLocks/>
          </p:cNvGrpSpPr>
          <p:nvPr/>
        </p:nvGrpSpPr>
        <p:grpSpPr bwMode="auto">
          <a:xfrm>
            <a:off x="395288" y="5732463"/>
            <a:ext cx="3355975" cy="431800"/>
            <a:chOff x="395288" y="5732463"/>
            <a:chExt cx="3355975" cy="431800"/>
          </a:xfrm>
        </p:grpSpPr>
        <p:grpSp>
          <p:nvGrpSpPr>
            <p:cNvPr id="31787" name="Group 128">
              <a:extLst>
                <a:ext uri="{FF2B5EF4-FFF2-40B4-BE49-F238E27FC236}">
                  <a16:creationId xmlns:a16="http://schemas.microsoft.com/office/drawing/2014/main" id="{EB5024CA-E128-4AAA-B3B1-DFB0CE6BA317}"/>
                </a:ext>
              </a:extLst>
            </p:cNvPr>
            <p:cNvGrpSpPr>
              <a:grpSpLocks/>
            </p:cNvGrpSpPr>
            <p:nvPr/>
          </p:nvGrpSpPr>
          <p:grpSpPr bwMode="auto">
            <a:xfrm>
              <a:off x="395288" y="5732463"/>
              <a:ext cx="3355975" cy="431800"/>
              <a:chOff x="249" y="3611"/>
              <a:chExt cx="2114" cy="272"/>
            </a:xfrm>
          </p:grpSpPr>
          <p:sp>
            <p:nvSpPr>
              <p:cNvPr id="31789" name="Rectangle 78">
                <a:extLst>
                  <a:ext uri="{FF2B5EF4-FFF2-40B4-BE49-F238E27FC236}">
                    <a16:creationId xmlns:a16="http://schemas.microsoft.com/office/drawing/2014/main" id="{83A9DE57-F2B4-4DA4-9F58-BFFA493E4794}"/>
                  </a:ext>
                </a:extLst>
              </p:cNvPr>
              <p:cNvSpPr>
                <a:spLocks noChangeArrowheads="1"/>
              </p:cNvSpPr>
              <p:nvPr/>
            </p:nvSpPr>
            <p:spPr bwMode="auto">
              <a:xfrm>
                <a:off x="249" y="3611"/>
                <a:ext cx="1996"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1790" name="Rectangle 124">
                <a:extLst>
                  <a:ext uri="{FF2B5EF4-FFF2-40B4-BE49-F238E27FC236}">
                    <a16:creationId xmlns:a16="http://schemas.microsoft.com/office/drawing/2014/main" id="{775C5699-7539-4119-BDEF-965CC274CF5D}"/>
                  </a:ext>
                </a:extLst>
              </p:cNvPr>
              <p:cNvSpPr>
                <a:spLocks noChangeArrowheads="1"/>
              </p:cNvSpPr>
              <p:nvPr/>
            </p:nvSpPr>
            <p:spPr bwMode="auto">
              <a:xfrm>
                <a:off x="294" y="3611"/>
                <a:ext cx="206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v</a:t>
                </a:r>
                <a:r>
                  <a:rPr lang="en-US" altLang="en-US" b="1" baseline="-25000">
                    <a:solidFill>
                      <a:srgbClr val="00FF00"/>
                    </a:solidFill>
                  </a:rPr>
                  <a:t>1</a:t>
                </a:r>
                <a:r>
                  <a:rPr lang="en-US" altLang="en-US" b="1">
                    <a:solidFill>
                      <a:srgbClr val="00FF00"/>
                    </a:solidFill>
                  </a:rPr>
                  <a:t> +</a:t>
                </a:r>
                <a:r>
                  <a:rPr lang="en-US" altLang="en-US">
                    <a:solidFill>
                      <a:srgbClr val="00FF00"/>
                    </a:solidFill>
                  </a:rPr>
                  <a:t>  </a:t>
                </a:r>
                <a:r>
                  <a:rPr lang="en-US" altLang="en-US" b="1">
                    <a:solidFill>
                      <a:srgbClr val="00FF00"/>
                    </a:solidFill>
                  </a:rPr>
                  <a:t>m</a:t>
                </a:r>
                <a:r>
                  <a:rPr lang="en-US" altLang="en-US" b="1" baseline="-25000">
                    <a:solidFill>
                      <a:srgbClr val="00FF00"/>
                    </a:solidFill>
                  </a:rPr>
                  <a:t>2</a:t>
                </a:r>
                <a:r>
                  <a:rPr lang="en-US" altLang="en-US" b="1">
                    <a:solidFill>
                      <a:srgbClr val="00FF00"/>
                    </a:solidFill>
                  </a:rPr>
                  <a:t>v</a:t>
                </a:r>
                <a:r>
                  <a:rPr lang="en-US" altLang="en-US" b="1" baseline="-25000">
                    <a:solidFill>
                      <a:srgbClr val="00FF00"/>
                    </a:solidFill>
                  </a:rPr>
                  <a:t>2   </a:t>
                </a:r>
                <a:r>
                  <a:rPr lang="en-US" altLang="en-US" b="1">
                    <a:solidFill>
                      <a:srgbClr val="00FF00"/>
                    </a:solidFill>
                  </a:rPr>
                  <a:t>=</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1</a:t>
                </a:r>
                <a:r>
                  <a:rPr lang="en-US" altLang="en-US" b="1">
                    <a:solidFill>
                      <a:srgbClr val="00FF00"/>
                    </a:solidFill>
                  </a:rPr>
                  <a:t>u</a:t>
                </a:r>
                <a:r>
                  <a:rPr lang="en-US" altLang="en-US" b="1" baseline="-25000">
                    <a:solidFill>
                      <a:srgbClr val="00FF00"/>
                    </a:solidFill>
                  </a:rPr>
                  <a:t>1</a:t>
                </a:r>
                <a:r>
                  <a:rPr lang="en-US" altLang="en-US">
                    <a:solidFill>
                      <a:srgbClr val="00FF00"/>
                    </a:solidFill>
                  </a:rPr>
                  <a:t> </a:t>
                </a:r>
                <a:r>
                  <a:rPr lang="en-US" altLang="en-US" b="1">
                    <a:solidFill>
                      <a:srgbClr val="00FF00"/>
                    </a:solidFill>
                  </a:rPr>
                  <a:t>+ m</a:t>
                </a:r>
                <a:r>
                  <a:rPr lang="en-US" altLang="en-US" b="1" baseline="-25000">
                    <a:solidFill>
                      <a:srgbClr val="00FF00"/>
                    </a:solidFill>
                  </a:rPr>
                  <a:t>2</a:t>
                </a:r>
                <a:r>
                  <a:rPr lang="en-US" altLang="en-US" b="1">
                    <a:solidFill>
                      <a:srgbClr val="00FF00"/>
                    </a:solidFill>
                  </a:rPr>
                  <a:t>u</a:t>
                </a:r>
                <a:r>
                  <a:rPr lang="en-US" altLang="en-US" b="1" baseline="-25000">
                    <a:solidFill>
                      <a:srgbClr val="00FF00"/>
                    </a:solidFill>
                  </a:rPr>
                  <a:t>2</a:t>
                </a:r>
                <a:r>
                  <a:rPr lang="en-US" altLang="en-US"/>
                  <a:t>                   </a:t>
                </a:r>
              </a:p>
            </p:txBody>
          </p:sp>
        </p:grpSp>
        <p:sp>
          <p:nvSpPr>
            <p:cNvPr id="45" name="Rounded Rectangle 44">
              <a:extLst>
                <a:ext uri="{FF2B5EF4-FFF2-40B4-BE49-F238E27FC236}">
                  <a16:creationId xmlns:a16="http://schemas.microsoft.com/office/drawing/2014/main" id="{3F955B76-F130-4C7D-B667-08CD0D437B5F}"/>
                </a:ext>
              </a:extLst>
            </p:cNvPr>
            <p:cNvSpPr/>
            <p:nvPr/>
          </p:nvSpPr>
          <p:spPr>
            <a:xfrm>
              <a:off x="466725" y="5732463"/>
              <a:ext cx="3167063" cy="431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31755" name="Group 5">
            <a:extLst>
              <a:ext uri="{FF2B5EF4-FFF2-40B4-BE49-F238E27FC236}">
                <a16:creationId xmlns:a16="http://schemas.microsoft.com/office/drawing/2014/main" id="{13E0060C-9210-484D-859F-E72C23E38569}"/>
              </a:ext>
            </a:extLst>
          </p:cNvPr>
          <p:cNvGrpSpPr>
            <a:grpSpLocks/>
          </p:cNvGrpSpPr>
          <p:nvPr/>
        </p:nvGrpSpPr>
        <p:grpSpPr bwMode="auto">
          <a:xfrm>
            <a:off x="1763713" y="1412875"/>
            <a:ext cx="2160587" cy="720725"/>
            <a:chOff x="1763714" y="1412875"/>
            <a:chExt cx="2160588" cy="720725"/>
          </a:xfrm>
        </p:grpSpPr>
        <p:grpSp>
          <p:nvGrpSpPr>
            <p:cNvPr id="31781" name="Group 88">
              <a:extLst>
                <a:ext uri="{FF2B5EF4-FFF2-40B4-BE49-F238E27FC236}">
                  <a16:creationId xmlns:a16="http://schemas.microsoft.com/office/drawing/2014/main" id="{1AF36754-1328-4331-A8F2-1F209418A507}"/>
                </a:ext>
              </a:extLst>
            </p:cNvPr>
            <p:cNvGrpSpPr>
              <a:grpSpLocks/>
            </p:cNvGrpSpPr>
            <p:nvPr/>
          </p:nvGrpSpPr>
          <p:grpSpPr bwMode="auto">
            <a:xfrm>
              <a:off x="1763714" y="1412875"/>
              <a:ext cx="2160588" cy="720725"/>
              <a:chOff x="1176" y="1263"/>
              <a:chExt cx="1361" cy="454"/>
            </a:xfrm>
          </p:grpSpPr>
          <p:sp>
            <p:nvSpPr>
              <p:cNvPr id="31783" name="Text Box 80">
                <a:extLst>
                  <a:ext uri="{FF2B5EF4-FFF2-40B4-BE49-F238E27FC236}">
                    <a16:creationId xmlns:a16="http://schemas.microsoft.com/office/drawing/2014/main" id="{7FD229B6-D275-4C95-A219-FBC5FB7D007D}"/>
                  </a:ext>
                </a:extLst>
              </p:cNvPr>
              <p:cNvSpPr txBox="1">
                <a:spLocks noChangeArrowheads="1"/>
              </p:cNvSpPr>
              <p:nvPr/>
            </p:nvSpPr>
            <p:spPr bwMode="auto">
              <a:xfrm>
                <a:off x="1176" y="1359"/>
                <a:ext cx="84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F</a:t>
                </a:r>
                <a:r>
                  <a:rPr lang="en-US" altLang="en-US" b="1" baseline="-25000">
                    <a:solidFill>
                      <a:srgbClr val="FF66FF"/>
                    </a:solidFill>
                  </a:rPr>
                  <a:t>21</a:t>
                </a:r>
                <a:r>
                  <a:rPr lang="en-US" altLang="en-US" b="1">
                    <a:solidFill>
                      <a:srgbClr val="FF66FF"/>
                    </a:solidFill>
                  </a:rPr>
                  <a:t> = m</a:t>
                </a:r>
                <a:r>
                  <a:rPr lang="en-US" altLang="en-US" b="1" baseline="-25000">
                    <a:solidFill>
                      <a:srgbClr val="FF66FF"/>
                    </a:solidFill>
                  </a:rPr>
                  <a:t>2</a:t>
                </a:r>
                <a:endParaRPr lang="en-US" altLang="en-US" b="1">
                  <a:solidFill>
                    <a:srgbClr val="FF66FF"/>
                  </a:solidFill>
                </a:endParaRPr>
              </a:p>
            </p:txBody>
          </p:sp>
          <p:sp>
            <p:nvSpPr>
              <p:cNvPr id="31784" name="Text Box 81">
                <a:extLst>
                  <a:ext uri="{FF2B5EF4-FFF2-40B4-BE49-F238E27FC236}">
                    <a16:creationId xmlns:a16="http://schemas.microsoft.com/office/drawing/2014/main" id="{CB820D98-3FB7-443F-B59F-4B5B9B8CA157}"/>
                  </a:ext>
                </a:extLst>
              </p:cNvPr>
              <p:cNvSpPr txBox="1">
                <a:spLocks noChangeArrowheads="1"/>
              </p:cNvSpPr>
              <p:nvPr/>
            </p:nvSpPr>
            <p:spPr bwMode="auto">
              <a:xfrm>
                <a:off x="1892" y="1263"/>
                <a:ext cx="64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v</a:t>
                </a:r>
                <a:r>
                  <a:rPr lang="en-US" altLang="en-US" b="1" baseline="-25000">
                    <a:solidFill>
                      <a:srgbClr val="FF66FF"/>
                    </a:solidFill>
                  </a:rPr>
                  <a:t>2</a:t>
                </a:r>
                <a:r>
                  <a:rPr lang="en-US" altLang="en-US" b="1">
                    <a:solidFill>
                      <a:srgbClr val="FF66FF"/>
                    </a:solidFill>
                  </a:rPr>
                  <a:t> – u</a:t>
                </a:r>
                <a:r>
                  <a:rPr lang="en-US" altLang="en-US" b="1" baseline="-25000">
                    <a:solidFill>
                      <a:srgbClr val="FF66FF"/>
                    </a:solidFill>
                  </a:rPr>
                  <a:t>2</a:t>
                </a:r>
              </a:p>
            </p:txBody>
          </p:sp>
          <p:sp>
            <p:nvSpPr>
              <p:cNvPr id="31785" name="Text Box 82">
                <a:extLst>
                  <a:ext uri="{FF2B5EF4-FFF2-40B4-BE49-F238E27FC236}">
                    <a16:creationId xmlns:a16="http://schemas.microsoft.com/office/drawing/2014/main" id="{71BA4509-7F8C-49E9-9BCD-F624C9896EC7}"/>
                  </a:ext>
                </a:extLst>
              </p:cNvPr>
              <p:cNvSpPr txBox="1">
                <a:spLocks noChangeArrowheads="1"/>
              </p:cNvSpPr>
              <p:nvPr/>
            </p:nvSpPr>
            <p:spPr bwMode="auto">
              <a:xfrm>
                <a:off x="2102" y="148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t</a:t>
                </a:r>
              </a:p>
            </p:txBody>
          </p:sp>
          <p:sp>
            <p:nvSpPr>
              <p:cNvPr id="31786" name="Line 85">
                <a:extLst>
                  <a:ext uri="{FF2B5EF4-FFF2-40B4-BE49-F238E27FC236}">
                    <a16:creationId xmlns:a16="http://schemas.microsoft.com/office/drawing/2014/main" id="{97D31403-6506-4CD5-A571-C65750EE404E}"/>
                  </a:ext>
                </a:extLst>
              </p:cNvPr>
              <p:cNvSpPr>
                <a:spLocks noChangeShapeType="1"/>
              </p:cNvSpPr>
              <p:nvPr/>
            </p:nvSpPr>
            <p:spPr bwMode="auto">
              <a:xfrm>
                <a:off x="1882" y="1500"/>
                <a:ext cx="589" cy="0"/>
              </a:xfrm>
              <a:prstGeom prst="line">
                <a:avLst/>
              </a:prstGeom>
              <a:noFill/>
              <a:ln w="9525">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 name="Double Bracket 4">
              <a:extLst>
                <a:ext uri="{FF2B5EF4-FFF2-40B4-BE49-F238E27FC236}">
                  <a16:creationId xmlns:a16="http://schemas.microsoft.com/office/drawing/2014/main" id="{2B87AB3B-F102-4346-BFA2-507C7599D3EA}"/>
                </a:ext>
              </a:extLst>
            </p:cNvPr>
            <p:cNvSpPr/>
            <p:nvPr/>
          </p:nvSpPr>
          <p:spPr>
            <a:xfrm>
              <a:off x="2819401" y="1419225"/>
              <a:ext cx="1077913" cy="641350"/>
            </a:xfrm>
            <a:prstGeom prst="bracketPair">
              <a:avLst/>
            </a:prstGeom>
            <a:ln w="19050">
              <a:solidFill>
                <a:srgbClr val="FF66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1756" name="Group 6">
            <a:extLst>
              <a:ext uri="{FF2B5EF4-FFF2-40B4-BE49-F238E27FC236}">
                <a16:creationId xmlns:a16="http://schemas.microsoft.com/office/drawing/2014/main" id="{2E369509-4FAE-497A-9EA3-366B896DDA42}"/>
              </a:ext>
            </a:extLst>
          </p:cNvPr>
          <p:cNvGrpSpPr>
            <a:grpSpLocks/>
          </p:cNvGrpSpPr>
          <p:nvPr/>
        </p:nvGrpSpPr>
        <p:grpSpPr bwMode="auto">
          <a:xfrm>
            <a:off x="1763713" y="2708275"/>
            <a:ext cx="2160587" cy="720725"/>
            <a:chOff x="1763714" y="2708275"/>
            <a:chExt cx="2160588" cy="720725"/>
          </a:xfrm>
        </p:grpSpPr>
        <p:grpSp>
          <p:nvGrpSpPr>
            <p:cNvPr id="31775" name="Group 102">
              <a:extLst>
                <a:ext uri="{FF2B5EF4-FFF2-40B4-BE49-F238E27FC236}">
                  <a16:creationId xmlns:a16="http://schemas.microsoft.com/office/drawing/2014/main" id="{E295BD9B-7674-48AC-ABBE-2261FB9CB651}"/>
                </a:ext>
              </a:extLst>
            </p:cNvPr>
            <p:cNvGrpSpPr>
              <a:grpSpLocks/>
            </p:cNvGrpSpPr>
            <p:nvPr/>
          </p:nvGrpSpPr>
          <p:grpSpPr bwMode="auto">
            <a:xfrm>
              <a:off x="1763714" y="2708275"/>
              <a:ext cx="2160588" cy="720725"/>
              <a:chOff x="1176" y="1263"/>
              <a:chExt cx="1361" cy="454"/>
            </a:xfrm>
          </p:grpSpPr>
          <p:sp>
            <p:nvSpPr>
              <p:cNvPr id="31777" name="Text Box 103">
                <a:extLst>
                  <a:ext uri="{FF2B5EF4-FFF2-40B4-BE49-F238E27FC236}">
                    <a16:creationId xmlns:a16="http://schemas.microsoft.com/office/drawing/2014/main" id="{0A2B5680-079E-4C8B-A334-03699FCE82A0}"/>
                  </a:ext>
                </a:extLst>
              </p:cNvPr>
              <p:cNvSpPr txBox="1">
                <a:spLocks noChangeArrowheads="1"/>
              </p:cNvSpPr>
              <p:nvPr/>
            </p:nvSpPr>
            <p:spPr bwMode="auto">
              <a:xfrm>
                <a:off x="1176" y="1359"/>
                <a:ext cx="75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F</a:t>
                </a:r>
                <a:r>
                  <a:rPr lang="en-US" altLang="en-US" b="1" baseline="-25000">
                    <a:solidFill>
                      <a:srgbClr val="FF66FF"/>
                    </a:solidFill>
                  </a:rPr>
                  <a:t>12</a:t>
                </a:r>
                <a:r>
                  <a:rPr lang="en-US" altLang="en-US" b="1">
                    <a:solidFill>
                      <a:srgbClr val="FF66FF"/>
                    </a:solidFill>
                  </a:rPr>
                  <a:t> = m</a:t>
                </a:r>
                <a:r>
                  <a:rPr lang="en-US" altLang="en-US" b="1" baseline="-25000">
                    <a:solidFill>
                      <a:srgbClr val="FF66FF"/>
                    </a:solidFill>
                  </a:rPr>
                  <a:t>1</a:t>
                </a:r>
                <a:r>
                  <a:rPr lang="en-US" altLang="en-US" b="1">
                    <a:solidFill>
                      <a:srgbClr val="FF66FF"/>
                    </a:solidFill>
                  </a:rPr>
                  <a:t> </a:t>
                </a:r>
              </a:p>
            </p:txBody>
          </p:sp>
          <p:sp>
            <p:nvSpPr>
              <p:cNvPr id="31778" name="Text Box 104">
                <a:extLst>
                  <a:ext uri="{FF2B5EF4-FFF2-40B4-BE49-F238E27FC236}">
                    <a16:creationId xmlns:a16="http://schemas.microsoft.com/office/drawing/2014/main" id="{27D55D33-4E26-45A7-AD88-DB24EBDD1091}"/>
                  </a:ext>
                </a:extLst>
              </p:cNvPr>
              <p:cNvSpPr txBox="1">
                <a:spLocks noChangeArrowheads="1"/>
              </p:cNvSpPr>
              <p:nvPr/>
            </p:nvSpPr>
            <p:spPr bwMode="auto">
              <a:xfrm>
                <a:off x="1892" y="1263"/>
                <a:ext cx="64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v</a:t>
                </a:r>
                <a:r>
                  <a:rPr lang="en-US" altLang="en-US" b="1" baseline="-25000">
                    <a:solidFill>
                      <a:srgbClr val="FF66FF"/>
                    </a:solidFill>
                  </a:rPr>
                  <a:t>1</a:t>
                </a:r>
                <a:r>
                  <a:rPr lang="en-US" altLang="en-US" b="1">
                    <a:solidFill>
                      <a:srgbClr val="FF66FF"/>
                    </a:solidFill>
                  </a:rPr>
                  <a:t> – u</a:t>
                </a:r>
                <a:r>
                  <a:rPr lang="en-US" altLang="en-US" b="1" baseline="-25000">
                    <a:solidFill>
                      <a:srgbClr val="FF66FF"/>
                    </a:solidFill>
                  </a:rPr>
                  <a:t>1</a:t>
                </a:r>
              </a:p>
            </p:txBody>
          </p:sp>
          <p:sp>
            <p:nvSpPr>
              <p:cNvPr id="31779" name="Text Box 105">
                <a:extLst>
                  <a:ext uri="{FF2B5EF4-FFF2-40B4-BE49-F238E27FC236}">
                    <a16:creationId xmlns:a16="http://schemas.microsoft.com/office/drawing/2014/main" id="{1A53B2F4-849A-432C-BB81-ACBDC4616AC5}"/>
                  </a:ext>
                </a:extLst>
              </p:cNvPr>
              <p:cNvSpPr txBox="1">
                <a:spLocks noChangeArrowheads="1"/>
              </p:cNvSpPr>
              <p:nvPr/>
            </p:nvSpPr>
            <p:spPr bwMode="auto">
              <a:xfrm>
                <a:off x="2102" y="148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t</a:t>
                </a:r>
              </a:p>
            </p:txBody>
          </p:sp>
          <p:sp>
            <p:nvSpPr>
              <p:cNvPr id="31780" name="Line 106">
                <a:extLst>
                  <a:ext uri="{FF2B5EF4-FFF2-40B4-BE49-F238E27FC236}">
                    <a16:creationId xmlns:a16="http://schemas.microsoft.com/office/drawing/2014/main" id="{1618B773-165A-403C-AAF0-7A7859E3832B}"/>
                  </a:ext>
                </a:extLst>
              </p:cNvPr>
              <p:cNvSpPr>
                <a:spLocks noChangeShapeType="1"/>
              </p:cNvSpPr>
              <p:nvPr/>
            </p:nvSpPr>
            <p:spPr bwMode="auto">
              <a:xfrm>
                <a:off x="1882" y="1500"/>
                <a:ext cx="589" cy="0"/>
              </a:xfrm>
              <a:prstGeom prst="line">
                <a:avLst/>
              </a:prstGeom>
              <a:noFill/>
              <a:ln w="9525">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9" name="Double Bracket 48">
              <a:extLst>
                <a:ext uri="{FF2B5EF4-FFF2-40B4-BE49-F238E27FC236}">
                  <a16:creationId xmlns:a16="http://schemas.microsoft.com/office/drawing/2014/main" id="{852391DE-4AAE-491B-8FEE-2648977FE39B}"/>
                </a:ext>
              </a:extLst>
            </p:cNvPr>
            <p:cNvSpPr/>
            <p:nvPr/>
          </p:nvSpPr>
          <p:spPr>
            <a:xfrm>
              <a:off x="2811464" y="2774950"/>
              <a:ext cx="1077912" cy="641350"/>
            </a:xfrm>
            <a:prstGeom prst="bracketPair">
              <a:avLst/>
            </a:prstGeom>
            <a:ln w="19050">
              <a:solidFill>
                <a:srgbClr val="FF66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1757" name="Group 7">
            <a:extLst>
              <a:ext uri="{FF2B5EF4-FFF2-40B4-BE49-F238E27FC236}">
                <a16:creationId xmlns:a16="http://schemas.microsoft.com/office/drawing/2014/main" id="{A8CD1349-05FB-425A-A085-9DBB40642D55}"/>
              </a:ext>
            </a:extLst>
          </p:cNvPr>
          <p:cNvGrpSpPr>
            <a:grpSpLocks/>
          </p:cNvGrpSpPr>
          <p:nvPr/>
        </p:nvGrpSpPr>
        <p:grpSpPr bwMode="auto">
          <a:xfrm>
            <a:off x="692150" y="3786188"/>
            <a:ext cx="3632200" cy="722312"/>
            <a:chOff x="692150" y="3786188"/>
            <a:chExt cx="3632200" cy="722312"/>
          </a:xfrm>
        </p:grpSpPr>
        <p:grpSp>
          <p:nvGrpSpPr>
            <p:cNvPr id="31761" name="Group 120">
              <a:extLst>
                <a:ext uri="{FF2B5EF4-FFF2-40B4-BE49-F238E27FC236}">
                  <a16:creationId xmlns:a16="http://schemas.microsoft.com/office/drawing/2014/main" id="{A7AC514A-EE27-42CD-89FA-26790541918A}"/>
                </a:ext>
              </a:extLst>
            </p:cNvPr>
            <p:cNvGrpSpPr>
              <a:grpSpLocks/>
            </p:cNvGrpSpPr>
            <p:nvPr/>
          </p:nvGrpSpPr>
          <p:grpSpPr bwMode="auto">
            <a:xfrm>
              <a:off x="692150" y="3786188"/>
              <a:ext cx="3632200" cy="722312"/>
              <a:chOff x="1382" y="3021"/>
              <a:chExt cx="2288" cy="455"/>
            </a:xfrm>
          </p:grpSpPr>
          <p:grpSp>
            <p:nvGrpSpPr>
              <p:cNvPr id="31764" name="Group 117">
                <a:extLst>
                  <a:ext uri="{FF2B5EF4-FFF2-40B4-BE49-F238E27FC236}">
                    <a16:creationId xmlns:a16="http://schemas.microsoft.com/office/drawing/2014/main" id="{DAB71810-C8C2-45BE-8B11-DDEF2759A43D}"/>
                  </a:ext>
                </a:extLst>
              </p:cNvPr>
              <p:cNvGrpSpPr>
                <a:grpSpLocks/>
              </p:cNvGrpSpPr>
              <p:nvPr/>
            </p:nvGrpSpPr>
            <p:grpSpPr bwMode="auto">
              <a:xfrm>
                <a:off x="1382" y="3021"/>
                <a:ext cx="1018" cy="454"/>
                <a:chOff x="1518" y="2976"/>
                <a:chExt cx="1018" cy="454"/>
              </a:xfrm>
            </p:grpSpPr>
            <p:sp>
              <p:nvSpPr>
                <p:cNvPr id="31771" name="Text Box 108">
                  <a:extLst>
                    <a:ext uri="{FF2B5EF4-FFF2-40B4-BE49-F238E27FC236}">
                      <a16:creationId xmlns:a16="http://schemas.microsoft.com/office/drawing/2014/main" id="{C1DBFD2E-5518-41E4-BA09-168995B3ABD2}"/>
                    </a:ext>
                  </a:extLst>
                </p:cNvPr>
                <p:cNvSpPr txBox="1">
                  <a:spLocks noChangeArrowheads="1"/>
                </p:cNvSpPr>
                <p:nvPr/>
              </p:nvSpPr>
              <p:spPr bwMode="auto">
                <a:xfrm>
                  <a:off x="1518" y="3072"/>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 m</a:t>
                  </a:r>
                  <a:r>
                    <a:rPr lang="en-US" altLang="en-US" b="1" baseline="-25000">
                      <a:solidFill>
                        <a:srgbClr val="FF6600"/>
                      </a:solidFill>
                    </a:rPr>
                    <a:t>2</a:t>
                  </a:r>
                  <a:endParaRPr lang="en-US" altLang="en-US" b="1">
                    <a:solidFill>
                      <a:srgbClr val="FF6600"/>
                    </a:solidFill>
                  </a:endParaRPr>
                </a:p>
              </p:txBody>
            </p:sp>
            <p:sp>
              <p:nvSpPr>
                <p:cNvPr id="31772" name="Text Box 109">
                  <a:extLst>
                    <a:ext uri="{FF2B5EF4-FFF2-40B4-BE49-F238E27FC236}">
                      <a16:creationId xmlns:a16="http://schemas.microsoft.com/office/drawing/2014/main" id="{404291C6-6D6A-4A8E-A7D6-D8C813445C83}"/>
                    </a:ext>
                  </a:extLst>
                </p:cNvPr>
                <p:cNvSpPr txBox="1">
                  <a:spLocks noChangeArrowheads="1"/>
                </p:cNvSpPr>
                <p:nvPr/>
              </p:nvSpPr>
              <p:spPr bwMode="auto">
                <a:xfrm>
                  <a:off x="1891" y="2976"/>
                  <a:ext cx="64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v</a:t>
                  </a:r>
                  <a:r>
                    <a:rPr lang="en-US" altLang="en-US" b="1" baseline="-25000">
                      <a:solidFill>
                        <a:srgbClr val="FF6600"/>
                      </a:solidFill>
                    </a:rPr>
                    <a:t>2</a:t>
                  </a:r>
                  <a:r>
                    <a:rPr lang="en-US" altLang="en-US" b="1">
                      <a:solidFill>
                        <a:srgbClr val="FF6600"/>
                      </a:solidFill>
                    </a:rPr>
                    <a:t> – u</a:t>
                  </a:r>
                  <a:r>
                    <a:rPr lang="en-US" altLang="en-US" b="1" baseline="-25000">
                      <a:solidFill>
                        <a:srgbClr val="FF6600"/>
                      </a:solidFill>
                    </a:rPr>
                    <a:t>2</a:t>
                  </a:r>
                </a:p>
              </p:txBody>
            </p:sp>
            <p:sp>
              <p:nvSpPr>
                <p:cNvPr id="31773" name="Text Box 110">
                  <a:extLst>
                    <a:ext uri="{FF2B5EF4-FFF2-40B4-BE49-F238E27FC236}">
                      <a16:creationId xmlns:a16="http://schemas.microsoft.com/office/drawing/2014/main" id="{54398BA1-A32D-4E42-B114-521B4F6BF0FA}"/>
                    </a:ext>
                  </a:extLst>
                </p:cNvPr>
                <p:cNvSpPr txBox="1">
                  <a:spLocks noChangeArrowheads="1"/>
                </p:cNvSpPr>
                <p:nvPr/>
              </p:nvSpPr>
              <p:spPr bwMode="auto">
                <a:xfrm>
                  <a:off x="2101" y="319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t</a:t>
                  </a:r>
                </a:p>
              </p:txBody>
            </p:sp>
            <p:sp>
              <p:nvSpPr>
                <p:cNvPr id="31774" name="Line 111">
                  <a:extLst>
                    <a:ext uri="{FF2B5EF4-FFF2-40B4-BE49-F238E27FC236}">
                      <a16:creationId xmlns:a16="http://schemas.microsoft.com/office/drawing/2014/main" id="{A549CE96-BBC7-43F8-9B7A-361DFB505A3F}"/>
                    </a:ext>
                  </a:extLst>
                </p:cNvPr>
                <p:cNvSpPr>
                  <a:spLocks noChangeShapeType="1"/>
                </p:cNvSpPr>
                <p:nvPr/>
              </p:nvSpPr>
              <p:spPr bwMode="auto">
                <a:xfrm>
                  <a:off x="1881" y="3213"/>
                  <a:ext cx="589" cy="0"/>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1765" name="Group 118">
                <a:extLst>
                  <a:ext uri="{FF2B5EF4-FFF2-40B4-BE49-F238E27FC236}">
                    <a16:creationId xmlns:a16="http://schemas.microsoft.com/office/drawing/2014/main" id="{1D9A97F5-43D3-4250-A89B-0DFD62A0A2AC}"/>
                  </a:ext>
                </a:extLst>
              </p:cNvPr>
              <p:cNvGrpSpPr>
                <a:grpSpLocks/>
              </p:cNvGrpSpPr>
              <p:nvPr/>
            </p:nvGrpSpPr>
            <p:grpSpPr bwMode="auto">
              <a:xfrm>
                <a:off x="2608" y="3022"/>
                <a:ext cx="1062" cy="454"/>
                <a:chOff x="3017" y="3067"/>
                <a:chExt cx="1062" cy="454"/>
              </a:xfrm>
            </p:grpSpPr>
            <p:sp>
              <p:nvSpPr>
                <p:cNvPr id="31767" name="Text Box 113">
                  <a:extLst>
                    <a:ext uri="{FF2B5EF4-FFF2-40B4-BE49-F238E27FC236}">
                      <a16:creationId xmlns:a16="http://schemas.microsoft.com/office/drawing/2014/main" id="{FD3E2B83-131E-433B-BBA3-7058747573B9}"/>
                    </a:ext>
                  </a:extLst>
                </p:cNvPr>
                <p:cNvSpPr txBox="1">
                  <a:spLocks noChangeArrowheads="1"/>
                </p:cNvSpPr>
                <p:nvPr/>
              </p:nvSpPr>
              <p:spPr bwMode="auto">
                <a:xfrm>
                  <a:off x="3017" y="3163"/>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m</a:t>
                  </a:r>
                  <a:r>
                    <a:rPr lang="en-US" altLang="en-US" b="1" baseline="-25000">
                      <a:solidFill>
                        <a:srgbClr val="FF6600"/>
                      </a:solidFill>
                    </a:rPr>
                    <a:t>1</a:t>
                  </a:r>
                  <a:r>
                    <a:rPr lang="en-US" altLang="en-US" b="1">
                      <a:solidFill>
                        <a:srgbClr val="FF6600"/>
                      </a:solidFill>
                    </a:rPr>
                    <a:t> </a:t>
                  </a:r>
                </a:p>
              </p:txBody>
            </p:sp>
            <p:sp>
              <p:nvSpPr>
                <p:cNvPr id="31768" name="Text Box 114">
                  <a:extLst>
                    <a:ext uri="{FF2B5EF4-FFF2-40B4-BE49-F238E27FC236}">
                      <a16:creationId xmlns:a16="http://schemas.microsoft.com/office/drawing/2014/main" id="{6A097C40-580C-4DBB-A333-64E63EF89416}"/>
                    </a:ext>
                  </a:extLst>
                </p:cNvPr>
                <p:cNvSpPr txBox="1">
                  <a:spLocks noChangeArrowheads="1"/>
                </p:cNvSpPr>
                <p:nvPr/>
              </p:nvSpPr>
              <p:spPr bwMode="auto">
                <a:xfrm>
                  <a:off x="3434" y="3067"/>
                  <a:ext cx="64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v</a:t>
                  </a:r>
                  <a:r>
                    <a:rPr lang="en-US" altLang="en-US" b="1" baseline="-25000">
                      <a:solidFill>
                        <a:srgbClr val="FF6600"/>
                      </a:solidFill>
                    </a:rPr>
                    <a:t>1</a:t>
                  </a:r>
                  <a:r>
                    <a:rPr lang="en-US" altLang="en-US" b="1">
                      <a:solidFill>
                        <a:srgbClr val="FF6600"/>
                      </a:solidFill>
                    </a:rPr>
                    <a:t> – u</a:t>
                  </a:r>
                  <a:r>
                    <a:rPr lang="en-US" altLang="en-US" b="1" baseline="-25000">
                      <a:solidFill>
                        <a:srgbClr val="FF6600"/>
                      </a:solidFill>
                    </a:rPr>
                    <a:t>1</a:t>
                  </a:r>
                </a:p>
              </p:txBody>
            </p:sp>
            <p:sp>
              <p:nvSpPr>
                <p:cNvPr id="31769" name="Text Box 115">
                  <a:extLst>
                    <a:ext uri="{FF2B5EF4-FFF2-40B4-BE49-F238E27FC236}">
                      <a16:creationId xmlns:a16="http://schemas.microsoft.com/office/drawing/2014/main" id="{6CA72640-B4F9-4BD6-B8BE-C1046E332B2D}"/>
                    </a:ext>
                  </a:extLst>
                </p:cNvPr>
                <p:cNvSpPr txBox="1">
                  <a:spLocks noChangeArrowheads="1"/>
                </p:cNvSpPr>
                <p:nvPr/>
              </p:nvSpPr>
              <p:spPr bwMode="auto">
                <a:xfrm>
                  <a:off x="3644" y="329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t</a:t>
                  </a:r>
                </a:p>
              </p:txBody>
            </p:sp>
            <p:sp>
              <p:nvSpPr>
                <p:cNvPr id="31770" name="Line 116">
                  <a:extLst>
                    <a:ext uri="{FF2B5EF4-FFF2-40B4-BE49-F238E27FC236}">
                      <a16:creationId xmlns:a16="http://schemas.microsoft.com/office/drawing/2014/main" id="{943D4293-B69A-41BC-AC8D-7CAE45828204}"/>
                    </a:ext>
                  </a:extLst>
                </p:cNvPr>
                <p:cNvSpPr>
                  <a:spLocks noChangeShapeType="1"/>
                </p:cNvSpPr>
                <p:nvPr/>
              </p:nvSpPr>
              <p:spPr bwMode="auto">
                <a:xfrm>
                  <a:off x="3424" y="3304"/>
                  <a:ext cx="589" cy="0"/>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766" name="Text Box 119">
                <a:extLst>
                  <a:ext uri="{FF2B5EF4-FFF2-40B4-BE49-F238E27FC236}">
                    <a16:creationId xmlns:a16="http://schemas.microsoft.com/office/drawing/2014/main" id="{4F35089D-6928-415F-B31A-AA6F7CFD6312}"/>
                  </a:ext>
                </a:extLst>
              </p:cNvPr>
              <p:cNvSpPr txBox="1">
                <a:spLocks noChangeArrowheads="1"/>
              </p:cNvSpPr>
              <p:nvPr/>
            </p:nvSpPr>
            <p:spPr bwMode="auto">
              <a:xfrm>
                <a:off x="2376" y="3148"/>
                <a:ext cx="36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rPr>
                  <a:t>= -</a:t>
                </a:r>
              </a:p>
            </p:txBody>
          </p:sp>
        </p:grpSp>
        <p:sp>
          <p:nvSpPr>
            <p:cNvPr id="51" name="Double Bracket 50">
              <a:extLst>
                <a:ext uri="{FF2B5EF4-FFF2-40B4-BE49-F238E27FC236}">
                  <a16:creationId xmlns:a16="http://schemas.microsoft.com/office/drawing/2014/main" id="{F08E9A02-6027-455D-BE2C-264F9FE911E3}"/>
                </a:ext>
              </a:extLst>
            </p:cNvPr>
            <p:cNvSpPr/>
            <p:nvPr/>
          </p:nvSpPr>
          <p:spPr>
            <a:xfrm>
              <a:off x="3206750" y="3854450"/>
              <a:ext cx="1077913" cy="641350"/>
            </a:xfrm>
            <a:prstGeom prst="bracketPair">
              <a:avLst/>
            </a:prstGeom>
            <a:ln w="1905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52" name="Double Bracket 51">
              <a:extLst>
                <a:ext uri="{FF2B5EF4-FFF2-40B4-BE49-F238E27FC236}">
                  <a16:creationId xmlns:a16="http://schemas.microsoft.com/office/drawing/2014/main" id="{DBEDD217-F9D8-4726-AEE3-F3EE569FDBA9}"/>
                </a:ext>
              </a:extLst>
            </p:cNvPr>
            <p:cNvSpPr/>
            <p:nvPr/>
          </p:nvSpPr>
          <p:spPr>
            <a:xfrm>
              <a:off x="1200150" y="3860800"/>
              <a:ext cx="1077913" cy="641350"/>
            </a:xfrm>
            <a:prstGeom prst="bracketPair">
              <a:avLst/>
            </a:prstGeom>
            <a:ln w="1905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31758" name="TextBox 2">
            <a:extLst>
              <a:ext uri="{FF2B5EF4-FFF2-40B4-BE49-F238E27FC236}">
                <a16:creationId xmlns:a16="http://schemas.microsoft.com/office/drawing/2014/main" id="{A6436DBD-CCAF-48F4-BCCD-FFB7D5BDA79C}"/>
              </a:ext>
            </a:extLst>
          </p:cNvPr>
          <p:cNvSpPr txBox="1">
            <a:spLocks noChangeArrowheads="1"/>
          </p:cNvSpPr>
          <p:nvPr/>
        </p:nvSpPr>
        <p:spPr bwMode="auto">
          <a:xfrm>
            <a:off x="7235825" y="6535738"/>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1759" name="TextBox 11">
            <a:extLst>
              <a:ext uri="{FF2B5EF4-FFF2-40B4-BE49-F238E27FC236}">
                <a16:creationId xmlns:a16="http://schemas.microsoft.com/office/drawing/2014/main" id="{82E1B2AD-1CAE-4B0F-BF7A-A52863FDDCE7}"/>
              </a:ext>
            </a:extLst>
          </p:cNvPr>
          <p:cNvSpPr txBox="1">
            <a:spLocks noChangeArrowheads="1"/>
          </p:cNvSpPr>
          <p:nvPr/>
        </p:nvSpPr>
        <p:spPr bwMode="auto">
          <a:xfrm>
            <a:off x="7740650" y="6530975"/>
            <a:ext cx="5762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1760" name="TextBox 12">
            <a:extLst>
              <a:ext uri="{FF2B5EF4-FFF2-40B4-BE49-F238E27FC236}">
                <a16:creationId xmlns:a16="http://schemas.microsoft.com/office/drawing/2014/main" id="{AB710715-5AD0-4BAE-9F6E-F1F4C1BBB3B0}"/>
              </a:ext>
            </a:extLst>
          </p:cNvPr>
          <p:cNvSpPr txBox="1">
            <a:spLocks noChangeArrowheads="1"/>
          </p:cNvSpPr>
          <p:nvPr/>
        </p:nvSpPr>
        <p:spPr bwMode="auto">
          <a:xfrm>
            <a:off x="8172450" y="6535738"/>
            <a:ext cx="863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1755"/>
                                        </p:tgtEl>
                                        <p:attrNameLst>
                                          <p:attrName>style.visibility</p:attrName>
                                        </p:attrNameLst>
                                      </p:cBhvr>
                                      <p:to>
                                        <p:strVal val="visible"/>
                                      </p:to>
                                    </p:set>
                                    <p:animEffect transition="in" filter="wipe(left)">
                                      <p:cBhvr>
                                        <p:cTn id="24" dur="500"/>
                                        <p:tgtEl>
                                          <p:spTgt spid="3175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left)">
                                      <p:cBhvr>
                                        <p:cTn id="29" dur="500"/>
                                        <p:tgtEl>
                                          <p:spTgt spid="1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31756"/>
                                        </p:tgtEl>
                                        <p:attrNameLst>
                                          <p:attrName>style.visibility</p:attrName>
                                        </p:attrNameLst>
                                      </p:cBhvr>
                                      <p:to>
                                        <p:strVal val="visible"/>
                                      </p:to>
                                    </p:set>
                                    <p:animEffect transition="in" filter="wipe(left)">
                                      <p:cBhvr>
                                        <p:cTn id="41" dur="500"/>
                                        <p:tgtEl>
                                          <p:spTgt spid="3175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left)">
                                      <p:cBhvr>
                                        <p:cTn id="46" dur="500"/>
                                        <p:tgtEl>
                                          <p:spTgt spid="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31757"/>
                                        </p:tgtEl>
                                        <p:attrNameLst>
                                          <p:attrName>style.visibility</p:attrName>
                                        </p:attrNameLst>
                                      </p:cBhvr>
                                      <p:to>
                                        <p:strVal val="visible"/>
                                      </p:to>
                                    </p:set>
                                    <p:animEffect transition="in" filter="wipe(left)">
                                      <p:cBhvr>
                                        <p:cTn id="51" dur="500"/>
                                        <p:tgtEl>
                                          <p:spTgt spid="3175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39">
                                            <p:txEl>
                                              <p:pRg st="0" end="0"/>
                                            </p:txEl>
                                          </p:spTgt>
                                        </p:tgtEl>
                                        <p:attrNameLst>
                                          <p:attrName>style.visibility</p:attrName>
                                        </p:attrNameLst>
                                      </p:cBhvr>
                                      <p:to>
                                        <p:strVal val="visible"/>
                                      </p:to>
                                    </p:set>
                                    <p:animEffect transition="in" filter="wipe(left)">
                                      <p:cBhvr>
                                        <p:cTn id="56" dur="500"/>
                                        <p:tgtEl>
                                          <p:spTgt spid="39">
                                            <p:txEl>
                                              <p:pRg st="0" end="0"/>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39">
                                            <p:txEl>
                                              <p:pRg st="2" end="2"/>
                                            </p:txEl>
                                          </p:spTgt>
                                        </p:tgtEl>
                                        <p:attrNameLst>
                                          <p:attrName>style.visibility</p:attrName>
                                        </p:attrNameLst>
                                      </p:cBhvr>
                                      <p:to>
                                        <p:strVal val="visible"/>
                                      </p:to>
                                    </p:set>
                                    <p:animEffect transition="in" filter="wipe(left)">
                                      <p:cBhvr>
                                        <p:cTn id="61" dur="500"/>
                                        <p:tgtEl>
                                          <p:spTgt spid="39">
                                            <p:txEl>
                                              <p:pRg st="2" end="2"/>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39">
                                            <p:txEl>
                                              <p:pRg st="3" end="3"/>
                                            </p:txEl>
                                          </p:spTgt>
                                        </p:tgtEl>
                                        <p:attrNameLst>
                                          <p:attrName>style.visibility</p:attrName>
                                        </p:attrNameLst>
                                      </p:cBhvr>
                                      <p:to>
                                        <p:strVal val="visible"/>
                                      </p:to>
                                    </p:set>
                                    <p:animEffect transition="in" filter="wipe(left)">
                                      <p:cBhvr>
                                        <p:cTn id="66" dur="500"/>
                                        <p:tgtEl>
                                          <p:spTgt spid="39">
                                            <p:txEl>
                                              <p:pRg st="3" end="3"/>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3" presetClass="entr" presetSubtype="16"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anim calcmode="lin" valueType="num">
                                      <p:cBhvr>
                                        <p:cTn id="71" dur="500" fill="hold"/>
                                        <p:tgtEl>
                                          <p:spTgt spid="46"/>
                                        </p:tgtEl>
                                        <p:attrNameLst>
                                          <p:attrName>ppt_w</p:attrName>
                                        </p:attrNameLst>
                                      </p:cBhvr>
                                      <p:tavLst>
                                        <p:tav tm="0">
                                          <p:val>
                                            <p:fltVal val="0"/>
                                          </p:val>
                                        </p:tav>
                                        <p:tav tm="100000">
                                          <p:val>
                                            <p:strVal val="#ppt_w"/>
                                          </p:val>
                                        </p:tav>
                                      </p:tavLst>
                                    </p:anim>
                                    <p:anim calcmode="lin" valueType="num">
                                      <p:cBhvr>
                                        <p:cTn id="72" dur="500" fill="hold"/>
                                        <p:tgtEl>
                                          <p:spTgt spid="46"/>
                                        </p:tgtEl>
                                        <p:attrNameLst>
                                          <p:attrName>ppt_h</p:attrName>
                                        </p:attrNameLst>
                                      </p:cBhvr>
                                      <p:tavLst>
                                        <p:tav tm="0">
                                          <p:val>
                                            <p:fltVal val="0"/>
                                          </p:val>
                                        </p:tav>
                                        <p:tav tm="100000">
                                          <p:val>
                                            <p:strVal val="#ppt_h"/>
                                          </p:val>
                                        </p:tav>
                                      </p:tavLst>
                                    </p:anim>
                                    <p:animEffect transition="in" filter="fade">
                                      <p:cBhvr>
                                        <p:cTn id="73" dur="500"/>
                                        <p:tgtEl>
                                          <p:spTgt spid="46"/>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44">
                                            <p:txEl>
                                              <p:pRg st="0" end="0"/>
                                            </p:txEl>
                                          </p:spTgt>
                                        </p:tgtEl>
                                        <p:attrNameLst>
                                          <p:attrName>style.visibility</p:attrName>
                                        </p:attrNameLst>
                                      </p:cBhvr>
                                      <p:to>
                                        <p:strVal val="visible"/>
                                      </p:to>
                                    </p:set>
                                    <p:animEffect transition="in" filter="wipe(left)">
                                      <p:cBhvr>
                                        <p:cTn id="78" dur="500"/>
                                        <p:tgtEl>
                                          <p:spTgt spid="44">
                                            <p:txEl>
                                              <p:pRg st="0" end="0"/>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44">
                                            <p:txEl>
                                              <p:pRg st="1" end="1"/>
                                            </p:txEl>
                                          </p:spTgt>
                                        </p:tgtEl>
                                        <p:attrNameLst>
                                          <p:attrName>style.visibility</p:attrName>
                                        </p:attrNameLst>
                                      </p:cBhvr>
                                      <p:to>
                                        <p:strVal val="visible"/>
                                      </p:to>
                                    </p:set>
                                    <p:animEffect transition="in" filter="wipe(left)">
                                      <p:cBhvr>
                                        <p:cTn id="83" dur="500"/>
                                        <p:tgtEl>
                                          <p:spTgt spid="44">
                                            <p:txEl>
                                              <p:pRg st="1" end="1"/>
                                            </p:txEl>
                                          </p:spTgt>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44">
                                            <p:txEl>
                                              <p:pRg st="2" end="2"/>
                                            </p:txEl>
                                          </p:spTgt>
                                        </p:tgtEl>
                                        <p:attrNameLst>
                                          <p:attrName>style.visibility</p:attrName>
                                        </p:attrNameLst>
                                      </p:cBhvr>
                                      <p:to>
                                        <p:strVal val="visible"/>
                                      </p:to>
                                    </p:set>
                                    <p:animEffect transition="in" filter="wipe(left)">
                                      <p:cBhvr>
                                        <p:cTn id="88" dur="500"/>
                                        <p:tgtEl>
                                          <p:spTgt spid="44">
                                            <p:txEl>
                                              <p:pRg st="2" end="2"/>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44">
                                            <p:txEl>
                                              <p:pRg st="3" end="3"/>
                                            </p:txEl>
                                          </p:spTgt>
                                        </p:tgtEl>
                                        <p:attrNameLst>
                                          <p:attrName>style.visibility</p:attrName>
                                        </p:attrNameLst>
                                      </p:cBhvr>
                                      <p:to>
                                        <p:strVal val="visible"/>
                                      </p:to>
                                    </p:set>
                                    <p:animEffect transition="in" filter="wipe(left)">
                                      <p:cBhvr>
                                        <p:cTn id="93" dur="500"/>
                                        <p:tgtEl>
                                          <p:spTgt spid="44">
                                            <p:txEl>
                                              <p:pRg st="3" end="3"/>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3" presetClass="entr" presetSubtype="0" fill="hold" grpId="0" nodeType="clickEffect">
                                  <p:stCondLst>
                                    <p:cond delay="0"/>
                                  </p:stCondLst>
                                  <p:childTnLst>
                                    <p:set>
                                      <p:cBhvr>
                                        <p:cTn id="97" dur="1" fill="hold">
                                          <p:stCondLst>
                                            <p:cond delay="0"/>
                                          </p:stCondLst>
                                        </p:cTn>
                                        <p:tgtEl>
                                          <p:spTgt spid="43"/>
                                        </p:tgtEl>
                                        <p:attrNameLst>
                                          <p:attrName>style.visibility</p:attrName>
                                        </p:attrNameLst>
                                      </p:cBhvr>
                                      <p:to>
                                        <p:strVal val="visible"/>
                                      </p:to>
                                    </p:set>
                                    <p:anim calcmode="lin" valueType="num">
                                      <p:cBhvr>
                                        <p:cTn id="98" dur="500" fill="hold"/>
                                        <p:tgtEl>
                                          <p:spTgt spid="43"/>
                                        </p:tgtEl>
                                        <p:attrNameLst>
                                          <p:attrName>ppt_w</p:attrName>
                                        </p:attrNameLst>
                                      </p:cBhvr>
                                      <p:tavLst>
                                        <p:tav tm="0">
                                          <p:val>
                                            <p:fltVal val="0"/>
                                          </p:val>
                                        </p:tav>
                                        <p:tav tm="100000">
                                          <p:val>
                                            <p:strVal val="#ppt_w"/>
                                          </p:val>
                                        </p:tav>
                                      </p:tavLst>
                                    </p:anim>
                                    <p:anim calcmode="lin" valueType="num">
                                      <p:cBhvr>
                                        <p:cTn id="99" dur="500" fill="hold"/>
                                        <p:tgtEl>
                                          <p:spTgt spid="43"/>
                                        </p:tgtEl>
                                        <p:attrNameLst>
                                          <p:attrName>ppt_h</p:attrName>
                                        </p:attrNameLst>
                                      </p:cBhvr>
                                      <p:tavLst>
                                        <p:tav tm="0">
                                          <p:val>
                                            <p:fltVal val="0"/>
                                          </p:val>
                                        </p:tav>
                                        <p:tav tm="100000">
                                          <p:val>
                                            <p:strVal val="#ppt_h"/>
                                          </p:val>
                                        </p:tav>
                                      </p:tavLst>
                                    </p:anim>
                                    <p:animEffect transition="in" filter="fade">
                                      <p:cBhvr>
                                        <p:cTn id="10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P spid="4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8">
            <a:extLst>
              <a:ext uri="{FF2B5EF4-FFF2-40B4-BE49-F238E27FC236}">
                <a16:creationId xmlns:a16="http://schemas.microsoft.com/office/drawing/2014/main" id="{9FB7EB30-AEE4-4E67-ADF3-C0EA8BFE0CB6}"/>
              </a:ext>
            </a:extLst>
          </p:cNvPr>
          <p:cNvGrpSpPr>
            <a:grpSpLocks/>
          </p:cNvGrpSpPr>
          <p:nvPr/>
        </p:nvGrpSpPr>
        <p:grpSpPr bwMode="auto">
          <a:xfrm>
            <a:off x="179388" y="1414463"/>
            <a:ext cx="8856662" cy="922337"/>
            <a:chOff x="179512" y="44624"/>
            <a:chExt cx="8856984" cy="923330"/>
          </a:xfrm>
        </p:grpSpPr>
        <p:sp>
          <p:nvSpPr>
            <p:cNvPr id="32900" name="Rectangle 302">
              <a:extLst>
                <a:ext uri="{FF2B5EF4-FFF2-40B4-BE49-F238E27FC236}">
                  <a16:creationId xmlns:a16="http://schemas.microsoft.com/office/drawing/2014/main" id="{DBC085D8-506E-45A5-A816-37E681B9921C}"/>
                </a:ext>
              </a:extLst>
            </p:cNvPr>
            <p:cNvSpPr>
              <a:spLocks noChangeArrowheads="1"/>
            </p:cNvSpPr>
            <p:nvPr/>
          </p:nvSpPr>
          <p:spPr bwMode="auto">
            <a:xfrm>
              <a:off x="179512" y="44624"/>
              <a:ext cx="88569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00"/>
                  </a:solidFill>
                </a:rPr>
                <a:t>Consider two bodies A and B of mass m</a:t>
              </a:r>
              <a:r>
                <a:rPr lang="en-US" altLang="en-US" b="1" baseline="-25000">
                  <a:solidFill>
                    <a:srgbClr val="FF6600"/>
                  </a:solidFill>
                </a:rPr>
                <a:t>A</a:t>
              </a:r>
              <a:r>
                <a:rPr lang="en-US" altLang="en-US" b="1">
                  <a:solidFill>
                    <a:srgbClr val="FF6600"/>
                  </a:solidFill>
                </a:rPr>
                <a:t> and m</a:t>
              </a:r>
              <a:r>
                <a:rPr lang="en-US" altLang="en-US" b="1" baseline="-25000">
                  <a:solidFill>
                    <a:srgbClr val="FF6600"/>
                  </a:solidFill>
                </a:rPr>
                <a:t>B</a:t>
              </a:r>
              <a:r>
                <a:rPr lang="en-US" altLang="en-US" b="1">
                  <a:solidFill>
                    <a:srgbClr val="FF6600"/>
                  </a:solidFill>
                </a:rPr>
                <a:t> moving with velocities v</a:t>
              </a:r>
              <a:r>
                <a:rPr lang="en-US" altLang="en-US" b="1" baseline="-25000">
                  <a:solidFill>
                    <a:srgbClr val="FF6600"/>
                  </a:solidFill>
                </a:rPr>
                <a:t>A</a:t>
              </a:r>
              <a:r>
                <a:rPr lang="en-US" altLang="en-US" b="1">
                  <a:solidFill>
                    <a:srgbClr val="FF6600"/>
                  </a:solidFill>
                </a:rPr>
                <a:t> and v</a:t>
              </a:r>
              <a:r>
                <a:rPr lang="en-US" altLang="en-US" b="1" baseline="-25000">
                  <a:solidFill>
                    <a:srgbClr val="FF6600"/>
                  </a:solidFill>
                </a:rPr>
                <a:t>B</a:t>
              </a:r>
              <a:r>
                <a:rPr lang="en-US" altLang="en-US" b="1">
                  <a:solidFill>
                    <a:srgbClr val="FF6600"/>
                  </a:solidFill>
                </a:rPr>
                <a:t> respectively.  Their initial momenta are p</a:t>
              </a:r>
              <a:r>
                <a:rPr lang="en-US" altLang="en-US" b="1" baseline="-25000">
                  <a:solidFill>
                    <a:srgbClr val="FF6600"/>
                  </a:solidFill>
                </a:rPr>
                <a:t>A</a:t>
              </a:r>
              <a:r>
                <a:rPr lang="en-US" altLang="en-US" b="1">
                  <a:solidFill>
                    <a:srgbClr val="FF6600"/>
                  </a:solidFill>
                </a:rPr>
                <a:t> and p</a:t>
              </a:r>
              <a:r>
                <a:rPr lang="en-US" altLang="en-US" b="1" baseline="-25000">
                  <a:solidFill>
                    <a:srgbClr val="FF6600"/>
                  </a:solidFill>
                </a:rPr>
                <a:t>B</a:t>
              </a:r>
              <a:r>
                <a:rPr lang="en-US" altLang="en-US" b="1">
                  <a:solidFill>
                    <a:srgbClr val="FF6600"/>
                  </a:solidFill>
                </a:rPr>
                <a:t>.  Let the bodies collide, get apart and move with final momenta p</a:t>
              </a:r>
              <a:r>
                <a:rPr lang="en-US" altLang="en-US" b="1" baseline="-25000">
                  <a:solidFill>
                    <a:srgbClr val="FF6600"/>
                  </a:solidFill>
                </a:rPr>
                <a:t>A</a:t>
              </a:r>
              <a:r>
                <a:rPr lang="en-US" altLang="en-US" b="1">
                  <a:solidFill>
                    <a:srgbClr val="FF6600"/>
                  </a:solidFill>
                  <a:latin typeface="Verdana" panose="020B0604030504040204" pitchFamily="34" charset="0"/>
                  <a:ea typeface="Verdana" panose="020B0604030504040204" pitchFamily="34" charset="0"/>
                  <a:cs typeface="Verdana" panose="020B0604030504040204" pitchFamily="34" charset="0"/>
                </a:rPr>
                <a:t>’</a:t>
              </a:r>
              <a:r>
                <a:rPr lang="en-US" altLang="en-US" b="1">
                  <a:solidFill>
                    <a:srgbClr val="FF6600"/>
                  </a:solidFill>
                </a:rPr>
                <a:t> and p</a:t>
              </a:r>
              <a:r>
                <a:rPr lang="en-US" altLang="en-US" b="1" baseline="-25000">
                  <a:solidFill>
                    <a:srgbClr val="FF6600"/>
                  </a:solidFill>
                </a:rPr>
                <a:t>B</a:t>
              </a:r>
              <a:r>
                <a:rPr lang="en-US" altLang="en-US" b="1">
                  <a:solidFill>
                    <a:srgbClr val="FF6600"/>
                  </a:solidFill>
                  <a:latin typeface="Verdana" panose="020B0604030504040204" pitchFamily="34" charset="0"/>
                  <a:ea typeface="Verdana" panose="020B0604030504040204" pitchFamily="34" charset="0"/>
                  <a:cs typeface="Verdana" panose="020B0604030504040204" pitchFamily="34" charset="0"/>
                </a:rPr>
                <a:t>’</a:t>
              </a:r>
              <a:r>
                <a:rPr lang="en-US" altLang="en-US" b="1">
                  <a:solidFill>
                    <a:srgbClr val="FF6600"/>
                  </a:solidFill>
                </a:rPr>
                <a:t> respectively.</a:t>
              </a:r>
            </a:p>
          </p:txBody>
        </p:sp>
        <p:cxnSp>
          <p:nvCxnSpPr>
            <p:cNvPr id="3" name="Straight Arrow Connector 2">
              <a:extLst>
                <a:ext uri="{FF2B5EF4-FFF2-40B4-BE49-F238E27FC236}">
                  <a16:creationId xmlns:a16="http://schemas.microsoft.com/office/drawing/2014/main" id="{4BCA128A-1D98-490D-8303-02624A788B48}"/>
                </a:ext>
              </a:extLst>
            </p:cNvPr>
            <p:cNvCxnSpPr/>
            <p:nvPr/>
          </p:nvCxnSpPr>
          <p:spPr bwMode="auto">
            <a:xfrm>
              <a:off x="8091900" y="141565"/>
              <a:ext cx="1905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E1F6DF6E-638A-4FEF-A08B-7477BA341FE4}"/>
                </a:ext>
              </a:extLst>
            </p:cNvPr>
            <p:cNvCxnSpPr/>
            <p:nvPr/>
          </p:nvCxnSpPr>
          <p:spPr bwMode="auto">
            <a:xfrm>
              <a:off x="263652" y="405374"/>
              <a:ext cx="1905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7348CD34-BEFB-4055-940B-A266A398BDD8}"/>
                </a:ext>
              </a:extLst>
            </p:cNvPr>
            <p:cNvCxnSpPr/>
            <p:nvPr/>
          </p:nvCxnSpPr>
          <p:spPr bwMode="auto">
            <a:xfrm>
              <a:off x="4813592" y="405374"/>
              <a:ext cx="1905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FB466156-231C-43BB-A46F-9F28F327A86E}"/>
                </a:ext>
              </a:extLst>
            </p:cNvPr>
            <p:cNvCxnSpPr/>
            <p:nvPr/>
          </p:nvCxnSpPr>
          <p:spPr bwMode="auto">
            <a:xfrm>
              <a:off x="5605784" y="405374"/>
              <a:ext cx="1905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520E0E4F-F9E3-4316-9DB2-8151B74E6537}"/>
                </a:ext>
              </a:extLst>
            </p:cNvPr>
            <p:cNvCxnSpPr/>
            <p:nvPr/>
          </p:nvCxnSpPr>
          <p:spPr bwMode="auto">
            <a:xfrm>
              <a:off x="4140468" y="680308"/>
              <a:ext cx="1905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D9BFBFF-8485-418F-ABF4-42E24E0DB99F}"/>
                </a:ext>
              </a:extLst>
            </p:cNvPr>
            <p:cNvCxnSpPr/>
            <p:nvPr/>
          </p:nvCxnSpPr>
          <p:spPr bwMode="auto">
            <a:xfrm>
              <a:off x="4996162" y="680308"/>
              <a:ext cx="1905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2771" name="Rectangle 9">
            <a:extLst>
              <a:ext uri="{FF2B5EF4-FFF2-40B4-BE49-F238E27FC236}">
                <a16:creationId xmlns:a16="http://schemas.microsoft.com/office/drawing/2014/main" id="{C9027D40-9DA6-40C2-8FB1-26E31D9E0ADC}"/>
              </a:ext>
            </a:extLst>
          </p:cNvPr>
          <p:cNvSpPr>
            <a:spLocks noChangeArrowheads="1"/>
          </p:cNvSpPr>
          <p:nvPr/>
        </p:nvSpPr>
        <p:spPr bwMode="auto">
          <a:xfrm>
            <a:off x="179388" y="2349500"/>
            <a:ext cx="3243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CC"/>
                </a:solidFill>
              </a:rPr>
              <a:t>By Newton’s Second Law,</a:t>
            </a:r>
          </a:p>
        </p:txBody>
      </p:sp>
      <p:sp>
        <p:nvSpPr>
          <p:cNvPr id="32773" name="Rectangle 1">
            <a:extLst>
              <a:ext uri="{FF2B5EF4-FFF2-40B4-BE49-F238E27FC236}">
                <a16:creationId xmlns:a16="http://schemas.microsoft.com/office/drawing/2014/main" id="{3A8551ED-A2D6-4477-9781-0830AFD7BD38}"/>
              </a:ext>
            </a:extLst>
          </p:cNvPr>
          <p:cNvSpPr>
            <a:spLocks noChangeArrowheads="1"/>
          </p:cNvSpPr>
          <p:nvPr/>
        </p:nvSpPr>
        <p:spPr bwMode="auto">
          <a:xfrm>
            <a:off x="2651125" y="2813050"/>
            <a:ext cx="606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CC"/>
                </a:solidFill>
              </a:rPr>
              <a:t>and</a:t>
            </a:r>
            <a:endParaRPr lang="en-IN" altLang="en-US"/>
          </a:p>
        </p:txBody>
      </p:sp>
      <p:sp>
        <p:nvSpPr>
          <p:cNvPr id="32775" name="Rectangle 9">
            <a:extLst>
              <a:ext uri="{FF2B5EF4-FFF2-40B4-BE49-F238E27FC236}">
                <a16:creationId xmlns:a16="http://schemas.microsoft.com/office/drawing/2014/main" id="{AFD9FEA3-C939-44C8-8255-1168F6A65A3B}"/>
              </a:ext>
            </a:extLst>
          </p:cNvPr>
          <p:cNvSpPr>
            <a:spLocks noChangeArrowheads="1"/>
          </p:cNvSpPr>
          <p:nvPr/>
        </p:nvSpPr>
        <p:spPr bwMode="auto">
          <a:xfrm>
            <a:off x="600075" y="3173413"/>
            <a:ext cx="8435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FF33"/>
                </a:solidFill>
                <a:cs typeface="Arial" panose="020B0604020202020204" pitchFamily="34" charset="0"/>
              </a:rPr>
              <a:t>where </a:t>
            </a:r>
            <a:r>
              <a:rPr lang="el-GR" altLang="en-US" b="1">
                <a:solidFill>
                  <a:srgbClr val="CCFF33"/>
                </a:solidFill>
                <a:cs typeface="Arial" panose="020B0604020202020204" pitchFamily="34" charset="0"/>
              </a:rPr>
              <a:t>Δ</a:t>
            </a:r>
            <a:r>
              <a:rPr lang="en-US" altLang="en-US" b="1">
                <a:solidFill>
                  <a:srgbClr val="CCFF33"/>
                </a:solidFill>
              </a:rPr>
              <a:t>t is the common interval of time for which the bodies are in contact.</a:t>
            </a:r>
            <a:endParaRPr lang="en-IN" altLang="en-US">
              <a:solidFill>
                <a:srgbClr val="CCFF33"/>
              </a:solidFill>
            </a:endParaRPr>
          </a:p>
        </p:txBody>
      </p:sp>
      <p:sp>
        <p:nvSpPr>
          <p:cNvPr id="32776" name="Rectangle 9">
            <a:extLst>
              <a:ext uri="{FF2B5EF4-FFF2-40B4-BE49-F238E27FC236}">
                <a16:creationId xmlns:a16="http://schemas.microsoft.com/office/drawing/2014/main" id="{866D5271-339B-4D56-A709-1D85C2D330F8}"/>
              </a:ext>
            </a:extLst>
          </p:cNvPr>
          <p:cNvSpPr>
            <a:spLocks noChangeArrowheads="1"/>
          </p:cNvSpPr>
          <p:nvPr/>
        </p:nvSpPr>
        <p:spPr bwMode="auto">
          <a:xfrm>
            <a:off x="179388" y="3500438"/>
            <a:ext cx="2774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FF"/>
                </a:solidFill>
              </a:rPr>
              <a:t>By Newton’s Third Law,</a:t>
            </a:r>
          </a:p>
        </p:txBody>
      </p:sp>
      <p:grpSp>
        <p:nvGrpSpPr>
          <p:cNvPr id="32777" name="Group 8">
            <a:extLst>
              <a:ext uri="{FF2B5EF4-FFF2-40B4-BE49-F238E27FC236}">
                <a16:creationId xmlns:a16="http://schemas.microsoft.com/office/drawing/2014/main" id="{BA75E614-B117-4A9F-A3B4-E2D0DA772A73}"/>
              </a:ext>
            </a:extLst>
          </p:cNvPr>
          <p:cNvGrpSpPr>
            <a:grpSpLocks/>
          </p:cNvGrpSpPr>
          <p:nvPr/>
        </p:nvGrpSpPr>
        <p:grpSpPr bwMode="auto">
          <a:xfrm>
            <a:off x="3821113" y="3573463"/>
            <a:ext cx="1358900" cy="369887"/>
            <a:chOff x="3820736" y="2875002"/>
            <a:chExt cx="1358834" cy="369332"/>
          </a:xfrm>
        </p:grpSpPr>
        <p:sp>
          <p:nvSpPr>
            <p:cNvPr id="32897" name="Rectangle 5">
              <a:extLst>
                <a:ext uri="{FF2B5EF4-FFF2-40B4-BE49-F238E27FC236}">
                  <a16:creationId xmlns:a16="http://schemas.microsoft.com/office/drawing/2014/main" id="{F1A4D3C2-D5B9-4D21-94B9-724EFD4D133D}"/>
                </a:ext>
              </a:extLst>
            </p:cNvPr>
            <p:cNvSpPr>
              <a:spLocks noChangeArrowheads="1"/>
            </p:cNvSpPr>
            <p:nvPr/>
          </p:nvSpPr>
          <p:spPr bwMode="auto">
            <a:xfrm>
              <a:off x="3820736" y="2875002"/>
              <a:ext cx="13588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F</a:t>
              </a:r>
              <a:r>
                <a:rPr lang="en-US" altLang="en-US" b="1" baseline="-25000">
                  <a:solidFill>
                    <a:srgbClr val="FF66FF"/>
                  </a:solidFill>
                </a:rPr>
                <a:t>AB</a:t>
              </a:r>
              <a:r>
                <a:rPr lang="en-US" altLang="en-US" b="1">
                  <a:solidFill>
                    <a:srgbClr val="FF66FF"/>
                  </a:solidFill>
                </a:rPr>
                <a:t> = - F</a:t>
              </a:r>
              <a:r>
                <a:rPr lang="en-US" altLang="en-US" b="1" baseline="-25000">
                  <a:solidFill>
                    <a:srgbClr val="FF66FF"/>
                  </a:solidFill>
                </a:rPr>
                <a:t>BA</a:t>
              </a:r>
              <a:r>
                <a:rPr lang="en-US" altLang="en-US" b="1">
                  <a:solidFill>
                    <a:srgbClr val="FF66FF"/>
                  </a:solidFill>
                </a:rPr>
                <a:t> </a:t>
              </a:r>
              <a:endParaRPr lang="en-IN" altLang="en-US">
                <a:solidFill>
                  <a:srgbClr val="FF66FF"/>
                </a:solidFill>
              </a:endParaRPr>
            </a:p>
          </p:txBody>
        </p:sp>
        <p:cxnSp>
          <p:nvCxnSpPr>
            <p:cNvPr id="26" name="Straight Arrow Connector 25">
              <a:extLst>
                <a:ext uri="{FF2B5EF4-FFF2-40B4-BE49-F238E27FC236}">
                  <a16:creationId xmlns:a16="http://schemas.microsoft.com/office/drawing/2014/main" id="{0E27D6DB-CD67-4086-B490-6E5225DCD565}"/>
                </a:ext>
              </a:extLst>
            </p:cNvPr>
            <p:cNvCxnSpPr/>
            <p:nvPr/>
          </p:nvCxnSpPr>
          <p:spPr bwMode="auto">
            <a:xfrm>
              <a:off x="3911219" y="2911459"/>
              <a:ext cx="19049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7FC7CFA-1CAC-4EA2-A00F-E82169C71874}"/>
                </a:ext>
              </a:extLst>
            </p:cNvPr>
            <p:cNvCxnSpPr/>
            <p:nvPr/>
          </p:nvCxnSpPr>
          <p:spPr bwMode="auto">
            <a:xfrm>
              <a:off x="4657307" y="2903534"/>
              <a:ext cx="19049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2778" name="Rectangle 27">
            <a:extLst>
              <a:ext uri="{FF2B5EF4-FFF2-40B4-BE49-F238E27FC236}">
                <a16:creationId xmlns:a16="http://schemas.microsoft.com/office/drawing/2014/main" id="{604FF8CB-EE5C-48E4-8D4C-B7E072532255}"/>
              </a:ext>
            </a:extLst>
          </p:cNvPr>
          <p:cNvSpPr>
            <a:spLocks noChangeArrowheads="1"/>
          </p:cNvSpPr>
          <p:nvPr/>
        </p:nvSpPr>
        <p:spPr bwMode="auto">
          <a:xfrm>
            <a:off x="3203575" y="411797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or</a:t>
            </a:r>
            <a:endParaRPr lang="en-IN" altLang="en-US">
              <a:solidFill>
                <a:srgbClr val="00FFFF"/>
              </a:solidFill>
            </a:endParaRPr>
          </a:p>
        </p:txBody>
      </p:sp>
      <p:grpSp>
        <p:nvGrpSpPr>
          <p:cNvPr id="32779" name="Group 8">
            <a:extLst>
              <a:ext uri="{FF2B5EF4-FFF2-40B4-BE49-F238E27FC236}">
                <a16:creationId xmlns:a16="http://schemas.microsoft.com/office/drawing/2014/main" id="{DB5A139F-2160-4BF3-B328-9C8E9EC0DA27}"/>
              </a:ext>
            </a:extLst>
          </p:cNvPr>
          <p:cNvGrpSpPr>
            <a:grpSpLocks/>
          </p:cNvGrpSpPr>
          <p:nvPr/>
        </p:nvGrpSpPr>
        <p:grpSpPr bwMode="auto">
          <a:xfrm>
            <a:off x="3835400" y="4117975"/>
            <a:ext cx="1922463" cy="368300"/>
            <a:chOff x="3820736" y="2875002"/>
            <a:chExt cx="1921201" cy="368778"/>
          </a:xfrm>
        </p:grpSpPr>
        <p:sp>
          <p:nvSpPr>
            <p:cNvPr id="32894" name="Rectangle 5">
              <a:extLst>
                <a:ext uri="{FF2B5EF4-FFF2-40B4-BE49-F238E27FC236}">
                  <a16:creationId xmlns:a16="http://schemas.microsoft.com/office/drawing/2014/main" id="{8AED733D-92BB-4FA9-A29D-DD0B2DD78F21}"/>
                </a:ext>
              </a:extLst>
            </p:cNvPr>
            <p:cNvSpPr>
              <a:spLocks noChangeArrowheads="1"/>
            </p:cNvSpPr>
            <p:nvPr/>
          </p:nvSpPr>
          <p:spPr bwMode="auto">
            <a:xfrm>
              <a:off x="3820736" y="2875002"/>
              <a:ext cx="1921201"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F</a:t>
              </a:r>
              <a:r>
                <a:rPr lang="en-US" altLang="en-US" b="1" baseline="-25000">
                  <a:solidFill>
                    <a:srgbClr val="00FFFF"/>
                  </a:solidFill>
                </a:rPr>
                <a:t>AB </a:t>
              </a:r>
              <a:r>
                <a:rPr lang="el-GR" altLang="en-US" b="1">
                  <a:solidFill>
                    <a:srgbClr val="00FFFF"/>
                  </a:solidFill>
                  <a:cs typeface="Arial" panose="020B0604020202020204" pitchFamily="34" charset="0"/>
                </a:rPr>
                <a:t>Δ</a:t>
              </a:r>
              <a:r>
                <a:rPr lang="en-US" altLang="en-US" b="1">
                  <a:solidFill>
                    <a:srgbClr val="00FFFF"/>
                  </a:solidFill>
                </a:rPr>
                <a:t>t = - F</a:t>
              </a:r>
              <a:r>
                <a:rPr lang="en-US" altLang="en-US" b="1" baseline="-25000">
                  <a:solidFill>
                    <a:srgbClr val="00FFFF"/>
                  </a:solidFill>
                </a:rPr>
                <a:t>BA </a:t>
              </a:r>
              <a:r>
                <a:rPr lang="el-GR" altLang="en-US" b="1">
                  <a:solidFill>
                    <a:srgbClr val="00FFFF"/>
                  </a:solidFill>
                  <a:cs typeface="Arial" panose="020B0604020202020204" pitchFamily="34" charset="0"/>
                </a:rPr>
                <a:t>Δ</a:t>
              </a:r>
              <a:r>
                <a:rPr lang="en-US" altLang="en-US" b="1">
                  <a:solidFill>
                    <a:srgbClr val="00FFFF"/>
                  </a:solidFill>
                </a:rPr>
                <a:t>t </a:t>
              </a:r>
              <a:endParaRPr lang="en-IN" altLang="en-US">
                <a:solidFill>
                  <a:srgbClr val="00FFFF"/>
                </a:solidFill>
              </a:endParaRPr>
            </a:p>
          </p:txBody>
        </p:sp>
        <p:cxnSp>
          <p:nvCxnSpPr>
            <p:cNvPr id="31" name="Straight Arrow Connector 30">
              <a:extLst>
                <a:ext uri="{FF2B5EF4-FFF2-40B4-BE49-F238E27FC236}">
                  <a16:creationId xmlns:a16="http://schemas.microsoft.com/office/drawing/2014/main" id="{2989FF12-E558-4927-8D6F-D28F789431D3}"/>
                </a:ext>
              </a:extLst>
            </p:cNvPr>
            <p:cNvCxnSpPr/>
            <p:nvPr/>
          </p:nvCxnSpPr>
          <p:spPr bwMode="auto">
            <a:xfrm>
              <a:off x="3911165" y="2911562"/>
              <a:ext cx="19037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B8DEECE-88DB-4975-B87A-17F78010532B}"/>
                </a:ext>
              </a:extLst>
            </p:cNvPr>
            <p:cNvCxnSpPr/>
            <p:nvPr/>
          </p:nvCxnSpPr>
          <p:spPr bwMode="auto">
            <a:xfrm>
              <a:off x="4656800" y="2903614"/>
              <a:ext cx="19037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2780" name="Rectangle 32">
            <a:extLst>
              <a:ext uri="{FF2B5EF4-FFF2-40B4-BE49-F238E27FC236}">
                <a16:creationId xmlns:a16="http://schemas.microsoft.com/office/drawing/2014/main" id="{543FFEF6-BC01-4413-A167-AE7BE63609EB}"/>
              </a:ext>
            </a:extLst>
          </p:cNvPr>
          <p:cNvSpPr>
            <a:spLocks noChangeArrowheads="1"/>
          </p:cNvSpPr>
          <p:nvPr/>
        </p:nvSpPr>
        <p:spPr bwMode="auto">
          <a:xfrm>
            <a:off x="3203575" y="4686300"/>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or</a:t>
            </a:r>
            <a:endParaRPr lang="en-IN" altLang="en-US">
              <a:solidFill>
                <a:srgbClr val="00FFFF"/>
              </a:solidFill>
            </a:endParaRPr>
          </a:p>
        </p:txBody>
      </p:sp>
      <p:grpSp>
        <p:nvGrpSpPr>
          <p:cNvPr id="32781" name="Group 37">
            <a:extLst>
              <a:ext uri="{FF2B5EF4-FFF2-40B4-BE49-F238E27FC236}">
                <a16:creationId xmlns:a16="http://schemas.microsoft.com/office/drawing/2014/main" id="{A12C87D5-4913-4B63-80E5-A6F88689CA37}"/>
              </a:ext>
            </a:extLst>
          </p:cNvPr>
          <p:cNvGrpSpPr>
            <a:grpSpLocks/>
          </p:cNvGrpSpPr>
          <p:nvPr/>
        </p:nvGrpSpPr>
        <p:grpSpPr bwMode="auto">
          <a:xfrm>
            <a:off x="3851275" y="4695825"/>
            <a:ext cx="2520950" cy="381000"/>
            <a:chOff x="3851920" y="4581128"/>
            <a:chExt cx="2520280" cy="382032"/>
          </a:xfrm>
        </p:grpSpPr>
        <p:grpSp>
          <p:nvGrpSpPr>
            <p:cNvPr id="32885" name="Group 14">
              <a:extLst>
                <a:ext uri="{FF2B5EF4-FFF2-40B4-BE49-F238E27FC236}">
                  <a16:creationId xmlns:a16="http://schemas.microsoft.com/office/drawing/2014/main" id="{B054327F-11C9-4481-9F1B-D29481776AB7}"/>
                </a:ext>
              </a:extLst>
            </p:cNvPr>
            <p:cNvGrpSpPr>
              <a:grpSpLocks/>
            </p:cNvGrpSpPr>
            <p:nvPr/>
          </p:nvGrpSpPr>
          <p:grpSpPr bwMode="auto">
            <a:xfrm>
              <a:off x="3851920" y="4581128"/>
              <a:ext cx="1010966" cy="369332"/>
              <a:chOff x="3851920" y="4581128"/>
              <a:chExt cx="1010966" cy="369332"/>
            </a:xfrm>
          </p:grpSpPr>
          <p:sp>
            <p:nvSpPr>
              <p:cNvPr id="32891" name="Rectangle 5">
                <a:extLst>
                  <a:ext uri="{FF2B5EF4-FFF2-40B4-BE49-F238E27FC236}">
                    <a16:creationId xmlns:a16="http://schemas.microsoft.com/office/drawing/2014/main" id="{4D251C43-F7C1-4BE1-BEC6-2EBDEA3E22F8}"/>
                  </a:ext>
                </a:extLst>
              </p:cNvPr>
              <p:cNvSpPr>
                <a:spLocks noChangeArrowheads="1"/>
              </p:cNvSpPr>
              <p:nvPr/>
            </p:nvSpPr>
            <p:spPr bwMode="auto">
              <a:xfrm>
                <a:off x="3851920" y="4581128"/>
                <a:ext cx="10109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p</a:t>
                </a:r>
                <a:r>
                  <a:rPr lang="en-US" altLang="en-US" b="1" baseline="-25000">
                    <a:solidFill>
                      <a:srgbClr val="00FFFF"/>
                    </a:solidFill>
                  </a:rPr>
                  <a:t>A</a:t>
                </a:r>
                <a:r>
                  <a:rPr lang="en-US" altLang="en-US" b="1">
                    <a:solidFill>
                      <a:srgbClr val="00FFFF"/>
                    </a:solidFill>
                    <a:latin typeface="Verdana" panose="020B0604030504040204" pitchFamily="34" charset="0"/>
                    <a:ea typeface="Verdana" panose="020B0604030504040204" pitchFamily="34" charset="0"/>
                    <a:cs typeface="Verdana" panose="020B0604030504040204" pitchFamily="34" charset="0"/>
                  </a:rPr>
                  <a:t>’</a:t>
                </a:r>
                <a:r>
                  <a:rPr lang="en-US" altLang="en-US" b="1" baseline="-25000">
                    <a:solidFill>
                      <a:srgbClr val="00FFFF"/>
                    </a:solidFill>
                  </a:rPr>
                  <a:t> </a:t>
                </a:r>
                <a:r>
                  <a:rPr lang="en-US" altLang="en-US" b="1">
                    <a:solidFill>
                      <a:srgbClr val="00FFFF"/>
                    </a:solidFill>
                  </a:rPr>
                  <a:t>-</a:t>
                </a:r>
                <a:r>
                  <a:rPr lang="en-US" altLang="en-US" b="1" baseline="-25000">
                    <a:solidFill>
                      <a:srgbClr val="00FFFF"/>
                    </a:solidFill>
                  </a:rPr>
                  <a:t>  </a:t>
                </a:r>
                <a:r>
                  <a:rPr lang="en-US" altLang="en-US" b="1">
                    <a:solidFill>
                      <a:srgbClr val="00FFFF"/>
                    </a:solidFill>
                  </a:rPr>
                  <a:t>p</a:t>
                </a:r>
                <a:r>
                  <a:rPr lang="en-US" altLang="en-US" b="1" baseline="-25000">
                    <a:solidFill>
                      <a:srgbClr val="00FFFF"/>
                    </a:solidFill>
                  </a:rPr>
                  <a:t>A </a:t>
                </a:r>
                <a:r>
                  <a:rPr lang="en-US" altLang="en-US" b="1">
                    <a:solidFill>
                      <a:srgbClr val="00FFFF"/>
                    </a:solidFill>
                  </a:rPr>
                  <a:t> </a:t>
                </a:r>
                <a:endParaRPr lang="en-IN" altLang="en-US">
                  <a:solidFill>
                    <a:srgbClr val="00FFFF"/>
                  </a:solidFill>
                </a:endParaRPr>
              </a:p>
            </p:txBody>
          </p:sp>
          <p:cxnSp>
            <p:nvCxnSpPr>
              <p:cNvPr id="36" name="Straight Arrow Connector 35">
                <a:extLst>
                  <a:ext uri="{FF2B5EF4-FFF2-40B4-BE49-F238E27FC236}">
                    <a16:creationId xmlns:a16="http://schemas.microsoft.com/office/drawing/2014/main" id="{3A275CA6-FB33-4647-82B7-90B5C5CF7E40}"/>
                  </a:ext>
                </a:extLst>
              </p:cNvPr>
              <p:cNvCxnSpPr/>
              <p:nvPr/>
            </p:nvCxnSpPr>
            <p:spPr bwMode="auto">
              <a:xfrm>
                <a:off x="3942384" y="4655943"/>
                <a:ext cx="19044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2A922DE1-7C27-4FE3-8EF4-F1A01ED527A8}"/>
                  </a:ext>
                </a:extLst>
              </p:cNvPr>
              <p:cNvCxnSpPr/>
              <p:nvPr/>
            </p:nvCxnSpPr>
            <p:spPr bwMode="auto">
              <a:xfrm>
                <a:off x="4486751" y="4660718"/>
                <a:ext cx="19044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86" name="Group 38">
              <a:extLst>
                <a:ext uri="{FF2B5EF4-FFF2-40B4-BE49-F238E27FC236}">
                  <a16:creationId xmlns:a16="http://schemas.microsoft.com/office/drawing/2014/main" id="{2C0935EF-5F4D-4C75-8447-CE89AC54D7EE}"/>
                </a:ext>
              </a:extLst>
            </p:cNvPr>
            <p:cNvGrpSpPr>
              <a:grpSpLocks/>
            </p:cNvGrpSpPr>
            <p:nvPr/>
          </p:nvGrpSpPr>
          <p:grpSpPr bwMode="auto">
            <a:xfrm>
              <a:off x="5220072" y="4581128"/>
              <a:ext cx="1152128" cy="369332"/>
              <a:chOff x="3851920" y="4581128"/>
              <a:chExt cx="1152128" cy="369332"/>
            </a:xfrm>
          </p:grpSpPr>
          <p:sp>
            <p:nvSpPr>
              <p:cNvPr id="32888" name="Rectangle 5">
                <a:extLst>
                  <a:ext uri="{FF2B5EF4-FFF2-40B4-BE49-F238E27FC236}">
                    <a16:creationId xmlns:a16="http://schemas.microsoft.com/office/drawing/2014/main" id="{757D4CC3-C313-45DA-95BC-3BF95678FDA4}"/>
                  </a:ext>
                </a:extLst>
              </p:cNvPr>
              <p:cNvSpPr>
                <a:spLocks noChangeArrowheads="1"/>
              </p:cNvSpPr>
              <p:nvPr/>
            </p:nvSpPr>
            <p:spPr bwMode="auto">
              <a:xfrm>
                <a:off x="3851920" y="4581128"/>
                <a:ext cx="11521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p</a:t>
                </a:r>
                <a:r>
                  <a:rPr lang="en-US" altLang="en-US" b="1" baseline="-25000">
                    <a:solidFill>
                      <a:srgbClr val="00FFFF"/>
                    </a:solidFill>
                  </a:rPr>
                  <a:t>B</a:t>
                </a:r>
                <a:r>
                  <a:rPr lang="en-US" altLang="en-US" b="1">
                    <a:solidFill>
                      <a:srgbClr val="00FFFF"/>
                    </a:solidFill>
                    <a:latin typeface="Verdana" panose="020B0604030504040204" pitchFamily="34" charset="0"/>
                    <a:ea typeface="Verdana" panose="020B0604030504040204" pitchFamily="34" charset="0"/>
                    <a:cs typeface="Verdana" panose="020B0604030504040204" pitchFamily="34" charset="0"/>
                  </a:rPr>
                  <a:t>’</a:t>
                </a:r>
                <a:r>
                  <a:rPr lang="en-US" altLang="en-US" b="1" baseline="-25000">
                    <a:solidFill>
                      <a:srgbClr val="00FFFF"/>
                    </a:solidFill>
                  </a:rPr>
                  <a:t> </a:t>
                </a:r>
                <a:r>
                  <a:rPr lang="en-US" altLang="en-US" b="1">
                    <a:solidFill>
                      <a:srgbClr val="00FFFF"/>
                    </a:solidFill>
                  </a:rPr>
                  <a:t>-</a:t>
                </a:r>
                <a:r>
                  <a:rPr lang="en-US" altLang="en-US" b="1" baseline="-25000">
                    <a:solidFill>
                      <a:srgbClr val="00FFFF"/>
                    </a:solidFill>
                  </a:rPr>
                  <a:t>  </a:t>
                </a:r>
                <a:r>
                  <a:rPr lang="en-US" altLang="en-US" b="1">
                    <a:solidFill>
                      <a:srgbClr val="00FFFF"/>
                    </a:solidFill>
                  </a:rPr>
                  <a:t>p</a:t>
                </a:r>
                <a:r>
                  <a:rPr lang="en-US" altLang="en-US" b="1" baseline="-25000">
                    <a:solidFill>
                      <a:srgbClr val="00FFFF"/>
                    </a:solidFill>
                  </a:rPr>
                  <a:t>B</a:t>
                </a:r>
                <a:r>
                  <a:rPr lang="en-US" altLang="en-US" b="1">
                    <a:solidFill>
                      <a:srgbClr val="00FFFF"/>
                    </a:solidFill>
                  </a:rPr>
                  <a:t>)</a:t>
                </a:r>
                <a:r>
                  <a:rPr lang="en-US" altLang="en-US" b="1" baseline="-25000">
                    <a:solidFill>
                      <a:srgbClr val="00FFFF"/>
                    </a:solidFill>
                  </a:rPr>
                  <a:t> </a:t>
                </a:r>
                <a:r>
                  <a:rPr lang="en-US" altLang="en-US" b="1">
                    <a:solidFill>
                      <a:srgbClr val="00FFFF"/>
                    </a:solidFill>
                  </a:rPr>
                  <a:t> </a:t>
                </a:r>
                <a:endParaRPr lang="en-IN" altLang="en-US">
                  <a:solidFill>
                    <a:srgbClr val="00FFFF"/>
                  </a:solidFill>
                </a:endParaRPr>
              </a:p>
            </p:txBody>
          </p:sp>
          <p:cxnSp>
            <p:nvCxnSpPr>
              <p:cNvPr id="41" name="Straight Arrow Connector 40">
                <a:extLst>
                  <a:ext uri="{FF2B5EF4-FFF2-40B4-BE49-F238E27FC236}">
                    <a16:creationId xmlns:a16="http://schemas.microsoft.com/office/drawing/2014/main" id="{C7426B76-91A4-4F80-B0C6-7B18E6A34EE0}"/>
                  </a:ext>
                </a:extLst>
              </p:cNvPr>
              <p:cNvCxnSpPr/>
              <p:nvPr/>
            </p:nvCxnSpPr>
            <p:spPr bwMode="auto">
              <a:xfrm>
                <a:off x="3942293" y="4655943"/>
                <a:ext cx="19044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D6DB72A4-12CA-420F-A167-15951DEC3FC0}"/>
                  </a:ext>
                </a:extLst>
              </p:cNvPr>
              <p:cNvCxnSpPr/>
              <p:nvPr/>
            </p:nvCxnSpPr>
            <p:spPr bwMode="auto">
              <a:xfrm>
                <a:off x="4486660" y="4660718"/>
                <a:ext cx="19044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2887" name="Rectangle 16">
              <a:extLst>
                <a:ext uri="{FF2B5EF4-FFF2-40B4-BE49-F238E27FC236}">
                  <a16:creationId xmlns:a16="http://schemas.microsoft.com/office/drawing/2014/main" id="{E4E66134-22AE-42D8-A560-C3612225F0C7}"/>
                </a:ext>
              </a:extLst>
            </p:cNvPr>
            <p:cNvSpPr>
              <a:spLocks noChangeArrowheads="1"/>
            </p:cNvSpPr>
            <p:nvPr/>
          </p:nvSpPr>
          <p:spPr bwMode="auto">
            <a:xfrm>
              <a:off x="4756738" y="4593828"/>
              <a:ext cx="6014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 - (</a:t>
              </a:r>
              <a:endParaRPr lang="en-IN" altLang="en-US">
                <a:solidFill>
                  <a:srgbClr val="00FFFF"/>
                </a:solidFill>
              </a:endParaRPr>
            </a:p>
          </p:txBody>
        </p:sp>
      </p:grpSp>
      <p:sp>
        <p:nvSpPr>
          <p:cNvPr id="32782" name="Rectangle 21">
            <a:extLst>
              <a:ext uri="{FF2B5EF4-FFF2-40B4-BE49-F238E27FC236}">
                <a16:creationId xmlns:a16="http://schemas.microsoft.com/office/drawing/2014/main" id="{ADA3584A-55D9-48C2-BDC4-6521B3BBAEBE}"/>
              </a:ext>
            </a:extLst>
          </p:cNvPr>
          <p:cNvSpPr>
            <a:spLocks noChangeArrowheads="1"/>
          </p:cNvSpPr>
          <p:nvPr/>
        </p:nvSpPr>
        <p:spPr bwMode="auto">
          <a:xfrm>
            <a:off x="3163888" y="5172075"/>
            <a:ext cx="5064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i.e.</a:t>
            </a:r>
            <a:endParaRPr lang="en-IN" altLang="en-US">
              <a:solidFill>
                <a:srgbClr val="00FFFF"/>
              </a:solidFill>
            </a:endParaRPr>
          </a:p>
        </p:txBody>
      </p:sp>
      <p:grpSp>
        <p:nvGrpSpPr>
          <p:cNvPr id="32783" name="Group 42">
            <a:extLst>
              <a:ext uri="{FF2B5EF4-FFF2-40B4-BE49-F238E27FC236}">
                <a16:creationId xmlns:a16="http://schemas.microsoft.com/office/drawing/2014/main" id="{1E6A1EE3-796A-45B1-91F5-8991C5CC8296}"/>
              </a:ext>
            </a:extLst>
          </p:cNvPr>
          <p:cNvGrpSpPr>
            <a:grpSpLocks/>
          </p:cNvGrpSpPr>
          <p:nvPr/>
        </p:nvGrpSpPr>
        <p:grpSpPr bwMode="auto">
          <a:xfrm>
            <a:off x="3778250" y="5149850"/>
            <a:ext cx="2233613" cy="381000"/>
            <a:chOff x="3851919" y="5135200"/>
            <a:chExt cx="2232249" cy="382032"/>
          </a:xfrm>
        </p:grpSpPr>
        <p:grpSp>
          <p:nvGrpSpPr>
            <p:cNvPr id="32876" name="Group 46">
              <a:extLst>
                <a:ext uri="{FF2B5EF4-FFF2-40B4-BE49-F238E27FC236}">
                  <a16:creationId xmlns:a16="http://schemas.microsoft.com/office/drawing/2014/main" id="{32DF6709-36D4-4406-807A-2E5A42B0C89C}"/>
                </a:ext>
              </a:extLst>
            </p:cNvPr>
            <p:cNvGrpSpPr>
              <a:grpSpLocks/>
            </p:cNvGrpSpPr>
            <p:nvPr/>
          </p:nvGrpSpPr>
          <p:grpSpPr bwMode="auto">
            <a:xfrm>
              <a:off x="3851919" y="5135200"/>
              <a:ext cx="1239193" cy="369332"/>
              <a:chOff x="3851919" y="4581128"/>
              <a:chExt cx="1239193" cy="369332"/>
            </a:xfrm>
          </p:grpSpPr>
          <p:sp>
            <p:nvSpPr>
              <p:cNvPr id="32882" name="Rectangle 5">
                <a:extLst>
                  <a:ext uri="{FF2B5EF4-FFF2-40B4-BE49-F238E27FC236}">
                    <a16:creationId xmlns:a16="http://schemas.microsoft.com/office/drawing/2014/main" id="{26CD1B68-7E2A-43E1-9BA9-3E28EAC9E7CE}"/>
                  </a:ext>
                </a:extLst>
              </p:cNvPr>
              <p:cNvSpPr>
                <a:spLocks noChangeArrowheads="1"/>
              </p:cNvSpPr>
              <p:nvPr/>
            </p:nvSpPr>
            <p:spPr bwMode="auto">
              <a:xfrm>
                <a:off x="3851919" y="4581128"/>
                <a:ext cx="12391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p</a:t>
                </a:r>
                <a:r>
                  <a:rPr lang="en-US" altLang="en-US" b="1" baseline="-25000">
                    <a:solidFill>
                      <a:srgbClr val="00FFFF"/>
                    </a:solidFill>
                  </a:rPr>
                  <a:t>A</a:t>
                </a:r>
                <a:r>
                  <a:rPr lang="en-US" altLang="en-US" b="1">
                    <a:solidFill>
                      <a:srgbClr val="00FFFF"/>
                    </a:solidFill>
                    <a:latin typeface="Verdana" panose="020B0604030504040204" pitchFamily="34" charset="0"/>
                    <a:ea typeface="Verdana" panose="020B0604030504040204" pitchFamily="34" charset="0"/>
                    <a:cs typeface="Verdana" panose="020B0604030504040204" pitchFamily="34" charset="0"/>
                  </a:rPr>
                  <a:t>’</a:t>
                </a:r>
                <a:r>
                  <a:rPr lang="en-US" altLang="en-US" b="1" baseline="-25000">
                    <a:solidFill>
                      <a:srgbClr val="00FFFF"/>
                    </a:solidFill>
                  </a:rPr>
                  <a:t> </a:t>
                </a:r>
                <a:r>
                  <a:rPr lang="en-US" altLang="en-US" b="1">
                    <a:solidFill>
                      <a:srgbClr val="00FFFF"/>
                    </a:solidFill>
                  </a:rPr>
                  <a:t>+</a:t>
                </a:r>
                <a:r>
                  <a:rPr lang="en-US" altLang="en-US" b="1" baseline="-25000">
                    <a:solidFill>
                      <a:srgbClr val="00FFFF"/>
                    </a:solidFill>
                  </a:rPr>
                  <a:t>  </a:t>
                </a:r>
                <a:r>
                  <a:rPr lang="en-US" altLang="en-US" b="1">
                    <a:solidFill>
                      <a:srgbClr val="00FFFF"/>
                    </a:solidFill>
                  </a:rPr>
                  <a:t>p</a:t>
                </a:r>
                <a:r>
                  <a:rPr lang="en-US" altLang="en-US" b="1" baseline="-25000">
                    <a:solidFill>
                      <a:srgbClr val="00FFFF"/>
                    </a:solidFill>
                  </a:rPr>
                  <a:t>B</a:t>
                </a:r>
                <a:r>
                  <a:rPr lang="en-US" altLang="en-US" b="1">
                    <a:solidFill>
                      <a:srgbClr val="00FFFF"/>
                    </a:solidFill>
                    <a:latin typeface="Verdana" panose="020B0604030504040204" pitchFamily="34" charset="0"/>
                    <a:ea typeface="Verdana" panose="020B0604030504040204" pitchFamily="34" charset="0"/>
                    <a:cs typeface="Verdana" panose="020B0604030504040204" pitchFamily="34" charset="0"/>
                  </a:rPr>
                  <a:t>’ </a:t>
                </a:r>
                <a:r>
                  <a:rPr lang="en-US" altLang="en-US" b="1" baseline="-25000">
                    <a:solidFill>
                      <a:srgbClr val="00FFFF"/>
                    </a:solidFill>
                  </a:rPr>
                  <a:t> </a:t>
                </a:r>
                <a:r>
                  <a:rPr lang="en-US" altLang="en-US" b="1">
                    <a:solidFill>
                      <a:srgbClr val="00FFFF"/>
                    </a:solidFill>
                  </a:rPr>
                  <a:t> </a:t>
                </a:r>
                <a:endParaRPr lang="en-IN" altLang="en-US">
                  <a:solidFill>
                    <a:srgbClr val="00FFFF"/>
                  </a:solidFill>
                </a:endParaRPr>
              </a:p>
            </p:txBody>
          </p:sp>
          <p:cxnSp>
            <p:nvCxnSpPr>
              <p:cNvPr id="54" name="Straight Arrow Connector 53">
                <a:extLst>
                  <a:ext uri="{FF2B5EF4-FFF2-40B4-BE49-F238E27FC236}">
                    <a16:creationId xmlns:a16="http://schemas.microsoft.com/office/drawing/2014/main" id="{F722A309-5338-4097-B8A8-2218CE3677EE}"/>
                  </a:ext>
                </a:extLst>
              </p:cNvPr>
              <p:cNvCxnSpPr/>
              <p:nvPr/>
            </p:nvCxnSpPr>
            <p:spPr bwMode="auto">
              <a:xfrm>
                <a:off x="3942352" y="4655943"/>
                <a:ext cx="1903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D677A6ED-41CC-494E-9F92-EA38E89D821B}"/>
                  </a:ext>
                </a:extLst>
              </p:cNvPr>
              <p:cNvCxnSpPr/>
              <p:nvPr/>
            </p:nvCxnSpPr>
            <p:spPr bwMode="auto">
              <a:xfrm>
                <a:off x="4486531" y="4660718"/>
                <a:ext cx="19197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77" name="Group 47">
              <a:extLst>
                <a:ext uri="{FF2B5EF4-FFF2-40B4-BE49-F238E27FC236}">
                  <a16:creationId xmlns:a16="http://schemas.microsoft.com/office/drawing/2014/main" id="{4F06DE36-1457-49D2-82AC-260E38E8460F}"/>
                </a:ext>
              </a:extLst>
            </p:cNvPr>
            <p:cNvGrpSpPr>
              <a:grpSpLocks/>
            </p:cNvGrpSpPr>
            <p:nvPr/>
          </p:nvGrpSpPr>
          <p:grpSpPr bwMode="auto">
            <a:xfrm>
              <a:off x="5076056" y="5135200"/>
              <a:ext cx="1008112" cy="369332"/>
              <a:chOff x="3851920" y="4581128"/>
              <a:chExt cx="1008112" cy="369332"/>
            </a:xfrm>
          </p:grpSpPr>
          <p:sp>
            <p:nvSpPr>
              <p:cNvPr id="32879" name="Rectangle 5">
                <a:extLst>
                  <a:ext uri="{FF2B5EF4-FFF2-40B4-BE49-F238E27FC236}">
                    <a16:creationId xmlns:a16="http://schemas.microsoft.com/office/drawing/2014/main" id="{938A2870-38EA-4BE1-B0FA-A50486965C1A}"/>
                  </a:ext>
                </a:extLst>
              </p:cNvPr>
              <p:cNvSpPr>
                <a:spLocks noChangeArrowheads="1"/>
              </p:cNvSpPr>
              <p:nvPr/>
            </p:nvSpPr>
            <p:spPr bwMode="auto">
              <a:xfrm>
                <a:off x="3851920" y="4581128"/>
                <a:ext cx="10081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p</a:t>
                </a:r>
                <a:r>
                  <a:rPr lang="en-US" altLang="en-US" b="1" baseline="-25000">
                    <a:solidFill>
                      <a:srgbClr val="00FFFF"/>
                    </a:solidFill>
                  </a:rPr>
                  <a:t>A </a:t>
                </a:r>
                <a:r>
                  <a:rPr lang="en-US" altLang="en-US" b="1">
                    <a:solidFill>
                      <a:srgbClr val="00FFFF"/>
                    </a:solidFill>
                  </a:rPr>
                  <a:t>+</a:t>
                </a:r>
                <a:r>
                  <a:rPr lang="en-US" altLang="en-US" b="1" baseline="-25000">
                    <a:solidFill>
                      <a:srgbClr val="00FFFF"/>
                    </a:solidFill>
                  </a:rPr>
                  <a:t>  </a:t>
                </a:r>
                <a:r>
                  <a:rPr lang="en-US" altLang="en-US" b="1">
                    <a:solidFill>
                      <a:srgbClr val="00FFFF"/>
                    </a:solidFill>
                  </a:rPr>
                  <a:t>p</a:t>
                </a:r>
                <a:r>
                  <a:rPr lang="en-US" altLang="en-US" b="1" baseline="-25000">
                    <a:solidFill>
                      <a:srgbClr val="00FFFF"/>
                    </a:solidFill>
                  </a:rPr>
                  <a:t>B </a:t>
                </a:r>
                <a:r>
                  <a:rPr lang="en-US" altLang="en-US" b="1">
                    <a:solidFill>
                      <a:srgbClr val="00FFFF"/>
                    </a:solidFill>
                  </a:rPr>
                  <a:t> </a:t>
                </a:r>
                <a:endParaRPr lang="en-IN" altLang="en-US">
                  <a:solidFill>
                    <a:srgbClr val="00FFFF"/>
                  </a:solidFill>
                </a:endParaRPr>
              </a:p>
            </p:txBody>
          </p:sp>
          <p:cxnSp>
            <p:nvCxnSpPr>
              <p:cNvPr id="51" name="Straight Arrow Connector 50">
                <a:extLst>
                  <a:ext uri="{FF2B5EF4-FFF2-40B4-BE49-F238E27FC236}">
                    <a16:creationId xmlns:a16="http://schemas.microsoft.com/office/drawing/2014/main" id="{294039A8-EBB4-4B6A-AD57-9DC66CAE6DFA}"/>
                  </a:ext>
                </a:extLst>
              </p:cNvPr>
              <p:cNvCxnSpPr/>
              <p:nvPr/>
            </p:nvCxnSpPr>
            <p:spPr bwMode="auto">
              <a:xfrm>
                <a:off x="3943017" y="4655943"/>
                <a:ext cx="1903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E7A5C4F1-CEEB-49F8-B425-621C5FCA5150}"/>
                  </a:ext>
                </a:extLst>
              </p:cNvPr>
              <p:cNvCxnSpPr/>
              <p:nvPr/>
            </p:nvCxnSpPr>
            <p:spPr bwMode="auto">
              <a:xfrm>
                <a:off x="4487197" y="4660718"/>
                <a:ext cx="1903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2878" name="Rectangle 48">
              <a:extLst>
                <a:ext uri="{FF2B5EF4-FFF2-40B4-BE49-F238E27FC236}">
                  <a16:creationId xmlns:a16="http://schemas.microsoft.com/office/drawing/2014/main" id="{CB21D6E6-EEB6-4872-956F-B8497497BC1A}"/>
                </a:ext>
              </a:extLst>
            </p:cNvPr>
            <p:cNvSpPr>
              <a:spLocks noChangeArrowheads="1"/>
            </p:cNvSpPr>
            <p:nvPr/>
          </p:nvSpPr>
          <p:spPr bwMode="auto">
            <a:xfrm>
              <a:off x="4836634" y="5147900"/>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 </a:t>
              </a:r>
              <a:endParaRPr lang="en-IN" altLang="en-US">
                <a:solidFill>
                  <a:srgbClr val="00FFFF"/>
                </a:solidFill>
              </a:endParaRPr>
            </a:p>
          </p:txBody>
        </p:sp>
      </p:grpSp>
      <p:cxnSp>
        <p:nvCxnSpPr>
          <p:cNvPr id="45" name="Straight Connector 44">
            <a:extLst>
              <a:ext uri="{FF2B5EF4-FFF2-40B4-BE49-F238E27FC236}">
                <a16:creationId xmlns:a16="http://schemas.microsoft.com/office/drawing/2014/main" id="{110930D7-B2C8-46DE-8C66-CAD4E364AA96}"/>
              </a:ext>
            </a:extLst>
          </p:cNvPr>
          <p:cNvCxnSpPr/>
          <p:nvPr/>
        </p:nvCxnSpPr>
        <p:spPr>
          <a:xfrm>
            <a:off x="-858838" y="1314450"/>
            <a:ext cx="10440988" cy="0"/>
          </a:xfrm>
          <a:prstGeom prst="line">
            <a:avLst/>
          </a:prstGeom>
          <a:ln w="38100">
            <a:solidFill>
              <a:srgbClr val="FFCC66"/>
            </a:solidFill>
          </a:ln>
        </p:spPr>
        <p:style>
          <a:lnRef idx="1">
            <a:schemeClr val="accent1"/>
          </a:lnRef>
          <a:fillRef idx="0">
            <a:schemeClr val="accent1"/>
          </a:fillRef>
          <a:effectRef idx="0">
            <a:schemeClr val="accent1"/>
          </a:effectRef>
          <a:fontRef idx="minor">
            <a:schemeClr val="tx1"/>
          </a:fontRef>
        </p:style>
      </p:cxnSp>
      <p:grpSp>
        <p:nvGrpSpPr>
          <p:cNvPr id="59" name="Group 58">
            <a:extLst>
              <a:ext uri="{FF2B5EF4-FFF2-40B4-BE49-F238E27FC236}">
                <a16:creationId xmlns:a16="http://schemas.microsoft.com/office/drawing/2014/main" id="{21CDDAC3-6608-4E7D-B7F9-15D99C5117FD}"/>
              </a:ext>
            </a:extLst>
          </p:cNvPr>
          <p:cNvGrpSpPr>
            <a:grpSpLocks/>
          </p:cNvGrpSpPr>
          <p:nvPr/>
        </p:nvGrpSpPr>
        <p:grpSpPr bwMode="auto">
          <a:xfrm rot="-992491">
            <a:off x="-2498725" y="654050"/>
            <a:ext cx="647700" cy="647700"/>
            <a:chOff x="720725" y="260648"/>
            <a:chExt cx="647700" cy="647700"/>
          </a:xfrm>
        </p:grpSpPr>
        <p:sp>
          <p:nvSpPr>
            <p:cNvPr id="158" name="Oval 248">
              <a:extLst>
                <a:ext uri="{FF2B5EF4-FFF2-40B4-BE49-F238E27FC236}">
                  <a16:creationId xmlns:a16="http://schemas.microsoft.com/office/drawing/2014/main" id="{F545C624-77B6-4FC4-95AE-7121BD812076}"/>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56" name="Freeform 55">
              <a:extLst>
                <a:ext uri="{FF2B5EF4-FFF2-40B4-BE49-F238E27FC236}">
                  <a16:creationId xmlns:a16="http://schemas.microsoft.com/office/drawing/2014/main" id="{0EF528B4-B91D-4823-879F-AA7242213709}"/>
                </a:ext>
              </a:extLst>
            </p:cNvPr>
            <p:cNvSpPr/>
            <p:nvPr/>
          </p:nvSpPr>
          <p:spPr>
            <a:xfrm>
              <a:off x="773138" y="392450"/>
              <a:ext cx="508000" cy="88900"/>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66" name="Freeform 165">
              <a:extLst>
                <a:ext uri="{FF2B5EF4-FFF2-40B4-BE49-F238E27FC236}">
                  <a16:creationId xmlns:a16="http://schemas.microsoft.com/office/drawing/2014/main" id="{1358A032-F6A9-40E6-9F8E-C8011B835691}"/>
                </a:ext>
              </a:extLst>
            </p:cNvPr>
            <p:cNvSpPr/>
            <p:nvPr/>
          </p:nvSpPr>
          <p:spPr>
            <a:xfrm rot="21215286" flipV="1">
              <a:off x="769635" y="666312"/>
              <a:ext cx="508000" cy="88900"/>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172" name="Group 171">
            <a:extLst>
              <a:ext uri="{FF2B5EF4-FFF2-40B4-BE49-F238E27FC236}">
                <a16:creationId xmlns:a16="http://schemas.microsoft.com/office/drawing/2014/main" id="{EBC11F8D-9369-4792-81C5-170AD4B0970A}"/>
              </a:ext>
            </a:extLst>
          </p:cNvPr>
          <p:cNvGrpSpPr>
            <a:grpSpLocks/>
          </p:cNvGrpSpPr>
          <p:nvPr/>
        </p:nvGrpSpPr>
        <p:grpSpPr bwMode="auto">
          <a:xfrm rot="4483689">
            <a:off x="-566738" y="750888"/>
            <a:ext cx="539750" cy="552450"/>
            <a:chOff x="720725" y="260648"/>
            <a:chExt cx="647700" cy="647700"/>
          </a:xfrm>
        </p:grpSpPr>
        <p:sp>
          <p:nvSpPr>
            <p:cNvPr id="173" name="Oval 248">
              <a:extLst>
                <a:ext uri="{FF2B5EF4-FFF2-40B4-BE49-F238E27FC236}">
                  <a16:creationId xmlns:a16="http://schemas.microsoft.com/office/drawing/2014/main" id="{5B73247C-E86F-4074-A301-2FF037172B9F}"/>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74" name="Freeform 173">
              <a:extLst>
                <a:ext uri="{FF2B5EF4-FFF2-40B4-BE49-F238E27FC236}">
                  <a16:creationId xmlns:a16="http://schemas.microsoft.com/office/drawing/2014/main" id="{6C25511A-69D8-4AA5-A94C-AA0FBE89B316}"/>
                </a:ext>
              </a:extLst>
            </p:cNvPr>
            <p:cNvSpPr/>
            <p:nvPr/>
          </p:nvSpPr>
          <p:spPr>
            <a:xfrm>
              <a:off x="781355" y="419765"/>
              <a:ext cx="508636" cy="89338"/>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75" name="Freeform 174">
              <a:extLst>
                <a:ext uri="{FF2B5EF4-FFF2-40B4-BE49-F238E27FC236}">
                  <a16:creationId xmlns:a16="http://schemas.microsoft.com/office/drawing/2014/main" id="{F50413B6-2A19-4CD3-B282-FB647EC5B193}"/>
                </a:ext>
              </a:extLst>
            </p:cNvPr>
            <p:cNvSpPr/>
            <p:nvPr/>
          </p:nvSpPr>
          <p:spPr>
            <a:xfrm rot="21215286" flipV="1">
              <a:off x="771588" y="673761"/>
              <a:ext cx="508634" cy="89338"/>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176" name="Group 175">
            <a:extLst>
              <a:ext uri="{FF2B5EF4-FFF2-40B4-BE49-F238E27FC236}">
                <a16:creationId xmlns:a16="http://schemas.microsoft.com/office/drawing/2014/main" id="{DFD837E0-90CC-4D3E-9707-6F0676E2E298}"/>
              </a:ext>
            </a:extLst>
          </p:cNvPr>
          <p:cNvGrpSpPr>
            <a:grpSpLocks/>
          </p:cNvGrpSpPr>
          <p:nvPr/>
        </p:nvGrpSpPr>
        <p:grpSpPr bwMode="auto">
          <a:xfrm rot="-992491">
            <a:off x="3044825" y="647700"/>
            <a:ext cx="647700" cy="647700"/>
            <a:chOff x="720725" y="260648"/>
            <a:chExt cx="647700" cy="647700"/>
          </a:xfrm>
        </p:grpSpPr>
        <p:sp>
          <p:nvSpPr>
            <p:cNvPr id="177" name="Oval 248">
              <a:extLst>
                <a:ext uri="{FF2B5EF4-FFF2-40B4-BE49-F238E27FC236}">
                  <a16:creationId xmlns:a16="http://schemas.microsoft.com/office/drawing/2014/main" id="{F96D9B0C-7494-4E0F-8244-2C00EEE608CA}"/>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78" name="Freeform 177">
              <a:extLst>
                <a:ext uri="{FF2B5EF4-FFF2-40B4-BE49-F238E27FC236}">
                  <a16:creationId xmlns:a16="http://schemas.microsoft.com/office/drawing/2014/main" id="{3604F22B-9D74-4E6B-A9EE-7699EA94802E}"/>
                </a:ext>
              </a:extLst>
            </p:cNvPr>
            <p:cNvSpPr/>
            <p:nvPr/>
          </p:nvSpPr>
          <p:spPr>
            <a:xfrm>
              <a:off x="773139" y="392450"/>
              <a:ext cx="508000" cy="88900"/>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79" name="Freeform 178">
              <a:extLst>
                <a:ext uri="{FF2B5EF4-FFF2-40B4-BE49-F238E27FC236}">
                  <a16:creationId xmlns:a16="http://schemas.microsoft.com/office/drawing/2014/main" id="{8BE6050E-A63C-4189-A20B-F4B9AB98DDA3}"/>
                </a:ext>
              </a:extLst>
            </p:cNvPr>
            <p:cNvSpPr/>
            <p:nvPr/>
          </p:nvSpPr>
          <p:spPr>
            <a:xfrm rot="21215286" flipV="1">
              <a:off x="769635" y="666312"/>
              <a:ext cx="508000" cy="88900"/>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180" name="Group 179">
            <a:extLst>
              <a:ext uri="{FF2B5EF4-FFF2-40B4-BE49-F238E27FC236}">
                <a16:creationId xmlns:a16="http://schemas.microsoft.com/office/drawing/2014/main" id="{5C65666F-F465-48FF-8A25-6E7A97519569}"/>
              </a:ext>
            </a:extLst>
          </p:cNvPr>
          <p:cNvGrpSpPr>
            <a:grpSpLocks/>
          </p:cNvGrpSpPr>
          <p:nvPr/>
        </p:nvGrpSpPr>
        <p:grpSpPr bwMode="auto">
          <a:xfrm rot="4483689">
            <a:off x="3970338" y="750888"/>
            <a:ext cx="539750" cy="552450"/>
            <a:chOff x="720725" y="260648"/>
            <a:chExt cx="647700" cy="647700"/>
          </a:xfrm>
        </p:grpSpPr>
        <p:sp>
          <p:nvSpPr>
            <p:cNvPr id="181" name="Oval 248">
              <a:extLst>
                <a:ext uri="{FF2B5EF4-FFF2-40B4-BE49-F238E27FC236}">
                  <a16:creationId xmlns:a16="http://schemas.microsoft.com/office/drawing/2014/main" id="{A06B72CB-1EFF-4097-BA8C-18E7B814DECE}"/>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82" name="Freeform 181">
              <a:extLst>
                <a:ext uri="{FF2B5EF4-FFF2-40B4-BE49-F238E27FC236}">
                  <a16:creationId xmlns:a16="http://schemas.microsoft.com/office/drawing/2014/main" id="{3F9BD215-CFBA-4EEB-A860-4F8BAB78204E}"/>
                </a:ext>
              </a:extLst>
            </p:cNvPr>
            <p:cNvSpPr/>
            <p:nvPr/>
          </p:nvSpPr>
          <p:spPr>
            <a:xfrm>
              <a:off x="781354" y="419766"/>
              <a:ext cx="508636" cy="89338"/>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83" name="Freeform 182">
              <a:extLst>
                <a:ext uri="{FF2B5EF4-FFF2-40B4-BE49-F238E27FC236}">
                  <a16:creationId xmlns:a16="http://schemas.microsoft.com/office/drawing/2014/main" id="{8E44570A-B327-4EE1-AB1C-A17FBD500CF8}"/>
                </a:ext>
              </a:extLst>
            </p:cNvPr>
            <p:cNvSpPr/>
            <p:nvPr/>
          </p:nvSpPr>
          <p:spPr>
            <a:xfrm rot="21215286" flipV="1">
              <a:off x="771588" y="673761"/>
              <a:ext cx="508634" cy="89338"/>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2" name="Rectangle 1">
            <a:extLst>
              <a:ext uri="{FF2B5EF4-FFF2-40B4-BE49-F238E27FC236}">
                <a16:creationId xmlns:a16="http://schemas.microsoft.com/office/drawing/2014/main" id="{BD9D57A3-29A8-4E9D-83B2-B2830052D8F9}"/>
              </a:ext>
            </a:extLst>
          </p:cNvPr>
          <p:cNvSpPr>
            <a:spLocks noChangeArrowheads="1"/>
          </p:cNvSpPr>
          <p:nvPr/>
        </p:nvSpPr>
        <p:spPr bwMode="auto">
          <a:xfrm>
            <a:off x="2925763" y="750888"/>
            <a:ext cx="3108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Click to see the collision…</a:t>
            </a:r>
            <a:endParaRPr lang="en-IN" altLang="en-US">
              <a:solidFill>
                <a:srgbClr val="FF00FF"/>
              </a:solidFill>
            </a:endParaRPr>
          </a:p>
        </p:txBody>
      </p:sp>
      <p:sp>
        <p:nvSpPr>
          <p:cNvPr id="32790" name="Rectangle 9">
            <a:extLst>
              <a:ext uri="{FF2B5EF4-FFF2-40B4-BE49-F238E27FC236}">
                <a16:creationId xmlns:a16="http://schemas.microsoft.com/office/drawing/2014/main" id="{A7D5AF88-641B-44C7-8330-73F1EFB2ADAA}"/>
              </a:ext>
            </a:extLst>
          </p:cNvPr>
          <p:cNvSpPr>
            <a:spLocks noChangeArrowheads="1"/>
          </p:cNvSpPr>
          <p:nvPr/>
        </p:nvSpPr>
        <p:spPr bwMode="auto">
          <a:xfrm>
            <a:off x="250825" y="5610225"/>
            <a:ext cx="87852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cs typeface="Arial" panose="020B0604020202020204" pitchFamily="34" charset="0"/>
              </a:rPr>
              <a:t>The above equation shows that </a:t>
            </a:r>
            <a:r>
              <a:rPr lang="en-US" altLang="en-US" b="1" i="1">
                <a:solidFill>
                  <a:srgbClr val="FFCCCC"/>
                </a:solidFill>
                <a:cs typeface="Arial" panose="020B0604020202020204" pitchFamily="34" charset="0"/>
              </a:rPr>
              <a:t>the total final momentum of the isolated system equals its total initial momentum</a:t>
            </a:r>
            <a:r>
              <a:rPr lang="en-US" altLang="en-US" b="1">
                <a:solidFill>
                  <a:srgbClr val="FFCCCC"/>
                </a:solidFill>
                <a:cs typeface="Arial" panose="020B0604020202020204" pitchFamily="34" charset="0"/>
              </a:rPr>
              <a:t>.  </a:t>
            </a:r>
          </a:p>
        </p:txBody>
      </p:sp>
      <p:grpSp>
        <p:nvGrpSpPr>
          <p:cNvPr id="12" name="Group 11">
            <a:extLst>
              <a:ext uri="{FF2B5EF4-FFF2-40B4-BE49-F238E27FC236}">
                <a16:creationId xmlns:a16="http://schemas.microsoft.com/office/drawing/2014/main" id="{8AFD4232-DC8E-4937-B7D2-B178CAE70958}"/>
              </a:ext>
            </a:extLst>
          </p:cNvPr>
          <p:cNvGrpSpPr>
            <a:grpSpLocks/>
          </p:cNvGrpSpPr>
          <p:nvPr/>
        </p:nvGrpSpPr>
        <p:grpSpPr bwMode="auto">
          <a:xfrm>
            <a:off x="-858838" y="306388"/>
            <a:ext cx="10440988" cy="1008062"/>
            <a:chOff x="-858838" y="-14288"/>
            <a:chExt cx="10440988" cy="1008063"/>
          </a:xfrm>
        </p:grpSpPr>
        <p:grpSp>
          <p:nvGrpSpPr>
            <p:cNvPr id="32807" name="Group 10">
              <a:extLst>
                <a:ext uri="{FF2B5EF4-FFF2-40B4-BE49-F238E27FC236}">
                  <a16:creationId xmlns:a16="http://schemas.microsoft.com/office/drawing/2014/main" id="{FA7D18A6-9BC4-4E6E-8B20-CA8EE34FCD4D}"/>
                </a:ext>
              </a:extLst>
            </p:cNvPr>
            <p:cNvGrpSpPr>
              <a:grpSpLocks/>
            </p:cNvGrpSpPr>
            <p:nvPr/>
          </p:nvGrpSpPr>
          <p:grpSpPr bwMode="auto">
            <a:xfrm>
              <a:off x="-858838" y="-14288"/>
              <a:ext cx="10440988" cy="1008063"/>
              <a:chOff x="-858838" y="-14288"/>
              <a:chExt cx="10440988" cy="1008063"/>
            </a:xfrm>
          </p:grpSpPr>
          <p:grpSp>
            <p:nvGrpSpPr>
              <p:cNvPr id="32810" name="Group 69">
                <a:extLst>
                  <a:ext uri="{FF2B5EF4-FFF2-40B4-BE49-F238E27FC236}">
                    <a16:creationId xmlns:a16="http://schemas.microsoft.com/office/drawing/2014/main" id="{BE4EA227-5B4F-47DB-A086-45E3B3730713}"/>
                  </a:ext>
                </a:extLst>
              </p:cNvPr>
              <p:cNvGrpSpPr>
                <a:grpSpLocks/>
              </p:cNvGrpSpPr>
              <p:nvPr/>
            </p:nvGrpSpPr>
            <p:grpSpPr bwMode="auto">
              <a:xfrm>
                <a:off x="-858838" y="-14288"/>
                <a:ext cx="10440988" cy="1008063"/>
                <a:chOff x="-858838" y="-14684"/>
                <a:chExt cx="10440988" cy="1008463"/>
              </a:xfrm>
            </p:grpSpPr>
            <p:cxnSp>
              <p:nvCxnSpPr>
                <p:cNvPr id="71" name="Straight Connector 70">
                  <a:extLst>
                    <a:ext uri="{FF2B5EF4-FFF2-40B4-BE49-F238E27FC236}">
                      <a16:creationId xmlns:a16="http://schemas.microsoft.com/office/drawing/2014/main" id="{3F46545B-4F9F-401F-BD68-DD0D51617ADD}"/>
                    </a:ext>
                  </a:extLst>
                </p:cNvPr>
                <p:cNvCxnSpPr/>
                <p:nvPr/>
              </p:nvCxnSpPr>
              <p:spPr>
                <a:xfrm>
                  <a:off x="-858838" y="993779"/>
                  <a:ext cx="10440988" cy="0"/>
                </a:xfrm>
                <a:prstGeom prst="line">
                  <a:avLst/>
                </a:prstGeom>
                <a:ln w="38100">
                  <a:solidFill>
                    <a:srgbClr val="FFCC66"/>
                  </a:solidFill>
                </a:ln>
              </p:spPr>
              <p:style>
                <a:lnRef idx="1">
                  <a:schemeClr val="accent1"/>
                </a:lnRef>
                <a:fillRef idx="0">
                  <a:schemeClr val="accent1"/>
                </a:fillRef>
                <a:effectRef idx="0">
                  <a:schemeClr val="accent1"/>
                </a:effectRef>
                <a:fontRef idx="minor">
                  <a:schemeClr val="tx1"/>
                </a:fontRef>
              </p:style>
            </p:cxnSp>
            <p:grpSp>
              <p:nvGrpSpPr>
                <p:cNvPr id="32816" name="Group 71">
                  <a:extLst>
                    <a:ext uri="{FF2B5EF4-FFF2-40B4-BE49-F238E27FC236}">
                      <a16:creationId xmlns:a16="http://schemas.microsoft.com/office/drawing/2014/main" id="{E1A5AA29-5A94-4791-B9FE-DB06D75D8465}"/>
                    </a:ext>
                  </a:extLst>
                </p:cNvPr>
                <p:cNvGrpSpPr>
                  <a:grpSpLocks/>
                </p:cNvGrpSpPr>
                <p:nvPr/>
              </p:nvGrpSpPr>
              <p:grpSpPr bwMode="auto">
                <a:xfrm rot="-992491">
                  <a:off x="317107" y="320675"/>
                  <a:ext cx="647700" cy="647700"/>
                  <a:chOff x="720725" y="260648"/>
                  <a:chExt cx="647700" cy="647700"/>
                </a:xfrm>
              </p:grpSpPr>
              <p:sp>
                <p:nvSpPr>
                  <p:cNvPr id="117" name="Oval 248">
                    <a:extLst>
                      <a:ext uri="{FF2B5EF4-FFF2-40B4-BE49-F238E27FC236}">
                        <a16:creationId xmlns:a16="http://schemas.microsoft.com/office/drawing/2014/main" id="{73E887F4-C28A-43C5-8E08-F0A9D93643F7}"/>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18" name="Freeform 117">
                    <a:extLst>
                      <a:ext uri="{FF2B5EF4-FFF2-40B4-BE49-F238E27FC236}">
                        <a16:creationId xmlns:a16="http://schemas.microsoft.com/office/drawing/2014/main" id="{1143D8FF-3778-4AB7-90BA-F8B8AB38C7C9}"/>
                      </a:ext>
                    </a:extLst>
                  </p:cNvPr>
                  <p:cNvSpPr/>
                  <p:nvPr/>
                </p:nvSpPr>
                <p:spPr>
                  <a:xfrm>
                    <a:off x="785322" y="414077"/>
                    <a:ext cx="508000" cy="88935"/>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19" name="Freeform 118">
                    <a:extLst>
                      <a:ext uri="{FF2B5EF4-FFF2-40B4-BE49-F238E27FC236}">
                        <a16:creationId xmlns:a16="http://schemas.microsoft.com/office/drawing/2014/main" id="{7B02BC11-426D-4752-9F3E-CFA1BC11813D}"/>
                      </a:ext>
                    </a:extLst>
                  </p:cNvPr>
                  <p:cNvSpPr/>
                  <p:nvPr/>
                </p:nvSpPr>
                <p:spPr>
                  <a:xfrm rot="21215286" flipV="1">
                    <a:off x="771120" y="668302"/>
                    <a:ext cx="508000" cy="88935"/>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2817" name="Group 72">
                  <a:extLst>
                    <a:ext uri="{FF2B5EF4-FFF2-40B4-BE49-F238E27FC236}">
                      <a16:creationId xmlns:a16="http://schemas.microsoft.com/office/drawing/2014/main" id="{61434B94-0DE9-4506-9B30-752E57D59C9F}"/>
                    </a:ext>
                  </a:extLst>
                </p:cNvPr>
                <p:cNvGrpSpPr>
                  <a:grpSpLocks/>
                </p:cNvGrpSpPr>
                <p:nvPr/>
              </p:nvGrpSpPr>
              <p:grpSpPr bwMode="auto">
                <a:xfrm rot="4483689">
                  <a:off x="1687353" y="430213"/>
                  <a:ext cx="539750" cy="552450"/>
                  <a:chOff x="720725" y="260648"/>
                  <a:chExt cx="647700" cy="647700"/>
                </a:xfrm>
              </p:grpSpPr>
              <p:sp>
                <p:nvSpPr>
                  <p:cNvPr id="114" name="Oval 248">
                    <a:extLst>
                      <a:ext uri="{FF2B5EF4-FFF2-40B4-BE49-F238E27FC236}">
                        <a16:creationId xmlns:a16="http://schemas.microsoft.com/office/drawing/2014/main" id="{8BE81A36-9673-41E7-8920-820DB13BB47D}"/>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15" name="Freeform 114">
                    <a:extLst>
                      <a:ext uri="{FF2B5EF4-FFF2-40B4-BE49-F238E27FC236}">
                        <a16:creationId xmlns:a16="http://schemas.microsoft.com/office/drawing/2014/main" id="{1A3E6616-7150-4EAE-91FB-4B506F562BEE}"/>
                      </a:ext>
                    </a:extLst>
                  </p:cNvPr>
                  <p:cNvSpPr/>
                  <p:nvPr/>
                </p:nvSpPr>
                <p:spPr>
                  <a:xfrm>
                    <a:off x="781173" y="419550"/>
                    <a:ext cx="508838" cy="89338"/>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16" name="Freeform 115">
                    <a:extLst>
                      <a:ext uri="{FF2B5EF4-FFF2-40B4-BE49-F238E27FC236}">
                        <a16:creationId xmlns:a16="http://schemas.microsoft.com/office/drawing/2014/main" id="{2467A4E2-2428-48A5-BA66-2A56E6365012}"/>
                      </a:ext>
                    </a:extLst>
                  </p:cNvPr>
                  <p:cNvSpPr/>
                  <p:nvPr/>
                </p:nvSpPr>
                <p:spPr>
                  <a:xfrm rot="21215286" flipV="1">
                    <a:off x="771403" y="673545"/>
                    <a:ext cx="508837" cy="89338"/>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2818" name="Group 73">
                  <a:extLst>
                    <a:ext uri="{FF2B5EF4-FFF2-40B4-BE49-F238E27FC236}">
                      <a16:creationId xmlns:a16="http://schemas.microsoft.com/office/drawing/2014/main" id="{02816870-BCAC-4EA8-9507-6C89FA33D287}"/>
                    </a:ext>
                  </a:extLst>
                </p:cNvPr>
                <p:cNvGrpSpPr>
                  <a:grpSpLocks/>
                </p:cNvGrpSpPr>
                <p:nvPr/>
              </p:nvGrpSpPr>
              <p:grpSpPr bwMode="auto">
                <a:xfrm rot="2590318">
                  <a:off x="3426665" y="314325"/>
                  <a:ext cx="647700" cy="647700"/>
                  <a:chOff x="720725" y="260648"/>
                  <a:chExt cx="647700" cy="647700"/>
                </a:xfrm>
              </p:grpSpPr>
              <p:sp>
                <p:nvSpPr>
                  <p:cNvPr id="111" name="Oval 248">
                    <a:extLst>
                      <a:ext uri="{FF2B5EF4-FFF2-40B4-BE49-F238E27FC236}">
                        <a16:creationId xmlns:a16="http://schemas.microsoft.com/office/drawing/2014/main" id="{EABA026F-C685-4EFA-8667-0002B21FA59A}"/>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12" name="Freeform 111">
                    <a:extLst>
                      <a:ext uri="{FF2B5EF4-FFF2-40B4-BE49-F238E27FC236}">
                        <a16:creationId xmlns:a16="http://schemas.microsoft.com/office/drawing/2014/main" id="{72C1F126-B79D-495B-91EB-4760418A9279}"/>
                      </a:ext>
                    </a:extLst>
                  </p:cNvPr>
                  <p:cNvSpPr/>
                  <p:nvPr/>
                </p:nvSpPr>
                <p:spPr>
                  <a:xfrm>
                    <a:off x="780559" y="409876"/>
                    <a:ext cx="508000" cy="88935"/>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13" name="Freeform 112">
                    <a:extLst>
                      <a:ext uri="{FF2B5EF4-FFF2-40B4-BE49-F238E27FC236}">
                        <a16:creationId xmlns:a16="http://schemas.microsoft.com/office/drawing/2014/main" id="{E457DA9B-DEDF-46C1-8D38-A5FD17DC5801}"/>
                      </a:ext>
                    </a:extLst>
                  </p:cNvPr>
                  <p:cNvSpPr/>
                  <p:nvPr/>
                </p:nvSpPr>
                <p:spPr>
                  <a:xfrm rot="21215286" flipV="1">
                    <a:off x="770079" y="667958"/>
                    <a:ext cx="508000" cy="88935"/>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2819" name="Group 74">
                  <a:extLst>
                    <a:ext uri="{FF2B5EF4-FFF2-40B4-BE49-F238E27FC236}">
                      <a16:creationId xmlns:a16="http://schemas.microsoft.com/office/drawing/2014/main" id="{99D9D8AF-88D4-4807-ADC6-8BDC30853D44}"/>
                    </a:ext>
                  </a:extLst>
                </p:cNvPr>
                <p:cNvGrpSpPr>
                  <a:grpSpLocks/>
                </p:cNvGrpSpPr>
                <p:nvPr/>
              </p:nvGrpSpPr>
              <p:grpSpPr bwMode="auto">
                <a:xfrm rot="10592007">
                  <a:off x="4078486" y="430213"/>
                  <a:ext cx="539750" cy="552450"/>
                  <a:chOff x="720725" y="260648"/>
                  <a:chExt cx="647700" cy="647700"/>
                </a:xfrm>
              </p:grpSpPr>
              <p:sp>
                <p:nvSpPr>
                  <p:cNvPr id="108" name="Oval 248">
                    <a:extLst>
                      <a:ext uri="{FF2B5EF4-FFF2-40B4-BE49-F238E27FC236}">
                        <a16:creationId xmlns:a16="http://schemas.microsoft.com/office/drawing/2014/main" id="{9131BF1C-06AD-40AF-964C-BCA4F9911668}"/>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09" name="Freeform 108">
                    <a:extLst>
                      <a:ext uri="{FF2B5EF4-FFF2-40B4-BE49-F238E27FC236}">
                        <a16:creationId xmlns:a16="http://schemas.microsoft.com/office/drawing/2014/main" id="{E7596CE4-FC62-4800-B5DE-6B52AD6DF864}"/>
                      </a:ext>
                    </a:extLst>
                  </p:cNvPr>
                  <p:cNvSpPr/>
                  <p:nvPr/>
                </p:nvSpPr>
                <p:spPr>
                  <a:xfrm>
                    <a:off x="840528" y="455247"/>
                    <a:ext cx="508636" cy="91235"/>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10" name="Freeform 109">
                    <a:extLst>
                      <a:ext uri="{FF2B5EF4-FFF2-40B4-BE49-F238E27FC236}">
                        <a16:creationId xmlns:a16="http://schemas.microsoft.com/office/drawing/2014/main" id="{658DD757-FB5C-4DB0-993C-4DA5375F2C27}"/>
                      </a:ext>
                    </a:extLst>
                  </p:cNvPr>
                  <p:cNvSpPr/>
                  <p:nvPr/>
                </p:nvSpPr>
                <p:spPr>
                  <a:xfrm rot="21215286" flipV="1">
                    <a:off x="823711" y="696747"/>
                    <a:ext cx="508634" cy="89374"/>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2820" name="Group 75">
                  <a:extLst>
                    <a:ext uri="{FF2B5EF4-FFF2-40B4-BE49-F238E27FC236}">
                      <a16:creationId xmlns:a16="http://schemas.microsoft.com/office/drawing/2014/main" id="{F68E63B4-BCF3-4F32-AC4C-DBBCF8EE327F}"/>
                    </a:ext>
                  </a:extLst>
                </p:cNvPr>
                <p:cNvGrpSpPr>
                  <a:grpSpLocks/>
                </p:cNvGrpSpPr>
                <p:nvPr/>
              </p:nvGrpSpPr>
              <p:grpSpPr bwMode="auto">
                <a:xfrm rot="-4071820">
                  <a:off x="5946945" y="326749"/>
                  <a:ext cx="647700" cy="647700"/>
                  <a:chOff x="720725" y="260648"/>
                  <a:chExt cx="647700" cy="647700"/>
                </a:xfrm>
              </p:grpSpPr>
              <p:sp>
                <p:nvSpPr>
                  <p:cNvPr id="105" name="Oval 248">
                    <a:extLst>
                      <a:ext uri="{FF2B5EF4-FFF2-40B4-BE49-F238E27FC236}">
                        <a16:creationId xmlns:a16="http://schemas.microsoft.com/office/drawing/2014/main" id="{F737139B-7613-4AE4-AB73-A9100691B6EC}"/>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06" name="Freeform 105">
                    <a:extLst>
                      <a:ext uri="{FF2B5EF4-FFF2-40B4-BE49-F238E27FC236}">
                        <a16:creationId xmlns:a16="http://schemas.microsoft.com/office/drawing/2014/main" id="{61F76B37-C4D5-4ADC-955C-29AF269772B2}"/>
                      </a:ext>
                    </a:extLst>
                  </p:cNvPr>
                  <p:cNvSpPr/>
                  <p:nvPr/>
                </p:nvSpPr>
                <p:spPr>
                  <a:xfrm>
                    <a:off x="785661" y="406430"/>
                    <a:ext cx="508202" cy="88900"/>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07" name="Freeform 106">
                    <a:extLst>
                      <a:ext uri="{FF2B5EF4-FFF2-40B4-BE49-F238E27FC236}">
                        <a16:creationId xmlns:a16="http://schemas.microsoft.com/office/drawing/2014/main" id="{B1DAE890-EAFD-4CA9-857B-36E79FA3F789}"/>
                      </a:ext>
                    </a:extLst>
                  </p:cNvPr>
                  <p:cNvSpPr/>
                  <p:nvPr/>
                </p:nvSpPr>
                <p:spPr>
                  <a:xfrm rot="21215286" flipV="1">
                    <a:off x="784160" y="642257"/>
                    <a:ext cx="514555" cy="88900"/>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2821" name="Group 76">
                  <a:extLst>
                    <a:ext uri="{FF2B5EF4-FFF2-40B4-BE49-F238E27FC236}">
                      <a16:creationId xmlns:a16="http://schemas.microsoft.com/office/drawing/2014/main" id="{B7D9BB15-21D0-44C6-BA23-2CFF7FFD0B71}"/>
                    </a:ext>
                  </a:extLst>
                </p:cNvPr>
                <p:cNvGrpSpPr>
                  <a:grpSpLocks/>
                </p:cNvGrpSpPr>
                <p:nvPr/>
              </p:nvGrpSpPr>
              <p:grpSpPr bwMode="auto">
                <a:xfrm rot="-984203">
                  <a:off x="7878932" y="423587"/>
                  <a:ext cx="539750" cy="552450"/>
                  <a:chOff x="720725" y="260648"/>
                  <a:chExt cx="647700" cy="647700"/>
                </a:xfrm>
              </p:grpSpPr>
              <p:sp>
                <p:nvSpPr>
                  <p:cNvPr id="102" name="Oval 248">
                    <a:extLst>
                      <a:ext uri="{FF2B5EF4-FFF2-40B4-BE49-F238E27FC236}">
                        <a16:creationId xmlns:a16="http://schemas.microsoft.com/office/drawing/2014/main" id="{B3BBEA9F-E895-4470-B0F8-3ACEAFD6F7D3}"/>
                      </a:ext>
                    </a:extLst>
                  </p:cNvPr>
                  <p:cNvSpPr>
                    <a:spLocks noChangeArrowheads="1"/>
                  </p:cNvSpPr>
                  <p:nvPr/>
                </p:nvSpPr>
                <p:spPr bwMode="auto">
                  <a:xfrm>
                    <a:off x="720725" y="260648"/>
                    <a:ext cx="647700" cy="647700"/>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103" name="Freeform 102">
                    <a:extLst>
                      <a:ext uri="{FF2B5EF4-FFF2-40B4-BE49-F238E27FC236}">
                        <a16:creationId xmlns:a16="http://schemas.microsoft.com/office/drawing/2014/main" id="{6912C41D-56A9-4E05-9800-0A934B753AC1}"/>
                      </a:ext>
                    </a:extLst>
                  </p:cNvPr>
                  <p:cNvSpPr/>
                  <p:nvPr/>
                </p:nvSpPr>
                <p:spPr>
                  <a:xfrm>
                    <a:off x="761501" y="393928"/>
                    <a:ext cx="508634" cy="89374"/>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04" name="Freeform 103">
                    <a:extLst>
                      <a:ext uri="{FF2B5EF4-FFF2-40B4-BE49-F238E27FC236}">
                        <a16:creationId xmlns:a16="http://schemas.microsoft.com/office/drawing/2014/main" id="{68814FEA-CF49-4845-9BD7-0F5C738F4C77}"/>
                      </a:ext>
                    </a:extLst>
                  </p:cNvPr>
                  <p:cNvSpPr/>
                  <p:nvPr/>
                </p:nvSpPr>
                <p:spPr>
                  <a:xfrm rot="21215286" flipV="1">
                    <a:off x="752623" y="647579"/>
                    <a:ext cx="508634" cy="89374"/>
                  </a:xfrm>
                  <a:custGeom>
                    <a:avLst/>
                    <a:gdLst>
                      <a:gd name="connsiteX0" fmla="*/ 0 w 508000"/>
                      <a:gd name="connsiteY0" fmla="*/ 25400 h 89259"/>
                      <a:gd name="connsiteX1" fmla="*/ 254000 w 508000"/>
                      <a:gd name="connsiteY1" fmla="*/ 88900 h 89259"/>
                      <a:gd name="connsiteX2" fmla="*/ 508000 w 508000"/>
                      <a:gd name="connsiteY2" fmla="*/ 0 h 89259"/>
                    </a:gdLst>
                    <a:ahLst/>
                    <a:cxnLst>
                      <a:cxn ang="0">
                        <a:pos x="connsiteX0" y="connsiteY0"/>
                      </a:cxn>
                      <a:cxn ang="0">
                        <a:pos x="connsiteX1" y="connsiteY1"/>
                      </a:cxn>
                      <a:cxn ang="0">
                        <a:pos x="connsiteX2" y="connsiteY2"/>
                      </a:cxn>
                    </a:cxnLst>
                    <a:rect l="l" t="t" r="r" b="b"/>
                    <a:pathLst>
                      <a:path w="508000" h="89259">
                        <a:moveTo>
                          <a:pt x="0" y="25400"/>
                        </a:moveTo>
                        <a:cubicBezTo>
                          <a:pt x="84666" y="59266"/>
                          <a:pt x="169333" y="93133"/>
                          <a:pt x="254000" y="88900"/>
                        </a:cubicBezTo>
                        <a:cubicBezTo>
                          <a:pt x="338667" y="84667"/>
                          <a:pt x="423333" y="42333"/>
                          <a:pt x="5080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cxnSp>
              <p:nvCxnSpPr>
                <p:cNvPr id="78" name="Straight Arrow Connector 77">
                  <a:extLst>
                    <a:ext uri="{FF2B5EF4-FFF2-40B4-BE49-F238E27FC236}">
                      <a16:creationId xmlns:a16="http://schemas.microsoft.com/office/drawing/2014/main" id="{80AC3661-3FEB-4902-858E-75C969AD9113}"/>
                    </a:ext>
                  </a:extLst>
                </p:cNvPr>
                <p:cNvCxnSpPr/>
                <p:nvPr/>
              </p:nvCxnSpPr>
              <p:spPr>
                <a:xfrm>
                  <a:off x="668338" y="666624"/>
                  <a:ext cx="722312" cy="0"/>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FF1C9458-6471-4A2F-96B0-BA776E67701E}"/>
                    </a:ext>
                  </a:extLst>
                </p:cNvPr>
                <p:cNvCxnSpPr/>
                <p:nvPr/>
              </p:nvCxnSpPr>
              <p:spPr>
                <a:xfrm>
                  <a:off x="1970088" y="739678"/>
                  <a:ext cx="542925" cy="0"/>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74DC5B5-E36F-453E-8545-C740D543B096}"/>
                    </a:ext>
                  </a:extLst>
                </p:cNvPr>
                <p:cNvCxnSpPr/>
                <p:nvPr/>
              </p:nvCxnSpPr>
              <p:spPr>
                <a:xfrm>
                  <a:off x="8167688" y="692034"/>
                  <a:ext cx="723900" cy="0"/>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C7589495-1EED-4788-8327-7C07030F6F90}"/>
                    </a:ext>
                  </a:extLst>
                </p:cNvPr>
                <p:cNvCxnSpPr/>
                <p:nvPr/>
              </p:nvCxnSpPr>
              <p:spPr>
                <a:xfrm>
                  <a:off x="6288088" y="641214"/>
                  <a:ext cx="542925" cy="0"/>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A983362D-7DE6-4A32-9A25-93C0B95320A5}"/>
                    </a:ext>
                  </a:extLst>
                </p:cNvPr>
                <p:cNvCxnSpPr/>
                <p:nvPr/>
              </p:nvCxnSpPr>
              <p:spPr>
                <a:xfrm>
                  <a:off x="3517900" y="226712"/>
                  <a:ext cx="542925" cy="0"/>
                </a:xfrm>
                <a:prstGeom prst="straightConnector1">
                  <a:avLst/>
                </a:prstGeom>
                <a:ln w="3810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6D95351D-A405-475E-8249-E25DD9D72245}"/>
                    </a:ext>
                  </a:extLst>
                </p:cNvPr>
                <p:cNvCxnSpPr/>
                <p:nvPr/>
              </p:nvCxnSpPr>
              <p:spPr>
                <a:xfrm>
                  <a:off x="4125913" y="221947"/>
                  <a:ext cx="542925" cy="0"/>
                </a:xfrm>
                <a:prstGeom prst="straightConnector1">
                  <a:avLst/>
                </a:prstGeom>
                <a:ln w="38100">
                  <a:solidFill>
                    <a:srgbClr val="00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2828" name="Group 83">
                  <a:extLst>
                    <a:ext uri="{FF2B5EF4-FFF2-40B4-BE49-F238E27FC236}">
                      <a16:creationId xmlns:a16="http://schemas.microsoft.com/office/drawing/2014/main" id="{F4DAA606-1816-465E-8C4A-1959E5894199}"/>
                    </a:ext>
                  </a:extLst>
                </p:cNvPr>
                <p:cNvGrpSpPr>
                  <a:grpSpLocks/>
                </p:cNvGrpSpPr>
                <p:nvPr/>
              </p:nvGrpSpPr>
              <p:grpSpPr bwMode="auto">
                <a:xfrm>
                  <a:off x="1052116" y="289580"/>
                  <a:ext cx="423514" cy="369332"/>
                  <a:chOff x="4360243" y="3244334"/>
                  <a:chExt cx="423514" cy="369332"/>
                </a:xfrm>
              </p:grpSpPr>
              <p:sp>
                <p:nvSpPr>
                  <p:cNvPr id="32844" name="Rectangle 99">
                    <a:extLst>
                      <a:ext uri="{FF2B5EF4-FFF2-40B4-BE49-F238E27FC236}">
                        <a16:creationId xmlns:a16="http://schemas.microsoft.com/office/drawing/2014/main" id="{7642362D-E0B2-46C1-A30D-906CAE1EAB10}"/>
                      </a:ext>
                    </a:extLst>
                  </p:cNvPr>
                  <p:cNvSpPr>
                    <a:spLocks noChangeArrowheads="1"/>
                  </p:cNvSpPr>
                  <p:nvPr/>
                </p:nvSpPr>
                <p:spPr bwMode="auto">
                  <a:xfrm>
                    <a:off x="4360243" y="3244334"/>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v</a:t>
                    </a:r>
                    <a:r>
                      <a:rPr lang="en-US" altLang="en-US" b="1" baseline="-25000">
                        <a:solidFill>
                          <a:srgbClr val="FF6600"/>
                        </a:solidFill>
                      </a:rPr>
                      <a:t>A</a:t>
                    </a:r>
                    <a:endParaRPr lang="en-IN" altLang="en-US"/>
                  </a:p>
                </p:txBody>
              </p:sp>
              <p:cxnSp>
                <p:nvCxnSpPr>
                  <p:cNvPr id="101" name="Straight Arrow Connector 100">
                    <a:extLst>
                      <a:ext uri="{FF2B5EF4-FFF2-40B4-BE49-F238E27FC236}">
                        <a16:creationId xmlns:a16="http://schemas.microsoft.com/office/drawing/2014/main" id="{070EFA94-22CA-4F9E-9FF0-9FE0F9B231C3}"/>
                      </a:ext>
                    </a:extLst>
                  </p:cNvPr>
                  <p:cNvCxnSpPr/>
                  <p:nvPr/>
                </p:nvCxnSpPr>
                <p:spPr bwMode="auto">
                  <a:xfrm>
                    <a:off x="4441602" y="332280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29" name="Group 84">
                  <a:extLst>
                    <a:ext uri="{FF2B5EF4-FFF2-40B4-BE49-F238E27FC236}">
                      <a16:creationId xmlns:a16="http://schemas.microsoft.com/office/drawing/2014/main" id="{B76B9351-9360-4C65-B09E-38EB13840485}"/>
                    </a:ext>
                  </a:extLst>
                </p:cNvPr>
                <p:cNvGrpSpPr>
                  <a:grpSpLocks/>
                </p:cNvGrpSpPr>
                <p:nvPr/>
              </p:nvGrpSpPr>
              <p:grpSpPr bwMode="auto">
                <a:xfrm>
                  <a:off x="2195886" y="345356"/>
                  <a:ext cx="423514" cy="369332"/>
                  <a:chOff x="4360243" y="3244334"/>
                  <a:chExt cx="423514" cy="369332"/>
                </a:xfrm>
              </p:grpSpPr>
              <p:sp>
                <p:nvSpPr>
                  <p:cNvPr id="32842" name="Rectangle 97">
                    <a:extLst>
                      <a:ext uri="{FF2B5EF4-FFF2-40B4-BE49-F238E27FC236}">
                        <a16:creationId xmlns:a16="http://schemas.microsoft.com/office/drawing/2014/main" id="{3A72F908-C499-46C3-B1CB-82F5A88C0A9C}"/>
                      </a:ext>
                    </a:extLst>
                  </p:cNvPr>
                  <p:cNvSpPr>
                    <a:spLocks noChangeArrowheads="1"/>
                  </p:cNvSpPr>
                  <p:nvPr/>
                </p:nvSpPr>
                <p:spPr bwMode="auto">
                  <a:xfrm>
                    <a:off x="4360243" y="3244334"/>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v</a:t>
                    </a:r>
                    <a:r>
                      <a:rPr lang="en-US" altLang="en-US" b="1" baseline="-25000">
                        <a:solidFill>
                          <a:srgbClr val="FF6600"/>
                        </a:solidFill>
                      </a:rPr>
                      <a:t>B</a:t>
                    </a:r>
                    <a:endParaRPr lang="en-IN" altLang="en-US"/>
                  </a:p>
                </p:txBody>
              </p:sp>
              <p:cxnSp>
                <p:nvCxnSpPr>
                  <p:cNvPr id="99" name="Straight Arrow Connector 98">
                    <a:extLst>
                      <a:ext uri="{FF2B5EF4-FFF2-40B4-BE49-F238E27FC236}">
                        <a16:creationId xmlns:a16="http://schemas.microsoft.com/office/drawing/2014/main" id="{FE9AB9F0-7376-4CE5-8501-5EC775CDEDAB}"/>
                      </a:ext>
                    </a:extLst>
                  </p:cNvPr>
                  <p:cNvCxnSpPr/>
                  <p:nvPr/>
                </p:nvCxnSpPr>
                <p:spPr bwMode="auto">
                  <a:xfrm>
                    <a:off x="4440832" y="3322618"/>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30" name="Group 85">
                  <a:extLst>
                    <a:ext uri="{FF2B5EF4-FFF2-40B4-BE49-F238E27FC236}">
                      <a16:creationId xmlns:a16="http://schemas.microsoft.com/office/drawing/2014/main" id="{872BBA4F-F416-4941-A0BB-DC919EE7A4BE}"/>
                    </a:ext>
                  </a:extLst>
                </p:cNvPr>
                <p:cNvGrpSpPr>
                  <a:grpSpLocks/>
                </p:cNvGrpSpPr>
                <p:nvPr/>
              </p:nvGrpSpPr>
              <p:grpSpPr bwMode="auto">
                <a:xfrm>
                  <a:off x="6533108" y="260648"/>
                  <a:ext cx="500458" cy="369332"/>
                  <a:chOff x="4360243" y="3244334"/>
                  <a:chExt cx="500458" cy="369332"/>
                </a:xfrm>
              </p:grpSpPr>
              <p:sp>
                <p:nvSpPr>
                  <p:cNvPr id="32840" name="Rectangle 95">
                    <a:extLst>
                      <a:ext uri="{FF2B5EF4-FFF2-40B4-BE49-F238E27FC236}">
                        <a16:creationId xmlns:a16="http://schemas.microsoft.com/office/drawing/2014/main" id="{933879E3-9AF3-4B53-A76E-6B0103CB933D}"/>
                      </a:ext>
                    </a:extLst>
                  </p:cNvPr>
                  <p:cNvSpPr>
                    <a:spLocks noChangeArrowheads="1"/>
                  </p:cNvSpPr>
                  <p:nvPr/>
                </p:nvSpPr>
                <p:spPr bwMode="auto">
                  <a:xfrm>
                    <a:off x="4360243" y="3244334"/>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v</a:t>
                    </a:r>
                    <a:r>
                      <a:rPr lang="en-US" altLang="en-US" b="1" baseline="-25000">
                        <a:solidFill>
                          <a:srgbClr val="FF6600"/>
                        </a:solidFill>
                      </a:rPr>
                      <a:t>A</a:t>
                    </a:r>
                    <a:r>
                      <a:rPr lang="en-US" altLang="en-US" b="1">
                        <a:solidFill>
                          <a:srgbClr val="FF6600"/>
                        </a:solidFill>
                        <a:latin typeface="Verdana" panose="020B0604030504040204" pitchFamily="34" charset="0"/>
                        <a:ea typeface="Verdana" panose="020B0604030504040204" pitchFamily="34" charset="0"/>
                        <a:cs typeface="Verdana" panose="020B0604030504040204" pitchFamily="34" charset="0"/>
                      </a:rPr>
                      <a:t>’</a:t>
                    </a:r>
                    <a:endParaRPr lang="en-IN" altLang="en-US">
                      <a:latin typeface="Verdana" panose="020B0604030504040204" pitchFamily="34" charset="0"/>
                      <a:ea typeface="Verdana" panose="020B0604030504040204" pitchFamily="34" charset="0"/>
                      <a:cs typeface="Verdana" panose="020B0604030504040204" pitchFamily="34" charset="0"/>
                    </a:endParaRPr>
                  </a:p>
                </p:txBody>
              </p:sp>
              <p:cxnSp>
                <p:nvCxnSpPr>
                  <p:cNvPr id="97" name="Straight Arrow Connector 96">
                    <a:extLst>
                      <a:ext uri="{FF2B5EF4-FFF2-40B4-BE49-F238E27FC236}">
                        <a16:creationId xmlns:a16="http://schemas.microsoft.com/office/drawing/2014/main" id="{90CC9E79-D822-4C9D-934F-1E4352AB3E43}"/>
                      </a:ext>
                    </a:extLst>
                  </p:cNvPr>
                  <p:cNvCxnSpPr/>
                  <p:nvPr/>
                </p:nvCxnSpPr>
                <p:spPr bwMode="auto">
                  <a:xfrm>
                    <a:off x="4440660" y="332315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31" name="Group 86">
                  <a:extLst>
                    <a:ext uri="{FF2B5EF4-FFF2-40B4-BE49-F238E27FC236}">
                      <a16:creationId xmlns:a16="http://schemas.microsoft.com/office/drawing/2014/main" id="{98656CC6-7570-487B-9DA4-292E9B3581B9}"/>
                    </a:ext>
                  </a:extLst>
                </p:cNvPr>
                <p:cNvGrpSpPr>
                  <a:grpSpLocks/>
                </p:cNvGrpSpPr>
                <p:nvPr/>
              </p:nvGrpSpPr>
              <p:grpSpPr bwMode="auto">
                <a:xfrm>
                  <a:off x="8540974" y="303724"/>
                  <a:ext cx="500458" cy="369332"/>
                  <a:chOff x="4360243" y="3244334"/>
                  <a:chExt cx="500458" cy="369332"/>
                </a:xfrm>
              </p:grpSpPr>
              <p:sp>
                <p:nvSpPr>
                  <p:cNvPr id="32838" name="Rectangle 93">
                    <a:extLst>
                      <a:ext uri="{FF2B5EF4-FFF2-40B4-BE49-F238E27FC236}">
                        <a16:creationId xmlns:a16="http://schemas.microsoft.com/office/drawing/2014/main" id="{193BA6AA-1268-4744-8297-4D81372D3FF8}"/>
                      </a:ext>
                    </a:extLst>
                  </p:cNvPr>
                  <p:cNvSpPr>
                    <a:spLocks noChangeArrowheads="1"/>
                  </p:cNvSpPr>
                  <p:nvPr/>
                </p:nvSpPr>
                <p:spPr bwMode="auto">
                  <a:xfrm>
                    <a:off x="4360243" y="3244334"/>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v</a:t>
                    </a:r>
                    <a:r>
                      <a:rPr lang="en-US" altLang="en-US" b="1" baseline="-25000">
                        <a:solidFill>
                          <a:srgbClr val="FF6600"/>
                        </a:solidFill>
                      </a:rPr>
                      <a:t>B</a:t>
                    </a:r>
                    <a:r>
                      <a:rPr lang="en-US" altLang="en-US" b="1">
                        <a:solidFill>
                          <a:srgbClr val="FF6600"/>
                        </a:solidFill>
                        <a:latin typeface="Verdana" panose="020B0604030504040204" pitchFamily="34" charset="0"/>
                        <a:ea typeface="Verdana" panose="020B0604030504040204" pitchFamily="34" charset="0"/>
                        <a:cs typeface="Verdana" panose="020B0604030504040204" pitchFamily="34" charset="0"/>
                      </a:rPr>
                      <a:t>’</a:t>
                    </a:r>
                    <a:endParaRPr lang="en-IN" altLang="en-US">
                      <a:latin typeface="Verdana" panose="020B0604030504040204" pitchFamily="34" charset="0"/>
                      <a:ea typeface="Verdana" panose="020B0604030504040204" pitchFamily="34" charset="0"/>
                      <a:cs typeface="Verdana" panose="020B0604030504040204" pitchFamily="34" charset="0"/>
                    </a:endParaRPr>
                  </a:p>
                </p:txBody>
              </p:sp>
              <p:cxnSp>
                <p:nvCxnSpPr>
                  <p:cNvPr id="95" name="Straight Arrow Connector 94">
                    <a:extLst>
                      <a:ext uri="{FF2B5EF4-FFF2-40B4-BE49-F238E27FC236}">
                        <a16:creationId xmlns:a16="http://schemas.microsoft.com/office/drawing/2014/main" id="{B742AC30-6C3C-4EE6-8046-6D2B71AF2F34}"/>
                      </a:ext>
                    </a:extLst>
                  </p:cNvPr>
                  <p:cNvCxnSpPr/>
                  <p:nvPr/>
                </p:nvCxnSpPr>
                <p:spPr bwMode="auto">
                  <a:xfrm>
                    <a:off x="4440982" y="332295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32" name="Group 87">
                  <a:extLst>
                    <a:ext uri="{FF2B5EF4-FFF2-40B4-BE49-F238E27FC236}">
                      <a16:creationId xmlns:a16="http://schemas.microsoft.com/office/drawing/2014/main" id="{A155F37A-F169-4E29-AB94-F74DCD5F695A}"/>
                    </a:ext>
                  </a:extLst>
                </p:cNvPr>
                <p:cNvGrpSpPr>
                  <a:grpSpLocks/>
                </p:cNvGrpSpPr>
                <p:nvPr/>
              </p:nvGrpSpPr>
              <p:grpSpPr bwMode="auto">
                <a:xfrm>
                  <a:off x="3059832" y="-14684"/>
                  <a:ext cx="546945" cy="369332"/>
                  <a:chOff x="4360243" y="3244334"/>
                  <a:chExt cx="546945" cy="369332"/>
                </a:xfrm>
              </p:grpSpPr>
              <p:sp>
                <p:nvSpPr>
                  <p:cNvPr id="32836" name="Rectangle 91">
                    <a:extLst>
                      <a:ext uri="{FF2B5EF4-FFF2-40B4-BE49-F238E27FC236}">
                        <a16:creationId xmlns:a16="http://schemas.microsoft.com/office/drawing/2014/main" id="{8FE50B6E-C0D3-46B6-AD49-C1EFE7EC758B}"/>
                      </a:ext>
                    </a:extLst>
                  </p:cNvPr>
                  <p:cNvSpPr>
                    <a:spLocks noChangeArrowheads="1"/>
                  </p:cNvSpPr>
                  <p:nvPr/>
                </p:nvSpPr>
                <p:spPr bwMode="auto">
                  <a:xfrm>
                    <a:off x="4360243" y="3244334"/>
                    <a:ext cx="5469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BA</a:t>
                    </a:r>
                    <a:endParaRPr lang="en-IN" altLang="en-US"/>
                  </a:p>
                </p:txBody>
              </p:sp>
              <p:cxnSp>
                <p:nvCxnSpPr>
                  <p:cNvPr id="93" name="Straight Arrow Connector 92">
                    <a:extLst>
                      <a:ext uri="{FF2B5EF4-FFF2-40B4-BE49-F238E27FC236}">
                        <a16:creationId xmlns:a16="http://schemas.microsoft.com/office/drawing/2014/main" id="{4A854874-7B83-4263-958E-A26E8003B649}"/>
                      </a:ext>
                    </a:extLst>
                  </p:cNvPr>
                  <p:cNvCxnSpPr/>
                  <p:nvPr/>
                </p:nvCxnSpPr>
                <p:spPr bwMode="auto">
                  <a:xfrm>
                    <a:off x="4440486" y="3323741"/>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33" name="Group 88">
                  <a:extLst>
                    <a:ext uri="{FF2B5EF4-FFF2-40B4-BE49-F238E27FC236}">
                      <a16:creationId xmlns:a16="http://schemas.microsoft.com/office/drawing/2014/main" id="{178B70D4-A0E2-4C3E-8AE2-8B85458BC88B}"/>
                    </a:ext>
                  </a:extLst>
                </p:cNvPr>
                <p:cNvGrpSpPr>
                  <a:grpSpLocks/>
                </p:cNvGrpSpPr>
                <p:nvPr/>
              </p:nvGrpSpPr>
              <p:grpSpPr bwMode="auto">
                <a:xfrm>
                  <a:off x="4613879" y="-14684"/>
                  <a:ext cx="534185" cy="369332"/>
                  <a:chOff x="4360243" y="3244334"/>
                  <a:chExt cx="534185" cy="369332"/>
                </a:xfrm>
              </p:grpSpPr>
              <p:sp>
                <p:nvSpPr>
                  <p:cNvPr id="32834" name="Rectangle 89">
                    <a:extLst>
                      <a:ext uri="{FF2B5EF4-FFF2-40B4-BE49-F238E27FC236}">
                        <a16:creationId xmlns:a16="http://schemas.microsoft.com/office/drawing/2014/main" id="{8A648190-55E2-4E88-A6A8-89751AA537F5}"/>
                      </a:ext>
                    </a:extLst>
                  </p:cNvPr>
                  <p:cNvSpPr>
                    <a:spLocks noChangeArrowheads="1"/>
                  </p:cNvSpPr>
                  <p:nvPr/>
                </p:nvSpPr>
                <p:spPr bwMode="auto">
                  <a:xfrm>
                    <a:off x="4360243" y="3244334"/>
                    <a:ext cx="534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AB</a:t>
                    </a:r>
                    <a:endParaRPr lang="en-IN" altLang="en-US"/>
                  </a:p>
                </p:txBody>
              </p:sp>
              <p:cxnSp>
                <p:nvCxnSpPr>
                  <p:cNvPr id="91" name="Straight Arrow Connector 90">
                    <a:extLst>
                      <a:ext uri="{FF2B5EF4-FFF2-40B4-BE49-F238E27FC236}">
                        <a16:creationId xmlns:a16="http://schemas.microsoft.com/office/drawing/2014/main" id="{C3C1A6A4-E5D4-42CD-AAF9-B47CA354D385}"/>
                      </a:ext>
                    </a:extLst>
                  </p:cNvPr>
                  <p:cNvCxnSpPr/>
                  <p:nvPr/>
                </p:nvCxnSpPr>
                <p:spPr bwMode="auto">
                  <a:xfrm>
                    <a:off x="4440602" y="3323741"/>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2811" name="Rectangle 8">
                <a:extLst>
                  <a:ext uri="{FF2B5EF4-FFF2-40B4-BE49-F238E27FC236}">
                    <a16:creationId xmlns:a16="http://schemas.microsoft.com/office/drawing/2014/main" id="{221D0E54-371D-43CB-9AE7-5C0D183735F8}"/>
                  </a:ext>
                </a:extLst>
              </p:cNvPr>
              <p:cNvSpPr>
                <a:spLocks noChangeArrowheads="1"/>
              </p:cNvSpPr>
              <p:nvPr/>
            </p:nvSpPr>
            <p:spPr bwMode="auto">
              <a:xfrm>
                <a:off x="407589" y="19530"/>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a:t>
                </a:r>
                <a:r>
                  <a:rPr lang="en-US" altLang="en-US" b="1" baseline="-25000">
                    <a:solidFill>
                      <a:srgbClr val="FF6600"/>
                    </a:solidFill>
                  </a:rPr>
                  <a:t>A</a:t>
                </a:r>
                <a:endParaRPr lang="en-IN" altLang="en-US"/>
              </a:p>
            </p:txBody>
          </p:sp>
          <p:sp>
            <p:nvSpPr>
              <p:cNvPr id="32812" name="Rectangle 123">
                <a:extLst>
                  <a:ext uri="{FF2B5EF4-FFF2-40B4-BE49-F238E27FC236}">
                    <a16:creationId xmlns:a16="http://schemas.microsoft.com/office/drawing/2014/main" id="{AD1F594A-6CC5-4CF0-B530-0E84587E73F6}"/>
                  </a:ext>
                </a:extLst>
              </p:cNvPr>
              <p:cNvSpPr>
                <a:spLocks noChangeArrowheads="1"/>
              </p:cNvSpPr>
              <p:nvPr/>
            </p:nvSpPr>
            <p:spPr bwMode="auto">
              <a:xfrm>
                <a:off x="1729379" y="105189"/>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a:t>
                </a:r>
                <a:r>
                  <a:rPr lang="en-US" altLang="en-US" b="1" baseline="-25000">
                    <a:solidFill>
                      <a:srgbClr val="FF6600"/>
                    </a:solidFill>
                  </a:rPr>
                  <a:t>B</a:t>
                </a:r>
                <a:endParaRPr lang="en-IN" altLang="en-US"/>
              </a:p>
            </p:txBody>
          </p:sp>
          <p:sp>
            <p:nvSpPr>
              <p:cNvPr id="32813" name="Rectangle 124">
                <a:extLst>
                  <a:ext uri="{FF2B5EF4-FFF2-40B4-BE49-F238E27FC236}">
                    <a16:creationId xmlns:a16="http://schemas.microsoft.com/office/drawing/2014/main" id="{E19F4818-5FED-4601-892E-C6B88A4EB907}"/>
                  </a:ext>
                </a:extLst>
              </p:cNvPr>
              <p:cNvSpPr>
                <a:spLocks noChangeArrowheads="1"/>
              </p:cNvSpPr>
              <p:nvPr/>
            </p:nvSpPr>
            <p:spPr bwMode="auto">
              <a:xfrm>
                <a:off x="6083204" y="-6176"/>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a:t>
                </a:r>
                <a:r>
                  <a:rPr lang="en-US" altLang="en-US" b="1" baseline="-25000">
                    <a:solidFill>
                      <a:srgbClr val="FF6600"/>
                    </a:solidFill>
                  </a:rPr>
                  <a:t>A</a:t>
                </a:r>
                <a:endParaRPr lang="en-IN" altLang="en-US"/>
              </a:p>
            </p:txBody>
          </p:sp>
          <p:sp>
            <p:nvSpPr>
              <p:cNvPr id="32814" name="Rectangle 125">
                <a:extLst>
                  <a:ext uri="{FF2B5EF4-FFF2-40B4-BE49-F238E27FC236}">
                    <a16:creationId xmlns:a16="http://schemas.microsoft.com/office/drawing/2014/main" id="{326A5FA7-3976-4F40-B695-F81289D13197}"/>
                  </a:ext>
                </a:extLst>
              </p:cNvPr>
              <p:cNvSpPr>
                <a:spLocks noChangeArrowheads="1"/>
              </p:cNvSpPr>
              <p:nvPr/>
            </p:nvSpPr>
            <p:spPr bwMode="auto">
              <a:xfrm>
                <a:off x="7959974" y="79483"/>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a:t>
                </a:r>
                <a:r>
                  <a:rPr lang="en-US" altLang="en-US" b="1" baseline="-25000">
                    <a:solidFill>
                      <a:srgbClr val="FF6600"/>
                    </a:solidFill>
                  </a:rPr>
                  <a:t>B</a:t>
                </a:r>
                <a:endParaRPr lang="en-IN" altLang="en-US"/>
              </a:p>
            </p:txBody>
          </p:sp>
        </p:grpSp>
        <p:sp>
          <p:nvSpPr>
            <p:cNvPr id="32808" name="Rectangle 127">
              <a:extLst>
                <a:ext uri="{FF2B5EF4-FFF2-40B4-BE49-F238E27FC236}">
                  <a16:creationId xmlns:a16="http://schemas.microsoft.com/office/drawing/2014/main" id="{7762735C-9D32-48B2-9A0E-83C234B5CFC1}"/>
                </a:ext>
              </a:extLst>
            </p:cNvPr>
            <p:cNvSpPr>
              <a:spLocks noChangeArrowheads="1"/>
            </p:cNvSpPr>
            <p:nvPr/>
          </p:nvSpPr>
          <p:spPr bwMode="auto">
            <a:xfrm>
              <a:off x="3037784" y="381721"/>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a:t>
              </a:r>
              <a:r>
                <a:rPr lang="en-US" altLang="en-US" b="1" baseline="-25000">
                  <a:solidFill>
                    <a:srgbClr val="FF6600"/>
                  </a:solidFill>
                </a:rPr>
                <a:t>A</a:t>
              </a:r>
              <a:endParaRPr lang="en-IN" altLang="en-US"/>
            </a:p>
          </p:txBody>
        </p:sp>
        <p:sp>
          <p:nvSpPr>
            <p:cNvPr id="32809" name="Rectangle 128">
              <a:extLst>
                <a:ext uri="{FF2B5EF4-FFF2-40B4-BE49-F238E27FC236}">
                  <a16:creationId xmlns:a16="http://schemas.microsoft.com/office/drawing/2014/main" id="{86AC856C-823C-4081-9B61-3C5F18DA5F6E}"/>
                </a:ext>
              </a:extLst>
            </p:cNvPr>
            <p:cNvSpPr>
              <a:spLocks noChangeArrowheads="1"/>
            </p:cNvSpPr>
            <p:nvPr/>
          </p:nvSpPr>
          <p:spPr bwMode="auto">
            <a:xfrm>
              <a:off x="4537498" y="467380"/>
              <a:ext cx="500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a:t>
              </a:r>
              <a:r>
                <a:rPr lang="en-US" altLang="en-US" b="1" baseline="-25000">
                  <a:solidFill>
                    <a:srgbClr val="FF6600"/>
                  </a:solidFill>
                </a:rPr>
                <a:t>B</a:t>
              </a:r>
              <a:endParaRPr lang="en-IN" altLang="en-US"/>
            </a:p>
          </p:txBody>
        </p:sp>
      </p:grpSp>
      <p:sp>
        <p:nvSpPr>
          <p:cNvPr id="32792" name="Rectangle 129">
            <a:extLst>
              <a:ext uri="{FF2B5EF4-FFF2-40B4-BE49-F238E27FC236}">
                <a16:creationId xmlns:a16="http://schemas.microsoft.com/office/drawing/2014/main" id="{DC1CF191-5AAC-4C43-B687-D104DEFE56FA}"/>
              </a:ext>
            </a:extLst>
          </p:cNvPr>
          <p:cNvSpPr>
            <a:spLocks noChangeArrowheads="1"/>
          </p:cNvSpPr>
          <p:nvPr/>
        </p:nvSpPr>
        <p:spPr bwMode="auto">
          <a:xfrm>
            <a:off x="827088" y="-26988"/>
            <a:ext cx="2265362" cy="40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00FFFF"/>
                </a:solidFill>
              </a:rPr>
              <a:t>Vector Treatment</a:t>
            </a:r>
            <a:endParaRPr lang="en-IN" altLang="en-US" sz="2000">
              <a:solidFill>
                <a:srgbClr val="00FFFF"/>
              </a:solidFill>
            </a:endParaRPr>
          </a:p>
        </p:txBody>
      </p:sp>
      <p:sp>
        <p:nvSpPr>
          <p:cNvPr id="32793" name="Rectangle 8">
            <a:extLst>
              <a:ext uri="{FF2B5EF4-FFF2-40B4-BE49-F238E27FC236}">
                <a16:creationId xmlns:a16="http://schemas.microsoft.com/office/drawing/2014/main" id="{0EF33E66-DB8F-4B63-829A-76938CAC6831}"/>
              </a:ext>
            </a:extLst>
          </p:cNvPr>
          <p:cNvSpPr>
            <a:spLocks noChangeArrowheads="1"/>
          </p:cNvSpPr>
          <p:nvPr/>
        </p:nvSpPr>
        <p:spPr bwMode="auto">
          <a:xfrm>
            <a:off x="250825" y="6235700"/>
            <a:ext cx="6037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cs typeface="Arial" panose="020B0604020202020204" pitchFamily="34" charset="0"/>
              </a:rPr>
              <a:t>This is true for elastic as well as inelastic collision.</a:t>
            </a:r>
            <a:endParaRPr lang="en-IN" altLang="en-US">
              <a:solidFill>
                <a:srgbClr val="FF66FF"/>
              </a:solidFill>
            </a:endParaRPr>
          </a:p>
        </p:txBody>
      </p:sp>
      <p:sp>
        <p:nvSpPr>
          <p:cNvPr id="11" name="TextBox 2">
            <a:extLst>
              <a:ext uri="{FF2B5EF4-FFF2-40B4-BE49-F238E27FC236}">
                <a16:creationId xmlns:a16="http://schemas.microsoft.com/office/drawing/2014/main" id="{E6376929-CF87-49CC-B21A-8D98AF0163BE}"/>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5" name="TextBox 11">
            <a:extLst>
              <a:ext uri="{FF2B5EF4-FFF2-40B4-BE49-F238E27FC236}">
                <a16:creationId xmlns:a16="http://schemas.microsoft.com/office/drawing/2014/main" id="{18C0E734-1E01-4D1E-94A3-DD59F6E93C48}"/>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2794" name="TextBox 12">
            <a:extLst>
              <a:ext uri="{FF2B5EF4-FFF2-40B4-BE49-F238E27FC236}">
                <a16:creationId xmlns:a16="http://schemas.microsoft.com/office/drawing/2014/main" id="{704C4655-D858-4624-8063-A88C4AD8395F}"/>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grpSp>
        <p:nvGrpSpPr>
          <p:cNvPr id="9" name="Group 8">
            <a:extLst>
              <a:ext uri="{FF2B5EF4-FFF2-40B4-BE49-F238E27FC236}">
                <a16:creationId xmlns:a16="http://schemas.microsoft.com/office/drawing/2014/main" id="{B808414A-ACC8-4792-9DF2-6169F53975EC}"/>
              </a:ext>
            </a:extLst>
          </p:cNvPr>
          <p:cNvGrpSpPr>
            <a:grpSpLocks/>
          </p:cNvGrpSpPr>
          <p:nvPr/>
        </p:nvGrpSpPr>
        <p:grpSpPr bwMode="auto">
          <a:xfrm>
            <a:off x="3630613" y="2381250"/>
            <a:ext cx="1949450" cy="369888"/>
            <a:chOff x="3630613" y="2381250"/>
            <a:chExt cx="1949450" cy="369888"/>
          </a:xfrm>
        </p:grpSpPr>
        <p:grpSp>
          <p:nvGrpSpPr>
            <p:cNvPr id="32802" name="Group 8">
              <a:extLst>
                <a:ext uri="{FF2B5EF4-FFF2-40B4-BE49-F238E27FC236}">
                  <a16:creationId xmlns:a16="http://schemas.microsoft.com/office/drawing/2014/main" id="{4959D430-1D04-406B-9E25-734921BDD8C2}"/>
                </a:ext>
              </a:extLst>
            </p:cNvPr>
            <p:cNvGrpSpPr>
              <a:grpSpLocks/>
            </p:cNvGrpSpPr>
            <p:nvPr/>
          </p:nvGrpSpPr>
          <p:grpSpPr bwMode="auto">
            <a:xfrm>
              <a:off x="3630613" y="2381250"/>
              <a:ext cx="1949450" cy="369888"/>
              <a:chOff x="3141663" y="1435101"/>
              <a:chExt cx="1949450" cy="369332"/>
            </a:xfrm>
          </p:grpSpPr>
          <p:sp>
            <p:nvSpPr>
              <p:cNvPr id="32804" name="Rectangle 5">
                <a:extLst>
                  <a:ext uri="{FF2B5EF4-FFF2-40B4-BE49-F238E27FC236}">
                    <a16:creationId xmlns:a16="http://schemas.microsoft.com/office/drawing/2014/main" id="{016A8BFF-6F27-4853-A9C8-73A46B35FE3D}"/>
                  </a:ext>
                </a:extLst>
              </p:cNvPr>
              <p:cNvSpPr>
                <a:spLocks noChangeArrowheads="1"/>
              </p:cNvSpPr>
              <p:nvPr/>
            </p:nvSpPr>
            <p:spPr bwMode="auto">
              <a:xfrm>
                <a:off x="3141663" y="1435101"/>
                <a:ext cx="19494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rPr>
                  <a:t>F</a:t>
                </a:r>
                <a:r>
                  <a:rPr lang="en-US" altLang="en-US" b="1" baseline="-25000">
                    <a:solidFill>
                      <a:srgbClr val="FFCCCC"/>
                    </a:solidFill>
                  </a:rPr>
                  <a:t>AB</a:t>
                </a:r>
                <a:r>
                  <a:rPr lang="en-US" altLang="en-US" b="1">
                    <a:solidFill>
                      <a:srgbClr val="FFCCCC"/>
                    </a:solidFill>
                  </a:rPr>
                  <a:t> </a:t>
                </a:r>
                <a:r>
                  <a:rPr lang="el-GR" altLang="en-US" b="1">
                    <a:solidFill>
                      <a:srgbClr val="FFCCCC"/>
                    </a:solidFill>
                    <a:cs typeface="Arial" panose="020B0604020202020204" pitchFamily="34" charset="0"/>
                  </a:rPr>
                  <a:t>Δ</a:t>
                </a:r>
                <a:r>
                  <a:rPr lang="en-US" altLang="en-US" b="1">
                    <a:solidFill>
                      <a:srgbClr val="FFCCCC"/>
                    </a:solidFill>
                  </a:rPr>
                  <a:t>t =  p</a:t>
                </a:r>
                <a:r>
                  <a:rPr lang="en-US" altLang="en-US" b="1" baseline="-25000">
                    <a:solidFill>
                      <a:srgbClr val="FFCCCC"/>
                    </a:solidFill>
                  </a:rPr>
                  <a:t>A</a:t>
                </a:r>
                <a:r>
                  <a:rPr lang="en-US" altLang="en-US" b="1">
                    <a:solidFill>
                      <a:srgbClr val="FF6600"/>
                    </a:solidFill>
                    <a:latin typeface="Verdana" panose="020B0604030504040204" pitchFamily="34" charset="0"/>
                    <a:ea typeface="Verdana" panose="020B0604030504040204" pitchFamily="34" charset="0"/>
                    <a:cs typeface="Verdana" panose="020B0604030504040204" pitchFamily="34" charset="0"/>
                  </a:rPr>
                  <a:t>’</a:t>
                </a:r>
                <a:r>
                  <a:rPr lang="en-US" altLang="en-US" b="1" baseline="-25000">
                    <a:solidFill>
                      <a:srgbClr val="FFCCCC"/>
                    </a:solidFill>
                  </a:rPr>
                  <a:t> </a:t>
                </a:r>
                <a:r>
                  <a:rPr lang="en-US" altLang="en-US" b="1">
                    <a:solidFill>
                      <a:srgbClr val="FFCCCC"/>
                    </a:solidFill>
                  </a:rPr>
                  <a:t>-</a:t>
                </a:r>
                <a:r>
                  <a:rPr lang="en-US" altLang="en-US" b="1" baseline="-25000">
                    <a:solidFill>
                      <a:srgbClr val="FFCCCC"/>
                    </a:solidFill>
                  </a:rPr>
                  <a:t>  </a:t>
                </a:r>
                <a:r>
                  <a:rPr lang="en-US" altLang="en-US" b="1">
                    <a:solidFill>
                      <a:srgbClr val="FFCCCC"/>
                    </a:solidFill>
                  </a:rPr>
                  <a:t>p</a:t>
                </a:r>
                <a:r>
                  <a:rPr lang="en-US" altLang="en-US" b="1" baseline="-25000">
                    <a:solidFill>
                      <a:srgbClr val="FFCCCC"/>
                    </a:solidFill>
                  </a:rPr>
                  <a:t>A </a:t>
                </a:r>
                <a:r>
                  <a:rPr lang="en-US" altLang="en-US" b="1">
                    <a:solidFill>
                      <a:srgbClr val="FFCCCC"/>
                    </a:solidFill>
                  </a:rPr>
                  <a:t> </a:t>
                </a:r>
                <a:endParaRPr lang="en-IN" altLang="en-US">
                  <a:solidFill>
                    <a:srgbClr val="FFCCCC"/>
                  </a:solidFill>
                </a:endParaRPr>
              </a:p>
            </p:txBody>
          </p:sp>
          <p:cxnSp>
            <p:nvCxnSpPr>
              <p:cNvPr id="13" name="Straight Arrow Connector 12">
                <a:extLst>
                  <a:ext uri="{FF2B5EF4-FFF2-40B4-BE49-F238E27FC236}">
                    <a16:creationId xmlns:a16="http://schemas.microsoft.com/office/drawing/2014/main" id="{D523D6AC-ABA5-45B3-B5F9-18DC167995C6}"/>
                  </a:ext>
                </a:extLst>
              </p:cNvPr>
              <p:cNvCxnSpPr/>
              <p:nvPr/>
            </p:nvCxnSpPr>
            <p:spPr bwMode="auto">
              <a:xfrm>
                <a:off x="3232150" y="147155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1C32BD8-54A1-42B1-89CD-8BB3C2128777}"/>
                  </a:ext>
                </a:extLst>
              </p:cNvPr>
              <p:cNvCxnSpPr/>
              <p:nvPr/>
            </p:nvCxnSpPr>
            <p:spPr bwMode="auto">
              <a:xfrm>
                <a:off x="4741863" y="1514357"/>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35" name="Straight Arrow Connector 134">
              <a:extLst>
                <a:ext uri="{FF2B5EF4-FFF2-40B4-BE49-F238E27FC236}">
                  <a16:creationId xmlns:a16="http://schemas.microsoft.com/office/drawing/2014/main" id="{CCCFF326-6A6C-40C1-9903-E50747B02E7E}"/>
                </a:ext>
              </a:extLst>
            </p:cNvPr>
            <p:cNvCxnSpPr/>
            <p:nvPr/>
          </p:nvCxnSpPr>
          <p:spPr bwMode="auto">
            <a:xfrm>
              <a:off x="4687888" y="2466975"/>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32FD43CA-1992-4F76-B816-61BB70D66E23}"/>
              </a:ext>
            </a:extLst>
          </p:cNvPr>
          <p:cNvGrpSpPr>
            <a:grpSpLocks/>
          </p:cNvGrpSpPr>
          <p:nvPr/>
        </p:nvGrpSpPr>
        <p:grpSpPr bwMode="auto">
          <a:xfrm>
            <a:off x="3621088" y="2813050"/>
            <a:ext cx="1949450" cy="369888"/>
            <a:chOff x="3621088" y="2813050"/>
            <a:chExt cx="1949450" cy="369888"/>
          </a:xfrm>
        </p:grpSpPr>
        <p:grpSp>
          <p:nvGrpSpPr>
            <p:cNvPr id="32797" name="Group 17">
              <a:extLst>
                <a:ext uri="{FF2B5EF4-FFF2-40B4-BE49-F238E27FC236}">
                  <a16:creationId xmlns:a16="http://schemas.microsoft.com/office/drawing/2014/main" id="{4AD3F991-F30A-41BB-A15D-C97A7A202BF7}"/>
                </a:ext>
              </a:extLst>
            </p:cNvPr>
            <p:cNvGrpSpPr>
              <a:grpSpLocks/>
            </p:cNvGrpSpPr>
            <p:nvPr/>
          </p:nvGrpSpPr>
          <p:grpSpPr bwMode="auto">
            <a:xfrm>
              <a:off x="3621088" y="2813050"/>
              <a:ext cx="1949450" cy="369888"/>
              <a:chOff x="3141663" y="1435101"/>
              <a:chExt cx="1949450" cy="369332"/>
            </a:xfrm>
          </p:grpSpPr>
          <p:sp>
            <p:nvSpPr>
              <p:cNvPr id="32799" name="Rectangle 5">
                <a:extLst>
                  <a:ext uri="{FF2B5EF4-FFF2-40B4-BE49-F238E27FC236}">
                    <a16:creationId xmlns:a16="http://schemas.microsoft.com/office/drawing/2014/main" id="{F201CF46-86AF-4807-AF0C-1F76A3DC6000}"/>
                  </a:ext>
                </a:extLst>
              </p:cNvPr>
              <p:cNvSpPr>
                <a:spLocks noChangeArrowheads="1"/>
              </p:cNvSpPr>
              <p:nvPr/>
            </p:nvSpPr>
            <p:spPr bwMode="auto">
              <a:xfrm>
                <a:off x="3141663" y="1435101"/>
                <a:ext cx="19494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rPr>
                  <a:t>F</a:t>
                </a:r>
                <a:r>
                  <a:rPr lang="en-US" altLang="en-US" b="1" baseline="-25000">
                    <a:solidFill>
                      <a:srgbClr val="FFCCCC"/>
                    </a:solidFill>
                  </a:rPr>
                  <a:t>BA</a:t>
                </a:r>
                <a:r>
                  <a:rPr lang="en-US" altLang="en-US" b="1">
                    <a:solidFill>
                      <a:srgbClr val="FFCCCC"/>
                    </a:solidFill>
                  </a:rPr>
                  <a:t> </a:t>
                </a:r>
                <a:r>
                  <a:rPr lang="el-GR" altLang="en-US" b="1">
                    <a:solidFill>
                      <a:srgbClr val="FFCCCC"/>
                    </a:solidFill>
                    <a:cs typeface="Arial" panose="020B0604020202020204" pitchFamily="34" charset="0"/>
                  </a:rPr>
                  <a:t>Δ</a:t>
                </a:r>
                <a:r>
                  <a:rPr lang="en-US" altLang="en-US" b="1">
                    <a:solidFill>
                      <a:srgbClr val="FFCCCC"/>
                    </a:solidFill>
                  </a:rPr>
                  <a:t>t =  p</a:t>
                </a:r>
                <a:r>
                  <a:rPr lang="en-US" altLang="en-US" b="1" baseline="-25000">
                    <a:solidFill>
                      <a:srgbClr val="FFCCCC"/>
                    </a:solidFill>
                  </a:rPr>
                  <a:t>B</a:t>
                </a:r>
                <a:r>
                  <a:rPr lang="en-US" altLang="en-US" b="1">
                    <a:solidFill>
                      <a:srgbClr val="FF6600"/>
                    </a:solidFill>
                    <a:latin typeface="Verdana" panose="020B0604030504040204" pitchFamily="34" charset="0"/>
                    <a:ea typeface="Verdana" panose="020B0604030504040204" pitchFamily="34" charset="0"/>
                    <a:cs typeface="Verdana" panose="020B0604030504040204" pitchFamily="34" charset="0"/>
                  </a:rPr>
                  <a:t>’</a:t>
                </a:r>
                <a:r>
                  <a:rPr lang="en-US" altLang="en-US" b="1" baseline="-25000">
                    <a:solidFill>
                      <a:srgbClr val="FFCCCC"/>
                    </a:solidFill>
                  </a:rPr>
                  <a:t> </a:t>
                </a:r>
                <a:r>
                  <a:rPr lang="en-US" altLang="en-US" b="1">
                    <a:solidFill>
                      <a:srgbClr val="FFCCCC"/>
                    </a:solidFill>
                  </a:rPr>
                  <a:t>-</a:t>
                </a:r>
                <a:r>
                  <a:rPr lang="en-US" altLang="en-US" b="1" baseline="-25000">
                    <a:solidFill>
                      <a:srgbClr val="FFCCCC"/>
                    </a:solidFill>
                  </a:rPr>
                  <a:t>  </a:t>
                </a:r>
                <a:r>
                  <a:rPr lang="en-US" altLang="en-US" b="1">
                    <a:solidFill>
                      <a:srgbClr val="FFCCCC"/>
                    </a:solidFill>
                  </a:rPr>
                  <a:t>p</a:t>
                </a:r>
                <a:r>
                  <a:rPr lang="en-US" altLang="en-US" b="1" baseline="-25000">
                    <a:solidFill>
                      <a:srgbClr val="FFCCCC"/>
                    </a:solidFill>
                  </a:rPr>
                  <a:t>B </a:t>
                </a:r>
                <a:r>
                  <a:rPr lang="en-US" altLang="en-US" b="1">
                    <a:solidFill>
                      <a:srgbClr val="FFCCCC"/>
                    </a:solidFill>
                  </a:rPr>
                  <a:t> </a:t>
                </a:r>
                <a:endParaRPr lang="en-IN" altLang="en-US">
                  <a:solidFill>
                    <a:srgbClr val="FFCCCC"/>
                  </a:solidFill>
                </a:endParaRPr>
              </a:p>
            </p:txBody>
          </p:sp>
          <p:cxnSp>
            <p:nvCxnSpPr>
              <p:cNvPr id="20" name="Straight Arrow Connector 19">
                <a:extLst>
                  <a:ext uri="{FF2B5EF4-FFF2-40B4-BE49-F238E27FC236}">
                    <a16:creationId xmlns:a16="http://schemas.microsoft.com/office/drawing/2014/main" id="{E4B8DBDE-06B4-4795-AADB-8D0AC7554FE3}"/>
                  </a:ext>
                </a:extLst>
              </p:cNvPr>
              <p:cNvCxnSpPr/>
              <p:nvPr/>
            </p:nvCxnSpPr>
            <p:spPr bwMode="auto">
              <a:xfrm>
                <a:off x="3232150" y="147155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8AB02B56-A869-4BEF-926D-FA9C15E22136}"/>
                  </a:ext>
                </a:extLst>
              </p:cNvPr>
              <p:cNvCxnSpPr/>
              <p:nvPr/>
            </p:nvCxnSpPr>
            <p:spPr bwMode="auto">
              <a:xfrm>
                <a:off x="4741863" y="1514357"/>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36" name="Straight Arrow Connector 135">
              <a:extLst>
                <a:ext uri="{FF2B5EF4-FFF2-40B4-BE49-F238E27FC236}">
                  <a16:creationId xmlns:a16="http://schemas.microsoft.com/office/drawing/2014/main" id="{28EB15B7-C35C-413D-A4A8-003EB388CB8F}"/>
                </a:ext>
              </a:extLst>
            </p:cNvPr>
            <p:cNvCxnSpPr/>
            <p:nvPr/>
          </p:nvCxnSpPr>
          <p:spPr bwMode="auto">
            <a:xfrm>
              <a:off x="4702175" y="2898775"/>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2792"/>
                                        </p:tgtEl>
                                        <p:attrNameLst>
                                          <p:attrName>style.visibility</p:attrName>
                                        </p:attrNameLst>
                                      </p:cBhvr>
                                      <p:to>
                                        <p:strVal val="visible"/>
                                      </p:to>
                                    </p:set>
                                    <p:animEffect transition="in" filter="fade">
                                      <p:cBhvr>
                                        <p:cTn id="7" dur="1000"/>
                                        <p:tgtEl>
                                          <p:spTgt spid="32792"/>
                                        </p:tgtEl>
                                      </p:cBhvr>
                                    </p:animEffect>
                                    <p:anim calcmode="lin" valueType="num">
                                      <p:cBhvr>
                                        <p:cTn id="8" dur="1000" fill="hold"/>
                                        <p:tgtEl>
                                          <p:spTgt spid="32792"/>
                                        </p:tgtEl>
                                        <p:attrNameLst>
                                          <p:attrName>ppt_x</p:attrName>
                                        </p:attrNameLst>
                                      </p:cBhvr>
                                      <p:tavLst>
                                        <p:tav tm="0">
                                          <p:val>
                                            <p:strVal val="#ppt_x"/>
                                          </p:val>
                                        </p:tav>
                                        <p:tav tm="100000">
                                          <p:val>
                                            <p:strVal val="#ppt_x"/>
                                          </p:val>
                                        </p:tav>
                                      </p:tavLst>
                                    </p:anim>
                                    <p:anim calcmode="lin" valueType="num">
                                      <p:cBhvr>
                                        <p:cTn id="9" dur="1000" fill="hold"/>
                                        <p:tgtEl>
                                          <p:spTgt spid="3279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45"/>
                                        </p:tgtEl>
                                        <p:attrNameLst>
                                          <p:attrName>style.visibility</p:attrName>
                                        </p:attrNameLst>
                                      </p:cBhvr>
                                      <p:to>
                                        <p:strVal val="visible"/>
                                      </p:to>
                                    </p:set>
                                    <p:animEffect transition="in" filter="wipe(left)">
                                      <p:cBhvr>
                                        <p:cTn id="14" dur="500"/>
                                        <p:tgtEl>
                                          <p:spTgt spid="45"/>
                                        </p:tgtEl>
                                      </p:cBhvr>
                                    </p:animEffect>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2"/>
                                        </p:tgtEl>
                                        <p:attrNameLst>
                                          <p:attrName>style.visibility</p:attrName>
                                        </p:attrNameLst>
                                      </p:cBhvr>
                                      <p:to>
                                        <p:strVal val="hidden"/>
                                      </p:to>
                                    </p:set>
                                  </p:childTnLst>
                                </p:cTn>
                              </p:par>
                            </p:childTnLst>
                          </p:cTn>
                        </p:par>
                        <p:par>
                          <p:cTn id="22" fill="hold" nodeType="afterGroup">
                            <p:stCondLst>
                              <p:cond delay="0"/>
                            </p:stCondLst>
                            <p:childTnLst>
                              <p:par>
                                <p:cTn id="23" presetID="1" presetClass="entr" presetSubtype="0" fill="hold" nodeType="after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childTnLst>
                          </p:cTn>
                        </p:par>
                        <p:par>
                          <p:cTn id="25" fill="hold" nodeType="afterGroup">
                            <p:stCondLst>
                              <p:cond delay="0"/>
                            </p:stCondLst>
                            <p:childTnLst>
                              <p:par>
                                <p:cTn id="26" presetID="42" presetClass="path" presetSubtype="0" fill="hold" nodeType="afterEffect">
                                  <p:stCondLst>
                                    <p:cond delay="0"/>
                                  </p:stCondLst>
                                  <p:childTnLst>
                                    <p:animMotion origin="layout" path="M -0.01285 0.00139 L 0.6125 -0.00023 " pathEditMode="relative" rAng="0" ptsTypes="AA">
                                      <p:cBhvr>
                                        <p:cTn id="27" dur="1000" fill="hold"/>
                                        <p:tgtEl>
                                          <p:spTgt spid="59"/>
                                        </p:tgtEl>
                                        <p:attrNameLst>
                                          <p:attrName>ppt_x</p:attrName>
                                          <p:attrName>ppt_y</p:attrName>
                                        </p:attrNameLst>
                                      </p:cBhvr>
                                      <p:rCtr x="31267" y="-93"/>
                                    </p:animMotion>
                                  </p:childTnLst>
                                </p:cTn>
                              </p:par>
                              <p:par>
                                <p:cTn id="28" presetID="8" presetClass="emph" presetSubtype="0" fill="hold" nodeType="withEffect">
                                  <p:stCondLst>
                                    <p:cond delay="0"/>
                                  </p:stCondLst>
                                  <p:childTnLst>
                                    <p:animRot by="27000000">
                                      <p:cBhvr>
                                        <p:cTn id="29" dur="1000" fill="hold"/>
                                        <p:tgtEl>
                                          <p:spTgt spid="59"/>
                                        </p:tgtEl>
                                        <p:attrNameLst>
                                          <p:attrName>r</p:attrName>
                                        </p:attrNameLst>
                                      </p:cBhvr>
                                    </p:animRot>
                                  </p:childTnLst>
                                </p:cTn>
                              </p:par>
                              <p:par>
                                <p:cTn id="30" presetID="0" presetClass="path" presetSubtype="0" fill="hold" nodeType="withEffect">
                                  <p:stCondLst>
                                    <p:cond delay="0"/>
                                  </p:stCondLst>
                                  <p:childTnLst>
                                    <p:animMotion origin="layout" path="M -0.0033 -0.00023 L 0.47465 0.00139 " pathEditMode="relative" rAng="0" ptsTypes="AA">
                                      <p:cBhvr>
                                        <p:cTn id="31" dur="1000" fill="hold"/>
                                        <p:tgtEl>
                                          <p:spTgt spid="172"/>
                                        </p:tgtEl>
                                        <p:attrNameLst>
                                          <p:attrName>ppt_x</p:attrName>
                                          <p:attrName>ppt_y</p:attrName>
                                        </p:attrNameLst>
                                      </p:cBhvr>
                                      <p:rCtr x="23889" y="69"/>
                                    </p:animMotion>
                                  </p:childTnLst>
                                </p:cTn>
                              </p:par>
                              <p:par>
                                <p:cTn id="32" presetID="8" presetClass="emph" presetSubtype="0" fill="hold" nodeType="withEffect">
                                  <p:stCondLst>
                                    <p:cond delay="0"/>
                                  </p:stCondLst>
                                  <p:childTnLst>
                                    <p:animRot by="27000000">
                                      <p:cBhvr>
                                        <p:cTn id="33" dur="1000" fill="hold"/>
                                        <p:tgtEl>
                                          <p:spTgt spid="172"/>
                                        </p:tgtEl>
                                        <p:attrNameLst>
                                          <p:attrName>r</p:attrName>
                                        </p:attrNameLst>
                                      </p:cBhvr>
                                    </p:animRot>
                                  </p:childTnLst>
                                </p:cTn>
                              </p:par>
                            </p:childTnLst>
                          </p:cTn>
                        </p:par>
                        <p:par>
                          <p:cTn id="34" fill="hold" nodeType="afterGroup">
                            <p:stCondLst>
                              <p:cond delay="1000"/>
                            </p:stCondLst>
                            <p:childTnLst>
                              <p:par>
                                <p:cTn id="35" presetID="1" presetClass="exit" presetSubtype="0" fill="hold" nodeType="afterEffect">
                                  <p:stCondLst>
                                    <p:cond delay="0"/>
                                  </p:stCondLst>
                                  <p:childTnLst>
                                    <p:set>
                                      <p:cBhvr>
                                        <p:cTn id="36" dur="1" fill="hold">
                                          <p:stCondLst>
                                            <p:cond delay="0"/>
                                          </p:stCondLst>
                                        </p:cTn>
                                        <p:tgtEl>
                                          <p:spTgt spid="59"/>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72"/>
                                        </p:tgtEl>
                                        <p:attrNameLst>
                                          <p:attrName>style.visibility</p:attrName>
                                        </p:attrNameLst>
                                      </p:cBhvr>
                                      <p:to>
                                        <p:strVal val="hidden"/>
                                      </p:to>
                                    </p:set>
                                  </p:childTnLst>
                                </p:cTn>
                              </p:par>
                            </p:childTnLst>
                          </p:cTn>
                        </p:par>
                        <p:par>
                          <p:cTn id="39" fill="hold" nodeType="afterGroup">
                            <p:stCondLst>
                              <p:cond delay="1000"/>
                            </p:stCondLst>
                            <p:childTnLst>
                              <p:par>
                                <p:cTn id="40" presetID="1" presetClass="entr" presetSubtype="0" fill="hold" nodeType="afterEffect">
                                  <p:stCondLst>
                                    <p:cond delay="0"/>
                                  </p:stCondLst>
                                  <p:childTnLst>
                                    <p:set>
                                      <p:cBhvr>
                                        <p:cTn id="41" dur="1" fill="hold">
                                          <p:stCondLst>
                                            <p:cond delay="0"/>
                                          </p:stCondLst>
                                        </p:cTn>
                                        <p:tgtEl>
                                          <p:spTgt spid="176"/>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180"/>
                                        </p:tgtEl>
                                        <p:attrNameLst>
                                          <p:attrName>style.visibility</p:attrName>
                                        </p:attrNameLst>
                                      </p:cBhvr>
                                      <p:to>
                                        <p:strVal val="visible"/>
                                      </p:to>
                                    </p:set>
                                  </p:childTnLst>
                                </p:cTn>
                              </p:par>
                              <p:par>
                                <p:cTn id="44" presetID="42" presetClass="path" presetSubtype="0" fill="hold" nodeType="withEffect">
                                  <p:stCondLst>
                                    <p:cond delay="0"/>
                                  </p:stCondLst>
                                  <p:childTnLst>
                                    <p:animMotion origin="layout" path="M 0.00625 -0.00116 L 0.36684 -0.00047 " pathEditMode="relative" rAng="0" ptsTypes="AA">
                                      <p:cBhvr>
                                        <p:cTn id="45" dur="2000" fill="hold"/>
                                        <p:tgtEl>
                                          <p:spTgt spid="176"/>
                                        </p:tgtEl>
                                        <p:attrNameLst>
                                          <p:attrName>ppt_x</p:attrName>
                                          <p:attrName>ppt_y</p:attrName>
                                        </p:attrNameLst>
                                      </p:cBhvr>
                                      <p:rCtr x="18021" y="23"/>
                                    </p:animMotion>
                                  </p:childTnLst>
                                </p:cTn>
                              </p:par>
                              <p:par>
                                <p:cTn id="46" presetID="8" presetClass="emph" presetSubtype="0" fill="hold" nodeType="withEffect">
                                  <p:stCondLst>
                                    <p:cond delay="0"/>
                                  </p:stCondLst>
                                  <p:childTnLst>
                                    <p:animRot by="43200000">
                                      <p:cBhvr>
                                        <p:cTn id="47" dur="2000" fill="hold"/>
                                        <p:tgtEl>
                                          <p:spTgt spid="176"/>
                                        </p:tgtEl>
                                        <p:attrNameLst>
                                          <p:attrName>r</p:attrName>
                                        </p:attrNameLst>
                                      </p:cBhvr>
                                    </p:animRot>
                                  </p:childTnLst>
                                </p:cTn>
                              </p:par>
                              <p:par>
                                <p:cTn id="48" presetID="42" presetClass="path" presetSubtype="0" fill="hold" nodeType="withEffect">
                                  <p:stCondLst>
                                    <p:cond delay="0"/>
                                  </p:stCondLst>
                                  <p:childTnLst>
                                    <p:animMotion origin="layout" path="M 0.00573 2.59259E-6 L 0.49167 0.00185 " pathEditMode="relative" rAng="0" ptsTypes="AA">
                                      <p:cBhvr>
                                        <p:cTn id="49" dur="1000" fill="hold"/>
                                        <p:tgtEl>
                                          <p:spTgt spid="180"/>
                                        </p:tgtEl>
                                        <p:attrNameLst>
                                          <p:attrName>ppt_x</p:attrName>
                                          <p:attrName>ppt_y</p:attrName>
                                        </p:attrNameLst>
                                      </p:cBhvr>
                                      <p:rCtr x="24288" y="93"/>
                                    </p:animMotion>
                                  </p:childTnLst>
                                </p:cTn>
                              </p:par>
                              <p:par>
                                <p:cTn id="50" presetID="8" presetClass="emph" presetSubtype="0" fill="hold" nodeType="withEffect">
                                  <p:stCondLst>
                                    <p:cond delay="0"/>
                                  </p:stCondLst>
                                  <p:childTnLst>
                                    <p:animRot by="54000000">
                                      <p:cBhvr>
                                        <p:cTn id="51" dur="1000" fill="hold"/>
                                        <p:tgtEl>
                                          <p:spTgt spid="180"/>
                                        </p:tgtEl>
                                        <p:attrNameLst>
                                          <p:attrName>r</p:attrName>
                                        </p:attrNameLst>
                                      </p:cBhvr>
                                    </p:animRo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xit" presetSubtype="0" fill="hold" nodeType="clickEffect">
                                  <p:stCondLst>
                                    <p:cond delay="0"/>
                                  </p:stCondLst>
                                  <p:childTnLst>
                                    <p:set>
                                      <p:cBhvr>
                                        <p:cTn id="55" dur="1" fill="hold">
                                          <p:stCondLst>
                                            <p:cond delay="0"/>
                                          </p:stCondLst>
                                        </p:cTn>
                                        <p:tgtEl>
                                          <p:spTgt spid="176"/>
                                        </p:tgtEl>
                                        <p:attrNameLst>
                                          <p:attrName>style.visibility</p:attrName>
                                        </p:attrNameLst>
                                      </p:cBhvr>
                                      <p:to>
                                        <p:strVal val="hidden"/>
                                      </p:to>
                                    </p:set>
                                  </p:childTnLst>
                                </p:cTn>
                              </p:par>
                            </p:childTnLst>
                          </p:cTn>
                        </p:par>
                        <p:par>
                          <p:cTn id="56" fill="hold" nodeType="afterGroup">
                            <p:stCondLst>
                              <p:cond delay="0"/>
                            </p:stCondLst>
                            <p:childTnLst>
                              <p:par>
                                <p:cTn id="57" presetID="1" presetClass="exit" presetSubtype="0" fill="hold" nodeType="afterEffect">
                                  <p:stCondLst>
                                    <p:cond delay="0"/>
                                  </p:stCondLst>
                                  <p:childTnLst>
                                    <p:set>
                                      <p:cBhvr>
                                        <p:cTn id="58" dur="1" fill="hold">
                                          <p:stCondLst>
                                            <p:cond delay="0"/>
                                          </p:stCondLst>
                                        </p:cTn>
                                        <p:tgtEl>
                                          <p:spTgt spid="180"/>
                                        </p:tgtEl>
                                        <p:attrNameLst>
                                          <p:attrName>style.visibility</p:attrName>
                                        </p:attrNameLst>
                                      </p:cBhvr>
                                      <p:to>
                                        <p:strVal val="hidden"/>
                                      </p:to>
                                    </p:set>
                                  </p:childTnLst>
                                </p:cTn>
                              </p:par>
                            </p:childTnLst>
                          </p:cTn>
                        </p:par>
                        <p:par>
                          <p:cTn id="59" fill="hold" nodeType="afterGroup">
                            <p:stCondLst>
                              <p:cond delay="0"/>
                            </p:stCondLst>
                            <p:childTnLst>
                              <p:par>
                                <p:cTn id="60" presetID="1" presetClass="exit" presetSubtype="0" fill="hold" nodeType="afterEffect">
                                  <p:stCondLst>
                                    <p:cond delay="0"/>
                                  </p:stCondLst>
                                  <p:childTnLst>
                                    <p:set>
                                      <p:cBhvr>
                                        <p:cTn id="61" dur="1" fill="hold">
                                          <p:stCondLst>
                                            <p:cond delay="0"/>
                                          </p:stCondLst>
                                        </p:cTn>
                                        <p:tgtEl>
                                          <p:spTgt spid="45"/>
                                        </p:tgtEl>
                                        <p:attrNameLst>
                                          <p:attrName>style.visibility</p:attrName>
                                        </p:attrNameLst>
                                      </p:cBhvr>
                                      <p:to>
                                        <p:strVal val="hidden"/>
                                      </p:to>
                                    </p:set>
                                  </p:childTnLst>
                                </p:cTn>
                              </p:par>
                              <p:par>
                                <p:cTn id="62" presetID="1" presetClass="entr" presetSubtype="0" fill="hold" nodeType="with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32770"/>
                                        </p:tgtEl>
                                        <p:attrNameLst>
                                          <p:attrName>style.visibility</p:attrName>
                                        </p:attrNameLst>
                                      </p:cBhvr>
                                      <p:to>
                                        <p:strVal val="visible"/>
                                      </p:to>
                                    </p:set>
                                    <p:animEffect transition="in" filter="wipe(up)">
                                      <p:cBhvr>
                                        <p:cTn id="68" dur="500"/>
                                        <p:tgtEl>
                                          <p:spTgt spid="32770"/>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32771"/>
                                        </p:tgtEl>
                                        <p:attrNameLst>
                                          <p:attrName>style.visibility</p:attrName>
                                        </p:attrNameLst>
                                      </p:cBhvr>
                                      <p:to>
                                        <p:strVal val="visible"/>
                                      </p:to>
                                    </p:set>
                                    <p:animEffect transition="in" filter="wipe(left)">
                                      <p:cBhvr>
                                        <p:cTn id="73" dur="500"/>
                                        <p:tgtEl>
                                          <p:spTgt spid="32771"/>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9"/>
                                        </p:tgtEl>
                                        <p:attrNameLst>
                                          <p:attrName>style.visibility</p:attrName>
                                        </p:attrNameLst>
                                      </p:cBhvr>
                                      <p:to>
                                        <p:strVal val="visible"/>
                                      </p:to>
                                    </p:set>
                                    <p:animEffect transition="in" filter="wipe(left)">
                                      <p:cBhvr>
                                        <p:cTn id="78" dur="500"/>
                                        <p:tgtEl>
                                          <p:spTgt spid="9"/>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32773"/>
                                        </p:tgtEl>
                                        <p:attrNameLst>
                                          <p:attrName>style.visibility</p:attrName>
                                        </p:attrNameLst>
                                      </p:cBhvr>
                                      <p:to>
                                        <p:strVal val="visible"/>
                                      </p:to>
                                    </p:set>
                                    <p:animEffect transition="in" filter="wipe(left)">
                                      <p:cBhvr>
                                        <p:cTn id="83" dur="500"/>
                                        <p:tgtEl>
                                          <p:spTgt spid="32773"/>
                                        </p:tgtEl>
                                      </p:cBhvr>
                                    </p:animEffect>
                                  </p:childTnLst>
                                </p:cTn>
                              </p:par>
                              <p:par>
                                <p:cTn id="84" presetID="22" presetClass="entr" presetSubtype="8" fill="hold" nodeType="withEffect">
                                  <p:stCondLst>
                                    <p:cond delay="0"/>
                                  </p:stCondLst>
                                  <p:childTnLst>
                                    <p:set>
                                      <p:cBhvr>
                                        <p:cTn id="85" dur="1" fill="hold">
                                          <p:stCondLst>
                                            <p:cond delay="0"/>
                                          </p:stCondLst>
                                        </p:cTn>
                                        <p:tgtEl>
                                          <p:spTgt spid="10"/>
                                        </p:tgtEl>
                                        <p:attrNameLst>
                                          <p:attrName>style.visibility</p:attrName>
                                        </p:attrNameLst>
                                      </p:cBhvr>
                                      <p:to>
                                        <p:strVal val="visible"/>
                                      </p:to>
                                    </p:set>
                                    <p:animEffect transition="in" filter="wipe(left)">
                                      <p:cBhvr>
                                        <p:cTn id="86" dur="500"/>
                                        <p:tgtEl>
                                          <p:spTgt spid="1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32775"/>
                                        </p:tgtEl>
                                        <p:attrNameLst>
                                          <p:attrName>style.visibility</p:attrName>
                                        </p:attrNameLst>
                                      </p:cBhvr>
                                      <p:to>
                                        <p:strVal val="visible"/>
                                      </p:to>
                                    </p:set>
                                    <p:animEffect transition="in" filter="wipe(left)">
                                      <p:cBhvr>
                                        <p:cTn id="91" dur="500"/>
                                        <p:tgtEl>
                                          <p:spTgt spid="32775"/>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32776"/>
                                        </p:tgtEl>
                                        <p:attrNameLst>
                                          <p:attrName>style.visibility</p:attrName>
                                        </p:attrNameLst>
                                      </p:cBhvr>
                                      <p:to>
                                        <p:strVal val="visible"/>
                                      </p:to>
                                    </p:set>
                                    <p:animEffect transition="in" filter="wipe(left)">
                                      <p:cBhvr>
                                        <p:cTn id="96" dur="500"/>
                                        <p:tgtEl>
                                          <p:spTgt spid="32776"/>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8" fill="hold" nodeType="clickEffect">
                                  <p:stCondLst>
                                    <p:cond delay="0"/>
                                  </p:stCondLst>
                                  <p:childTnLst>
                                    <p:set>
                                      <p:cBhvr>
                                        <p:cTn id="100" dur="1" fill="hold">
                                          <p:stCondLst>
                                            <p:cond delay="0"/>
                                          </p:stCondLst>
                                        </p:cTn>
                                        <p:tgtEl>
                                          <p:spTgt spid="32777"/>
                                        </p:tgtEl>
                                        <p:attrNameLst>
                                          <p:attrName>style.visibility</p:attrName>
                                        </p:attrNameLst>
                                      </p:cBhvr>
                                      <p:to>
                                        <p:strVal val="visible"/>
                                      </p:to>
                                    </p:set>
                                    <p:animEffect transition="in" filter="wipe(left)">
                                      <p:cBhvr>
                                        <p:cTn id="101" dur="500"/>
                                        <p:tgtEl>
                                          <p:spTgt spid="3277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32778"/>
                                        </p:tgtEl>
                                        <p:attrNameLst>
                                          <p:attrName>style.visibility</p:attrName>
                                        </p:attrNameLst>
                                      </p:cBhvr>
                                      <p:to>
                                        <p:strVal val="visible"/>
                                      </p:to>
                                    </p:set>
                                    <p:animEffect transition="in" filter="wipe(left)">
                                      <p:cBhvr>
                                        <p:cTn id="106" dur="500"/>
                                        <p:tgtEl>
                                          <p:spTgt spid="32778"/>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8" fill="hold" nodeType="clickEffect">
                                  <p:stCondLst>
                                    <p:cond delay="0"/>
                                  </p:stCondLst>
                                  <p:childTnLst>
                                    <p:set>
                                      <p:cBhvr>
                                        <p:cTn id="110" dur="1" fill="hold">
                                          <p:stCondLst>
                                            <p:cond delay="0"/>
                                          </p:stCondLst>
                                        </p:cTn>
                                        <p:tgtEl>
                                          <p:spTgt spid="32779"/>
                                        </p:tgtEl>
                                        <p:attrNameLst>
                                          <p:attrName>style.visibility</p:attrName>
                                        </p:attrNameLst>
                                      </p:cBhvr>
                                      <p:to>
                                        <p:strVal val="visible"/>
                                      </p:to>
                                    </p:set>
                                    <p:animEffect transition="in" filter="wipe(left)">
                                      <p:cBhvr>
                                        <p:cTn id="111" dur="500"/>
                                        <p:tgtEl>
                                          <p:spTgt spid="32779"/>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32780"/>
                                        </p:tgtEl>
                                        <p:attrNameLst>
                                          <p:attrName>style.visibility</p:attrName>
                                        </p:attrNameLst>
                                      </p:cBhvr>
                                      <p:to>
                                        <p:strVal val="visible"/>
                                      </p:to>
                                    </p:set>
                                    <p:animEffect transition="in" filter="wipe(left)">
                                      <p:cBhvr>
                                        <p:cTn id="116" dur="500"/>
                                        <p:tgtEl>
                                          <p:spTgt spid="32780"/>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nodeType="clickEffect">
                                  <p:stCondLst>
                                    <p:cond delay="0"/>
                                  </p:stCondLst>
                                  <p:childTnLst>
                                    <p:set>
                                      <p:cBhvr>
                                        <p:cTn id="120" dur="1" fill="hold">
                                          <p:stCondLst>
                                            <p:cond delay="0"/>
                                          </p:stCondLst>
                                        </p:cTn>
                                        <p:tgtEl>
                                          <p:spTgt spid="32781"/>
                                        </p:tgtEl>
                                        <p:attrNameLst>
                                          <p:attrName>style.visibility</p:attrName>
                                        </p:attrNameLst>
                                      </p:cBhvr>
                                      <p:to>
                                        <p:strVal val="visible"/>
                                      </p:to>
                                    </p:set>
                                    <p:animEffect transition="in" filter="wipe(left)">
                                      <p:cBhvr>
                                        <p:cTn id="121" dur="500"/>
                                        <p:tgtEl>
                                          <p:spTgt spid="32781"/>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8" fill="hold" grpId="0" nodeType="clickEffect">
                                  <p:stCondLst>
                                    <p:cond delay="0"/>
                                  </p:stCondLst>
                                  <p:childTnLst>
                                    <p:set>
                                      <p:cBhvr>
                                        <p:cTn id="125" dur="1" fill="hold">
                                          <p:stCondLst>
                                            <p:cond delay="0"/>
                                          </p:stCondLst>
                                        </p:cTn>
                                        <p:tgtEl>
                                          <p:spTgt spid="32782"/>
                                        </p:tgtEl>
                                        <p:attrNameLst>
                                          <p:attrName>style.visibility</p:attrName>
                                        </p:attrNameLst>
                                      </p:cBhvr>
                                      <p:to>
                                        <p:strVal val="visible"/>
                                      </p:to>
                                    </p:set>
                                    <p:animEffect transition="in" filter="wipe(left)">
                                      <p:cBhvr>
                                        <p:cTn id="126" dur="500"/>
                                        <p:tgtEl>
                                          <p:spTgt spid="32782"/>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8" fill="hold" nodeType="clickEffect">
                                  <p:stCondLst>
                                    <p:cond delay="0"/>
                                  </p:stCondLst>
                                  <p:childTnLst>
                                    <p:set>
                                      <p:cBhvr>
                                        <p:cTn id="130" dur="1" fill="hold">
                                          <p:stCondLst>
                                            <p:cond delay="0"/>
                                          </p:stCondLst>
                                        </p:cTn>
                                        <p:tgtEl>
                                          <p:spTgt spid="32783"/>
                                        </p:tgtEl>
                                        <p:attrNameLst>
                                          <p:attrName>style.visibility</p:attrName>
                                        </p:attrNameLst>
                                      </p:cBhvr>
                                      <p:to>
                                        <p:strVal val="visible"/>
                                      </p:to>
                                    </p:set>
                                    <p:animEffect transition="in" filter="wipe(left)">
                                      <p:cBhvr>
                                        <p:cTn id="131" dur="500"/>
                                        <p:tgtEl>
                                          <p:spTgt spid="32783"/>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32790"/>
                                        </p:tgtEl>
                                        <p:attrNameLst>
                                          <p:attrName>style.visibility</p:attrName>
                                        </p:attrNameLst>
                                      </p:cBhvr>
                                      <p:to>
                                        <p:strVal val="visible"/>
                                      </p:to>
                                    </p:set>
                                    <p:animEffect transition="in" filter="wipe(left)">
                                      <p:cBhvr>
                                        <p:cTn id="136" dur="500"/>
                                        <p:tgtEl>
                                          <p:spTgt spid="32790"/>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32793"/>
                                        </p:tgtEl>
                                        <p:attrNameLst>
                                          <p:attrName>style.visibility</p:attrName>
                                        </p:attrNameLst>
                                      </p:cBhvr>
                                      <p:to>
                                        <p:strVal val="visible"/>
                                      </p:to>
                                    </p:set>
                                    <p:animEffect transition="in" filter="wipe(left)">
                                      <p:cBhvr>
                                        <p:cTn id="141" dur="500"/>
                                        <p:tgtEl>
                                          <p:spTgt spid="32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P spid="32773" grpId="0"/>
      <p:bldP spid="32775" grpId="0"/>
      <p:bldP spid="32776" grpId="0"/>
      <p:bldP spid="32778" grpId="0"/>
      <p:bldP spid="32780" grpId="0"/>
      <p:bldP spid="32782" grpId="0"/>
      <p:bldP spid="2" grpId="0"/>
      <p:bldP spid="2" grpId="1"/>
      <p:bldP spid="32790" grpId="0"/>
      <p:bldP spid="32792" grpId="0"/>
      <p:bldP spid="3279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01">
            <a:extLst>
              <a:ext uri="{FF2B5EF4-FFF2-40B4-BE49-F238E27FC236}">
                <a16:creationId xmlns:a16="http://schemas.microsoft.com/office/drawing/2014/main" id="{D707A35F-0337-4D6C-B2BA-B9B1FB74573F}"/>
              </a:ext>
            </a:extLst>
          </p:cNvPr>
          <p:cNvSpPr>
            <a:spLocks noChangeArrowheads="1"/>
          </p:cNvSpPr>
          <p:nvPr/>
        </p:nvSpPr>
        <p:spPr bwMode="auto">
          <a:xfrm>
            <a:off x="252413" y="44450"/>
            <a:ext cx="35274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FF00"/>
                </a:solidFill>
              </a:rPr>
              <a:t>EQUILIBRIUM OF A PARTICLE</a:t>
            </a:r>
          </a:p>
        </p:txBody>
      </p:sp>
      <p:sp>
        <p:nvSpPr>
          <p:cNvPr id="33796" name="Rectangle 302">
            <a:extLst>
              <a:ext uri="{FF2B5EF4-FFF2-40B4-BE49-F238E27FC236}">
                <a16:creationId xmlns:a16="http://schemas.microsoft.com/office/drawing/2014/main" id="{6690A6B8-1E84-40CB-9958-31A868383C13}"/>
              </a:ext>
            </a:extLst>
          </p:cNvPr>
          <p:cNvSpPr>
            <a:spLocks noChangeArrowheads="1"/>
          </p:cNvSpPr>
          <p:nvPr/>
        </p:nvSpPr>
        <p:spPr bwMode="auto">
          <a:xfrm>
            <a:off x="252413" y="404813"/>
            <a:ext cx="8856662" cy="2030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66"/>
                </a:solidFill>
              </a:rPr>
              <a:t>Equilibrium of a particle refers to the situation when the net external force on the particle is zero.</a:t>
            </a:r>
          </a:p>
          <a:p>
            <a:pPr>
              <a:spcBef>
                <a:spcPct val="50000"/>
              </a:spcBef>
            </a:pPr>
            <a:r>
              <a:rPr lang="en-US" altLang="en-US" b="1">
                <a:solidFill>
                  <a:srgbClr val="00FFFF"/>
                </a:solidFill>
              </a:rPr>
              <a:t>Equilibrium of a particle requires not only translational equilibrium (zero net external force) but also rotational equilibrium (zero net external torque).</a:t>
            </a:r>
          </a:p>
          <a:p>
            <a:pPr>
              <a:spcBef>
                <a:spcPct val="50000"/>
              </a:spcBef>
            </a:pPr>
            <a:r>
              <a:rPr lang="en-US" altLang="en-US" b="1">
                <a:solidFill>
                  <a:srgbClr val="FF6600"/>
                </a:solidFill>
              </a:rPr>
              <a:t>According to Newton’s law, this means that, the particle is either at rest or in uniform motion.</a:t>
            </a:r>
          </a:p>
        </p:txBody>
      </p:sp>
      <p:grpSp>
        <p:nvGrpSpPr>
          <p:cNvPr id="33797" name="Group 12">
            <a:extLst>
              <a:ext uri="{FF2B5EF4-FFF2-40B4-BE49-F238E27FC236}">
                <a16:creationId xmlns:a16="http://schemas.microsoft.com/office/drawing/2014/main" id="{32198D5D-7B85-4E63-97F4-C689021D9E45}"/>
              </a:ext>
            </a:extLst>
          </p:cNvPr>
          <p:cNvGrpSpPr>
            <a:grpSpLocks/>
          </p:cNvGrpSpPr>
          <p:nvPr/>
        </p:nvGrpSpPr>
        <p:grpSpPr bwMode="auto">
          <a:xfrm>
            <a:off x="252413" y="2420938"/>
            <a:ext cx="6911975" cy="369887"/>
            <a:chOff x="179512" y="2549803"/>
            <a:chExt cx="6912768" cy="369332"/>
          </a:xfrm>
        </p:grpSpPr>
        <p:sp>
          <p:nvSpPr>
            <p:cNvPr id="33881" name="Rectangle 302">
              <a:extLst>
                <a:ext uri="{FF2B5EF4-FFF2-40B4-BE49-F238E27FC236}">
                  <a16:creationId xmlns:a16="http://schemas.microsoft.com/office/drawing/2014/main" id="{85E4ADF3-09AD-4F4E-9209-BB43A4E29DC7}"/>
                </a:ext>
              </a:extLst>
            </p:cNvPr>
            <p:cNvSpPr>
              <a:spLocks noChangeArrowheads="1"/>
            </p:cNvSpPr>
            <p:nvPr/>
          </p:nvSpPr>
          <p:spPr bwMode="auto">
            <a:xfrm>
              <a:off x="179512" y="2549803"/>
              <a:ext cx="69127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CCFF33"/>
                  </a:solidFill>
                </a:rPr>
                <a:t>If two forces F</a:t>
              </a:r>
              <a:r>
                <a:rPr lang="en-US" altLang="en-US" b="1" baseline="-25000">
                  <a:solidFill>
                    <a:srgbClr val="CCFF33"/>
                  </a:solidFill>
                </a:rPr>
                <a:t>1</a:t>
              </a:r>
              <a:r>
                <a:rPr lang="en-US" altLang="en-US" b="1">
                  <a:solidFill>
                    <a:srgbClr val="CCFF33"/>
                  </a:solidFill>
                </a:rPr>
                <a:t> and F</a:t>
              </a:r>
              <a:r>
                <a:rPr lang="en-US" altLang="en-US" b="1" baseline="-25000">
                  <a:solidFill>
                    <a:srgbClr val="CCFF33"/>
                  </a:solidFill>
                </a:rPr>
                <a:t>2</a:t>
              </a:r>
              <a:r>
                <a:rPr lang="en-US" altLang="en-US" b="1">
                  <a:solidFill>
                    <a:srgbClr val="CCFF33"/>
                  </a:solidFill>
                </a:rPr>
                <a:t>  act on a particle, equilibrium requires </a:t>
              </a:r>
            </a:p>
          </p:txBody>
        </p:sp>
        <p:cxnSp>
          <p:nvCxnSpPr>
            <p:cNvPr id="11" name="Straight Arrow Connector 10">
              <a:extLst>
                <a:ext uri="{FF2B5EF4-FFF2-40B4-BE49-F238E27FC236}">
                  <a16:creationId xmlns:a16="http://schemas.microsoft.com/office/drawing/2014/main" id="{63A54D24-5CE8-46E7-822C-A880D52E9D46}"/>
                </a:ext>
              </a:extLst>
            </p:cNvPr>
            <p:cNvCxnSpPr/>
            <p:nvPr/>
          </p:nvCxnSpPr>
          <p:spPr bwMode="auto">
            <a:xfrm>
              <a:off x="1678284" y="2591016"/>
              <a:ext cx="19052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4895BFB-EDFA-4A88-B69E-1888DDA17E1B}"/>
                </a:ext>
              </a:extLst>
            </p:cNvPr>
            <p:cNvCxnSpPr/>
            <p:nvPr/>
          </p:nvCxnSpPr>
          <p:spPr bwMode="auto">
            <a:xfrm>
              <a:off x="2437196" y="2595771"/>
              <a:ext cx="19052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3798" name="Group 8">
            <a:extLst>
              <a:ext uri="{FF2B5EF4-FFF2-40B4-BE49-F238E27FC236}">
                <a16:creationId xmlns:a16="http://schemas.microsoft.com/office/drawing/2014/main" id="{1ED0F390-3B73-4E4B-8BD3-BA4422C11CCC}"/>
              </a:ext>
            </a:extLst>
          </p:cNvPr>
          <p:cNvGrpSpPr>
            <a:grpSpLocks/>
          </p:cNvGrpSpPr>
          <p:nvPr/>
        </p:nvGrpSpPr>
        <p:grpSpPr bwMode="auto">
          <a:xfrm>
            <a:off x="2333625" y="2852738"/>
            <a:ext cx="1039813" cy="369887"/>
            <a:chOff x="3820736" y="2875002"/>
            <a:chExt cx="1040619" cy="368778"/>
          </a:xfrm>
        </p:grpSpPr>
        <p:sp>
          <p:nvSpPr>
            <p:cNvPr id="33878" name="Rectangle 5">
              <a:extLst>
                <a:ext uri="{FF2B5EF4-FFF2-40B4-BE49-F238E27FC236}">
                  <a16:creationId xmlns:a16="http://schemas.microsoft.com/office/drawing/2014/main" id="{603EEA37-8B18-4D94-9D58-7836A4A24284}"/>
                </a:ext>
              </a:extLst>
            </p:cNvPr>
            <p:cNvSpPr>
              <a:spLocks noChangeArrowheads="1"/>
            </p:cNvSpPr>
            <p:nvPr/>
          </p:nvSpPr>
          <p:spPr bwMode="auto">
            <a:xfrm>
              <a:off x="3820736" y="2875002"/>
              <a:ext cx="1040619"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rPr>
                <a:t>F</a:t>
              </a:r>
              <a:r>
                <a:rPr lang="en-US" altLang="en-US" b="1" baseline="-25000">
                  <a:solidFill>
                    <a:srgbClr val="FFCCCC"/>
                  </a:solidFill>
                </a:rPr>
                <a:t>1</a:t>
              </a:r>
              <a:r>
                <a:rPr lang="en-US" altLang="en-US" b="1">
                  <a:solidFill>
                    <a:srgbClr val="FFCCCC"/>
                  </a:solidFill>
                </a:rPr>
                <a:t> = - F</a:t>
              </a:r>
              <a:r>
                <a:rPr lang="en-US" altLang="en-US" b="1" baseline="-25000">
                  <a:solidFill>
                    <a:srgbClr val="FFCCCC"/>
                  </a:solidFill>
                </a:rPr>
                <a:t>2</a:t>
              </a:r>
              <a:endParaRPr lang="en-IN" altLang="en-US">
                <a:solidFill>
                  <a:srgbClr val="FFCCCC"/>
                </a:solidFill>
              </a:endParaRPr>
            </a:p>
          </p:txBody>
        </p:sp>
        <p:cxnSp>
          <p:nvCxnSpPr>
            <p:cNvPr id="16" name="Straight Arrow Connector 15">
              <a:extLst>
                <a:ext uri="{FF2B5EF4-FFF2-40B4-BE49-F238E27FC236}">
                  <a16:creationId xmlns:a16="http://schemas.microsoft.com/office/drawing/2014/main" id="{A8E130AC-E561-4776-B0C1-F92B41A3D88F}"/>
                </a:ext>
              </a:extLst>
            </p:cNvPr>
            <p:cNvCxnSpPr/>
            <p:nvPr/>
          </p:nvCxnSpPr>
          <p:spPr bwMode="auto">
            <a:xfrm>
              <a:off x="3911294" y="2911405"/>
              <a:ext cx="19064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D2129BD-366B-4262-BB57-AB9006733C9C}"/>
                </a:ext>
              </a:extLst>
            </p:cNvPr>
            <p:cNvCxnSpPr/>
            <p:nvPr/>
          </p:nvCxnSpPr>
          <p:spPr bwMode="auto">
            <a:xfrm>
              <a:off x="4535665" y="2916153"/>
              <a:ext cx="19064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3799" name="Rectangle 302">
            <a:extLst>
              <a:ext uri="{FF2B5EF4-FFF2-40B4-BE49-F238E27FC236}">
                <a16:creationId xmlns:a16="http://schemas.microsoft.com/office/drawing/2014/main" id="{1F906BE3-A9F8-4F0B-B61C-6E2424425EC4}"/>
              </a:ext>
            </a:extLst>
          </p:cNvPr>
          <p:cNvSpPr>
            <a:spLocks noChangeArrowheads="1"/>
          </p:cNvSpPr>
          <p:nvPr/>
        </p:nvSpPr>
        <p:spPr bwMode="auto">
          <a:xfrm>
            <a:off x="252413" y="3213100"/>
            <a:ext cx="532765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92D050"/>
                </a:solidFill>
              </a:rPr>
              <a:t>i.e. the two forces must be equal and opposite.</a:t>
            </a:r>
          </a:p>
        </p:txBody>
      </p:sp>
      <p:sp>
        <p:nvSpPr>
          <p:cNvPr id="33800" name="Rectangle 18">
            <a:extLst>
              <a:ext uri="{FF2B5EF4-FFF2-40B4-BE49-F238E27FC236}">
                <a16:creationId xmlns:a16="http://schemas.microsoft.com/office/drawing/2014/main" id="{31FBA75E-C306-43D1-8C5C-DCF80BB9CCE3}"/>
              </a:ext>
            </a:extLst>
          </p:cNvPr>
          <p:cNvSpPr>
            <a:spLocks noChangeArrowheads="1"/>
          </p:cNvSpPr>
          <p:nvPr/>
        </p:nvSpPr>
        <p:spPr bwMode="auto">
          <a:xfrm>
            <a:off x="1763713" y="362267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or</a:t>
            </a:r>
            <a:endParaRPr lang="en-IN" altLang="en-US"/>
          </a:p>
        </p:txBody>
      </p:sp>
      <p:grpSp>
        <p:nvGrpSpPr>
          <p:cNvPr id="33801" name="Group 24">
            <a:extLst>
              <a:ext uri="{FF2B5EF4-FFF2-40B4-BE49-F238E27FC236}">
                <a16:creationId xmlns:a16="http://schemas.microsoft.com/office/drawing/2014/main" id="{2A46B1F0-02BA-4D09-B294-6FDBFF690158}"/>
              </a:ext>
            </a:extLst>
          </p:cNvPr>
          <p:cNvGrpSpPr>
            <a:grpSpLocks/>
          </p:cNvGrpSpPr>
          <p:nvPr/>
        </p:nvGrpSpPr>
        <p:grpSpPr bwMode="auto">
          <a:xfrm>
            <a:off x="2339975" y="3635375"/>
            <a:ext cx="1377950" cy="369888"/>
            <a:chOff x="2267741" y="3779748"/>
            <a:chExt cx="1377300" cy="369332"/>
          </a:xfrm>
        </p:grpSpPr>
        <p:grpSp>
          <p:nvGrpSpPr>
            <p:cNvPr id="33873" name="Group 8">
              <a:extLst>
                <a:ext uri="{FF2B5EF4-FFF2-40B4-BE49-F238E27FC236}">
                  <a16:creationId xmlns:a16="http://schemas.microsoft.com/office/drawing/2014/main" id="{B29849BE-0E5D-4632-8173-6D7B741B591A}"/>
                </a:ext>
              </a:extLst>
            </p:cNvPr>
            <p:cNvGrpSpPr>
              <a:grpSpLocks/>
            </p:cNvGrpSpPr>
            <p:nvPr/>
          </p:nvGrpSpPr>
          <p:grpSpPr bwMode="auto">
            <a:xfrm>
              <a:off x="2267741" y="3779748"/>
              <a:ext cx="1377300" cy="369332"/>
              <a:chOff x="3820736" y="2875002"/>
              <a:chExt cx="1377234" cy="368778"/>
            </a:xfrm>
          </p:grpSpPr>
          <p:sp>
            <p:nvSpPr>
              <p:cNvPr id="33875" name="Rectangle 5">
                <a:extLst>
                  <a:ext uri="{FF2B5EF4-FFF2-40B4-BE49-F238E27FC236}">
                    <a16:creationId xmlns:a16="http://schemas.microsoft.com/office/drawing/2014/main" id="{4C6A26FB-6A16-470F-94AD-AD95B6339812}"/>
                  </a:ext>
                </a:extLst>
              </p:cNvPr>
              <p:cNvSpPr>
                <a:spLocks noChangeArrowheads="1"/>
              </p:cNvSpPr>
              <p:nvPr/>
            </p:nvSpPr>
            <p:spPr bwMode="auto">
              <a:xfrm>
                <a:off x="3820736" y="2875002"/>
                <a:ext cx="1377234"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rPr>
                  <a:t>F</a:t>
                </a:r>
                <a:r>
                  <a:rPr lang="en-US" altLang="en-US" b="1" baseline="-25000">
                    <a:solidFill>
                      <a:srgbClr val="FFCCCC"/>
                    </a:solidFill>
                  </a:rPr>
                  <a:t>1</a:t>
                </a:r>
                <a:r>
                  <a:rPr lang="en-US" altLang="en-US" b="1">
                    <a:solidFill>
                      <a:srgbClr val="FFCCCC"/>
                    </a:solidFill>
                  </a:rPr>
                  <a:t> +  F</a:t>
                </a:r>
                <a:r>
                  <a:rPr lang="en-US" altLang="en-US" b="1" baseline="-25000">
                    <a:solidFill>
                      <a:srgbClr val="FFCCCC"/>
                    </a:solidFill>
                  </a:rPr>
                  <a:t>2  </a:t>
                </a:r>
                <a:r>
                  <a:rPr lang="en-US" altLang="en-US" b="1">
                    <a:solidFill>
                      <a:srgbClr val="FFCCCC"/>
                    </a:solidFill>
                  </a:rPr>
                  <a:t>= 0</a:t>
                </a:r>
                <a:endParaRPr lang="en-IN" altLang="en-US">
                  <a:solidFill>
                    <a:srgbClr val="FFCCCC"/>
                  </a:solidFill>
                </a:endParaRPr>
              </a:p>
            </p:txBody>
          </p:sp>
          <p:cxnSp>
            <p:nvCxnSpPr>
              <p:cNvPr id="22" name="Straight Arrow Connector 21">
                <a:extLst>
                  <a:ext uri="{FF2B5EF4-FFF2-40B4-BE49-F238E27FC236}">
                    <a16:creationId xmlns:a16="http://schemas.microsoft.com/office/drawing/2014/main" id="{980BAA44-4FB8-4FA9-B497-D64C155B896C}"/>
                  </a:ext>
                </a:extLst>
              </p:cNvPr>
              <p:cNvCxnSpPr/>
              <p:nvPr/>
            </p:nvCxnSpPr>
            <p:spPr bwMode="auto">
              <a:xfrm>
                <a:off x="3911177" y="2911405"/>
                <a:ext cx="19040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58B8295-F911-4CC5-A436-89B53182E11D}"/>
                  </a:ext>
                </a:extLst>
              </p:cNvPr>
              <p:cNvCxnSpPr/>
              <p:nvPr/>
            </p:nvCxnSpPr>
            <p:spPr bwMode="auto">
              <a:xfrm>
                <a:off x="4455406" y="2916153"/>
                <a:ext cx="19040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24" name="Straight Arrow Connector 23">
              <a:extLst>
                <a:ext uri="{FF2B5EF4-FFF2-40B4-BE49-F238E27FC236}">
                  <a16:creationId xmlns:a16="http://schemas.microsoft.com/office/drawing/2014/main" id="{009E8957-4884-42D1-81BC-82CC9901982B}"/>
                </a:ext>
              </a:extLst>
            </p:cNvPr>
            <p:cNvCxnSpPr/>
            <p:nvPr/>
          </p:nvCxnSpPr>
          <p:spPr bwMode="auto">
            <a:xfrm>
              <a:off x="3399095" y="3822547"/>
              <a:ext cx="19041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3802" name="Group 82">
            <a:extLst>
              <a:ext uri="{FF2B5EF4-FFF2-40B4-BE49-F238E27FC236}">
                <a16:creationId xmlns:a16="http://schemas.microsoft.com/office/drawing/2014/main" id="{E9436208-5910-400D-90F0-EE1A76D5D6AE}"/>
              </a:ext>
            </a:extLst>
          </p:cNvPr>
          <p:cNvGrpSpPr>
            <a:grpSpLocks/>
          </p:cNvGrpSpPr>
          <p:nvPr/>
        </p:nvGrpSpPr>
        <p:grpSpPr bwMode="auto">
          <a:xfrm>
            <a:off x="252413" y="3933825"/>
            <a:ext cx="6408737" cy="646113"/>
            <a:chOff x="251966" y="4365104"/>
            <a:chExt cx="6408712" cy="646331"/>
          </a:xfrm>
        </p:grpSpPr>
        <p:grpSp>
          <p:nvGrpSpPr>
            <p:cNvPr id="33868" name="Group 25">
              <a:extLst>
                <a:ext uri="{FF2B5EF4-FFF2-40B4-BE49-F238E27FC236}">
                  <a16:creationId xmlns:a16="http://schemas.microsoft.com/office/drawing/2014/main" id="{F10689E9-8964-4279-A76B-E7F2315F9D67}"/>
                </a:ext>
              </a:extLst>
            </p:cNvPr>
            <p:cNvGrpSpPr>
              <a:grpSpLocks/>
            </p:cNvGrpSpPr>
            <p:nvPr/>
          </p:nvGrpSpPr>
          <p:grpSpPr bwMode="auto">
            <a:xfrm>
              <a:off x="251966" y="4365104"/>
              <a:ext cx="6408712" cy="646331"/>
              <a:chOff x="179512" y="2549803"/>
              <a:chExt cx="6408712" cy="646331"/>
            </a:xfrm>
          </p:grpSpPr>
          <p:sp>
            <p:nvSpPr>
              <p:cNvPr id="33870" name="Rectangle 302">
                <a:extLst>
                  <a:ext uri="{FF2B5EF4-FFF2-40B4-BE49-F238E27FC236}">
                    <a16:creationId xmlns:a16="http://schemas.microsoft.com/office/drawing/2014/main" id="{A2DEBC68-3064-4C36-AEDF-E9F08CDE3E2A}"/>
                  </a:ext>
                </a:extLst>
              </p:cNvPr>
              <p:cNvSpPr>
                <a:spLocks noChangeArrowheads="1"/>
              </p:cNvSpPr>
              <p:nvPr/>
            </p:nvSpPr>
            <p:spPr bwMode="auto">
              <a:xfrm>
                <a:off x="179512" y="2549803"/>
                <a:ext cx="64087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FF99"/>
                    </a:solidFill>
                  </a:rPr>
                  <a:t>Equilibrium under three </a:t>
                </a:r>
                <a:r>
                  <a:rPr lang="en-US" altLang="en-US" b="1">
                    <a:solidFill>
                      <a:srgbClr val="FF66FF"/>
                    </a:solidFill>
                  </a:rPr>
                  <a:t>concurrent forces</a:t>
                </a:r>
                <a:r>
                  <a:rPr lang="en-US" altLang="en-US" b="1">
                    <a:solidFill>
                      <a:srgbClr val="00FF99"/>
                    </a:solidFill>
                  </a:rPr>
                  <a:t> F</a:t>
                </a:r>
                <a:r>
                  <a:rPr lang="en-US" altLang="en-US" b="1" baseline="-25000">
                    <a:solidFill>
                      <a:srgbClr val="00FF99"/>
                    </a:solidFill>
                  </a:rPr>
                  <a:t>1</a:t>
                </a:r>
                <a:r>
                  <a:rPr lang="en-US" altLang="en-US" b="1">
                    <a:solidFill>
                      <a:srgbClr val="00FF99"/>
                    </a:solidFill>
                  </a:rPr>
                  <a:t>, F</a:t>
                </a:r>
                <a:r>
                  <a:rPr lang="en-US" altLang="en-US" b="1" baseline="-25000">
                    <a:solidFill>
                      <a:srgbClr val="00FF99"/>
                    </a:solidFill>
                  </a:rPr>
                  <a:t>2</a:t>
                </a:r>
                <a:r>
                  <a:rPr lang="en-US" altLang="en-US" b="1">
                    <a:solidFill>
                      <a:srgbClr val="00FF99"/>
                    </a:solidFill>
                  </a:rPr>
                  <a:t>  and F</a:t>
                </a:r>
                <a:r>
                  <a:rPr lang="en-US" altLang="en-US" b="1" baseline="-25000">
                    <a:solidFill>
                      <a:srgbClr val="00FF99"/>
                    </a:solidFill>
                  </a:rPr>
                  <a:t>3</a:t>
                </a:r>
                <a:r>
                  <a:rPr lang="en-US" altLang="en-US" b="1">
                    <a:solidFill>
                      <a:srgbClr val="00FF99"/>
                    </a:solidFill>
                  </a:rPr>
                  <a:t>                                             requires that the vector sum of them is zero.</a:t>
                </a:r>
              </a:p>
            </p:txBody>
          </p:sp>
          <p:cxnSp>
            <p:nvCxnSpPr>
              <p:cNvPr id="28" name="Straight Arrow Connector 27">
                <a:extLst>
                  <a:ext uri="{FF2B5EF4-FFF2-40B4-BE49-F238E27FC236}">
                    <a16:creationId xmlns:a16="http://schemas.microsoft.com/office/drawing/2014/main" id="{0510BD2B-BC8B-4287-B873-CC0B5E49238F}"/>
                  </a:ext>
                </a:extLst>
              </p:cNvPr>
              <p:cNvCxnSpPr/>
              <p:nvPr/>
            </p:nvCxnSpPr>
            <p:spPr bwMode="auto">
              <a:xfrm>
                <a:off x="6072289" y="2591092"/>
                <a:ext cx="19049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F46BE4A1-887E-4B02-A03C-F6C753903A91}"/>
                  </a:ext>
                </a:extLst>
              </p:cNvPr>
              <p:cNvCxnSpPr/>
              <p:nvPr/>
            </p:nvCxnSpPr>
            <p:spPr bwMode="auto">
              <a:xfrm>
                <a:off x="4910244" y="2595857"/>
                <a:ext cx="19049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0" name="Straight Arrow Connector 29">
              <a:extLst>
                <a:ext uri="{FF2B5EF4-FFF2-40B4-BE49-F238E27FC236}">
                  <a16:creationId xmlns:a16="http://schemas.microsoft.com/office/drawing/2014/main" id="{AF80A1A8-5113-4965-86B7-4FCA94421BF9}"/>
                </a:ext>
              </a:extLst>
            </p:cNvPr>
            <p:cNvCxnSpPr/>
            <p:nvPr/>
          </p:nvCxnSpPr>
          <p:spPr bwMode="auto">
            <a:xfrm>
              <a:off x="5317658" y="4411158"/>
              <a:ext cx="19049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FB12A1A8-7958-4720-A1D3-114FB3EB7245}"/>
              </a:ext>
            </a:extLst>
          </p:cNvPr>
          <p:cNvGrpSpPr>
            <a:grpSpLocks/>
          </p:cNvGrpSpPr>
          <p:nvPr/>
        </p:nvGrpSpPr>
        <p:grpSpPr bwMode="auto">
          <a:xfrm>
            <a:off x="6970713" y="2940050"/>
            <a:ext cx="914400" cy="369888"/>
            <a:chOff x="6970713" y="2940050"/>
            <a:chExt cx="914400" cy="369888"/>
          </a:xfrm>
        </p:grpSpPr>
        <p:cxnSp>
          <p:nvCxnSpPr>
            <p:cNvPr id="38" name="Straight Arrow Connector 37">
              <a:extLst>
                <a:ext uri="{FF2B5EF4-FFF2-40B4-BE49-F238E27FC236}">
                  <a16:creationId xmlns:a16="http://schemas.microsoft.com/office/drawing/2014/main" id="{1C29E315-024D-4F0D-9645-B7F5520ABAD1}"/>
                </a:ext>
              </a:extLst>
            </p:cNvPr>
            <p:cNvCxnSpPr/>
            <p:nvPr/>
          </p:nvCxnSpPr>
          <p:spPr bwMode="auto">
            <a:xfrm>
              <a:off x="7342188" y="3181350"/>
              <a:ext cx="542925" cy="0"/>
            </a:xfrm>
            <a:prstGeom prst="straightConnector1">
              <a:avLst/>
            </a:prstGeom>
            <a:ln w="28575">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865" name="Group 87">
              <a:extLst>
                <a:ext uri="{FF2B5EF4-FFF2-40B4-BE49-F238E27FC236}">
                  <a16:creationId xmlns:a16="http://schemas.microsoft.com/office/drawing/2014/main" id="{DBF415D5-200B-47FE-831A-DF1955BF0071}"/>
                </a:ext>
              </a:extLst>
            </p:cNvPr>
            <p:cNvGrpSpPr>
              <a:grpSpLocks/>
            </p:cNvGrpSpPr>
            <p:nvPr/>
          </p:nvGrpSpPr>
          <p:grpSpPr bwMode="auto">
            <a:xfrm>
              <a:off x="6970713" y="2940050"/>
              <a:ext cx="409575" cy="369888"/>
              <a:chOff x="4360243" y="3244334"/>
              <a:chExt cx="410690" cy="369478"/>
            </a:xfrm>
          </p:grpSpPr>
          <p:sp>
            <p:nvSpPr>
              <p:cNvPr id="33866" name="Rectangle 91">
                <a:extLst>
                  <a:ext uri="{FF2B5EF4-FFF2-40B4-BE49-F238E27FC236}">
                    <a16:creationId xmlns:a16="http://schemas.microsoft.com/office/drawing/2014/main" id="{BAE025E8-2037-41D9-8FC3-90CCBD1DD4BD}"/>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1</a:t>
                </a:r>
                <a:endParaRPr lang="en-IN" altLang="en-US"/>
              </a:p>
            </p:txBody>
          </p:sp>
          <p:cxnSp>
            <p:nvCxnSpPr>
              <p:cNvPr id="42" name="Straight Arrow Connector 41">
                <a:extLst>
                  <a:ext uri="{FF2B5EF4-FFF2-40B4-BE49-F238E27FC236}">
                    <a16:creationId xmlns:a16="http://schemas.microsoft.com/office/drawing/2014/main" id="{67C3B6AB-8B66-4663-BE98-F02531E99DDD}"/>
                  </a:ext>
                </a:extLst>
              </p:cNvPr>
              <p:cNvCxnSpPr/>
              <p:nvPr/>
            </p:nvCxnSpPr>
            <p:spPr bwMode="auto">
              <a:xfrm>
                <a:off x="4439834" y="3298249"/>
                <a:ext cx="19101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 name="Group 2">
            <a:extLst>
              <a:ext uri="{FF2B5EF4-FFF2-40B4-BE49-F238E27FC236}">
                <a16:creationId xmlns:a16="http://schemas.microsoft.com/office/drawing/2014/main" id="{5B7D62A2-5671-4D4B-9D1E-8AEDD475F4A7}"/>
              </a:ext>
            </a:extLst>
          </p:cNvPr>
          <p:cNvGrpSpPr>
            <a:grpSpLocks/>
          </p:cNvGrpSpPr>
          <p:nvPr/>
        </p:nvGrpSpPr>
        <p:grpSpPr bwMode="auto">
          <a:xfrm>
            <a:off x="7870825" y="2940050"/>
            <a:ext cx="923925" cy="369888"/>
            <a:chOff x="7870825" y="2940050"/>
            <a:chExt cx="923925" cy="369888"/>
          </a:xfrm>
        </p:grpSpPr>
        <p:cxnSp>
          <p:nvCxnSpPr>
            <p:cNvPr id="39" name="Straight Arrow Connector 38">
              <a:extLst>
                <a:ext uri="{FF2B5EF4-FFF2-40B4-BE49-F238E27FC236}">
                  <a16:creationId xmlns:a16="http://schemas.microsoft.com/office/drawing/2014/main" id="{312B4D91-CA19-41D0-A0C3-E01B506091DB}"/>
                </a:ext>
              </a:extLst>
            </p:cNvPr>
            <p:cNvCxnSpPr/>
            <p:nvPr/>
          </p:nvCxnSpPr>
          <p:spPr bwMode="auto">
            <a:xfrm>
              <a:off x="7870825" y="3176588"/>
              <a:ext cx="542925" cy="0"/>
            </a:xfrm>
            <a:prstGeom prst="straightConnector1">
              <a:avLst/>
            </a:prstGeom>
            <a:ln w="28575">
              <a:solidFill>
                <a:srgbClr val="00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3861" name="Group 88">
              <a:extLst>
                <a:ext uri="{FF2B5EF4-FFF2-40B4-BE49-F238E27FC236}">
                  <a16:creationId xmlns:a16="http://schemas.microsoft.com/office/drawing/2014/main" id="{BBDB80AD-24B4-42D8-A019-722D79BBD03A}"/>
                </a:ext>
              </a:extLst>
            </p:cNvPr>
            <p:cNvGrpSpPr>
              <a:grpSpLocks/>
            </p:cNvGrpSpPr>
            <p:nvPr/>
          </p:nvGrpSpPr>
          <p:grpSpPr bwMode="auto">
            <a:xfrm>
              <a:off x="8383588" y="2940050"/>
              <a:ext cx="411162" cy="369888"/>
              <a:chOff x="4360243" y="3244334"/>
              <a:chExt cx="410690" cy="369478"/>
            </a:xfrm>
          </p:grpSpPr>
          <p:sp>
            <p:nvSpPr>
              <p:cNvPr id="33862" name="Rectangle 89">
                <a:extLst>
                  <a:ext uri="{FF2B5EF4-FFF2-40B4-BE49-F238E27FC236}">
                    <a16:creationId xmlns:a16="http://schemas.microsoft.com/office/drawing/2014/main" id="{33225DD7-A82C-41C0-B002-4167BF750404}"/>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2</a:t>
                </a:r>
                <a:endParaRPr lang="en-IN" altLang="en-US"/>
              </a:p>
            </p:txBody>
          </p:sp>
          <p:cxnSp>
            <p:nvCxnSpPr>
              <p:cNvPr id="45" name="Straight Arrow Connector 44">
                <a:extLst>
                  <a:ext uri="{FF2B5EF4-FFF2-40B4-BE49-F238E27FC236}">
                    <a16:creationId xmlns:a16="http://schemas.microsoft.com/office/drawing/2014/main" id="{5A63D428-C6DD-4917-8854-57AFCF7F436E}"/>
                  </a:ext>
                </a:extLst>
              </p:cNvPr>
              <p:cNvCxnSpPr/>
              <p:nvPr/>
            </p:nvCxnSpPr>
            <p:spPr bwMode="auto">
              <a:xfrm>
                <a:off x="4441112" y="3298249"/>
                <a:ext cx="1902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49" name="Straight Arrow Connector 48">
            <a:extLst>
              <a:ext uri="{FF2B5EF4-FFF2-40B4-BE49-F238E27FC236}">
                <a16:creationId xmlns:a16="http://schemas.microsoft.com/office/drawing/2014/main" id="{334AE32E-4D91-48EF-A62F-62E07C4EFC11}"/>
              </a:ext>
            </a:extLst>
          </p:cNvPr>
          <p:cNvCxnSpPr/>
          <p:nvPr/>
        </p:nvCxnSpPr>
        <p:spPr bwMode="auto">
          <a:xfrm>
            <a:off x="7786688" y="3798888"/>
            <a:ext cx="962025" cy="0"/>
          </a:xfrm>
          <a:prstGeom prst="straightConnector1">
            <a:avLst/>
          </a:prstGeom>
          <a:ln w="28575">
            <a:solidFill>
              <a:srgbClr val="00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31A8C7E1-EB9B-4FA8-B67C-77758542F413}"/>
              </a:ext>
            </a:extLst>
          </p:cNvPr>
          <p:cNvCxnSpPr/>
          <p:nvPr/>
        </p:nvCxnSpPr>
        <p:spPr bwMode="auto">
          <a:xfrm flipH="1">
            <a:off x="8507413" y="3798888"/>
            <a:ext cx="228600" cy="757237"/>
          </a:xfrm>
          <a:prstGeom prst="straightConnector1">
            <a:avLst/>
          </a:prstGeom>
          <a:ln w="28575">
            <a:solidFill>
              <a:srgbClr val="00FF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45CB3571-18DE-4BB0-B7CA-A82D3931C729}"/>
              </a:ext>
            </a:extLst>
          </p:cNvPr>
          <p:cNvCxnSpPr/>
          <p:nvPr/>
        </p:nvCxnSpPr>
        <p:spPr>
          <a:xfrm flipV="1">
            <a:off x="7558088" y="3798888"/>
            <a:ext cx="1174750" cy="757237"/>
          </a:xfrm>
          <a:prstGeom prst="line">
            <a:avLst/>
          </a:prstGeom>
          <a:ln w="28575">
            <a:solidFill>
              <a:srgbClr val="FF00FF"/>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42CD4850-976C-4926-81D9-67F2630EA8EF}"/>
              </a:ext>
            </a:extLst>
          </p:cNvPr>
          <p:cNvGrpSpPr>
            <a:grpSpLocks/>
          </p:cNvGrpSpPr>
          <p:nvPr/>
        </p:nvGrpSpPr>
        <p:grpSpPr bwMode="auto">
          <a:xfrm>
            <a:off x="7235825" y="3789363"/>
            <a:ext cx="550863" cy="755650"/>
            <a:chOff x="7235825" y="3789363"/>
            <a:chExt cx="550863" cy="755650"/>
          </a:xfrm>
        </p:grpSpPr>
        <p:cxnSp>
          <p:nvCxnSpPr>
            <p:cNvPr id="47" name="Straight Arrow Connector 46">
              <a:extLst>
                <a:ext uri="{FF2B5EF4-FFF2-40B4-BE49-F238E27FC236}">
                  <a16:creationId xmlns:a16="http://schemas.microsoft.com/office/drawing/2014/main" id="{212A5940-5ED0-4B68-84AD-A68C9A8A1258}"/>
                </a:ext>
              </a:extLst>
            </p:cNvPr>
            <p:cNvCxnSpPr/>
            <p:nvPr/>
          </p:nvCxnSpPr>
          <p:spPr bwMode="auto">
            <a:xfrm flipH="1">
              <a:off x="7558088" y="3789363"/>
              <a:ext cx="228600" cy="755650"/>
            </a:xfrm>
            <a:prstGeom prst="straightConnector1">
              <a:avLst/>
            </a:prstGeom>
            <a:ln w="28575">
              <a:solidFill>
                <a:srgbClr val="00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3857" name="Group 87">
              <a:extLst>
                <a:ext uri="{FF2B5EF4-FFF2-40B4-BE49-F238E27FC236}">
                  <a16:creationId xmlns:a16="http://schemas.microsoft.com/office/drawing/2014/main" id="{A970315F-0FF8-4231-AB0B-0B51BD7E8B16}"/>
                </a:ext>
              </a:extLst>
            </p:cNvPr>
            <p:cNvGrpSpPr>
              <a:grpSpLocks/>
            </p:cNvGrpSpPr>
            <p:nvPr/>
          </p:nvGrpSpPr>
          <p:grpSpPr bwMode="auto">
            <a:xfrm>
              <a:off x="7235825" y="3933825"/>
              <a:ext cx="411163" cy="369888"/>
              <a:chOff x="4360243" y="3244334"/>
              <a:chExt cx="410690" cy="369478"/>
            </a:xfrm>
          </p:grpSpPr>
          <p:sp>
            <p:nvSpPr>
              <p:cNvPr id="33858" name="Rectangle 91">
                <a:extLst>
                  <a:ext uri="{FF2B5EF4-FFF2-40B4-BE49-F238E27FC236}">
                    <a16:creationId xmlns:a16="http://schemas.microsoft.com/office/drawing/2014/main" id="{B401C3E5-1075-4969-A823-ABD601B38065}"/>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1</a:t>
                </a:r>
                <a:endParaRPr lang="en-IN" altLang="en-US"/>
              </a:p>
            </p:txBody>
          </p:sp>
          <p:cxnSp>
            <p:nvCxnSpPr>
              <p:cNvPr id="56" name="Straight Arrow Connector 55">
                <a:extLst>
                  <a:ext uri="{FF2B5EF4-FFF2-40B4-BE49-F238E27FC236}">
                    <a16:creationId xmlns:a16="http://schemas.microsoft.com/office/drawing/2014/main" id="{76F07302-8298-4281-9F41-010D9F29D008}"/>
                  </a:ext>
                </a:extLst>
              </p:cNvPr>
              <p:cNvCxnSpPr/>
              <p:nvPr/>
            </p:nvCxnSpPr>
            <p:spPr bwMode="auto">
              <a:xfrm>
                <a:off x="4441113" y="3298249"/>
                <a:ext cx="1902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6" name="Group 5">
            <a:extLst>
              <a:ext uri="{FF2B5EF4-FFF2-40B4-BE49-F238E27FC236}">
                <a16:creationId xmlns:a16="http://schemas.microsoft.com/office/drawing/2014/main" id="{B69787CD-6B67-4EC9-9470-85AFF4F6A2C8}"/>
              </a:ext>
            </a:extLst>
          </p:cNvPr>
          <p:cNvGrpSpPr>
            <a:grpSpLocks/>
          </p:cNvGrpSpPr>
          <p:nvPr/>
        </p:nvGrpSpPr>
        <p:grpSpPr bwMode="auto">
          <a:xfrm>
            <a:off x="7548563" y="4551363"/>
            <a:ext cx="960437" cy="409575"/>
            <a:chOff x="7548563" y="4551363"/>
            <a:chExt cx="960437" cy="409575"/>
          </a:xfrm>
        </p:grpSpPr>
        <p:cxnSp>
          <p:nvCxnSpPr>
            <p:cNvPr id="46" name="Straight Arrow Connector 45">
              <a:extLst>
                <a:ext uri="{FF2B5EF4-FFF2-40B4-BE49-F238E27FC236}">
                  <a16:creationId xmlns:a16="http://schemas.microsoft.com/office/drawing/2014/main" id="{C9C11FF8-60EF-4987-9885-ABBA1E839009}"/>
                </a:ext>
              </a:extLst>
            </p:cNvPr>
            <p:cNvCxnSpPr/>
            <p:nvPr/>
          </p:nvCxnSpPr>
          <p:spPr bwMode="auto">
            <a:xfrm>
              <a:off x="7548563" y="4551363"/>
              <a:ext cx="960437" cy="0"/>
            </a:xfrm>
            <a:prstGeom prst="straightConnector1">
              <a:avLst/>
            </a:prstGeom>
            <a:ln w="28575">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853" name="Group 87">
              <a:extLst>
                <a:ext uri="{FF2B5EF4-FFF2-40B4-BE49-F238E27FC236}">
                  <a16:creationId xmlns:a16="http://schemas.microsoft.com/office/drawing/2014/main" id="{96113193-F396-42DA-822E-BD48D6E110ED}"/>
                </a:ext>
              </a:extLst>
            </p:cNvPr>
            <p:cNvGrpSpPr>
              <a:grpSpLocks/>
            </p:cNvGrpSpPr>
            <p:nvPr/>
          </p:nvGrpSpPr>
          <p:grpSpPr bwMode="auto">
            <a:xfrm>
              <a:off x="7834313" y="4591050"/>
              <a:ext cx="411162" cy="369888"/>
              <a:chOff x="4360243" y="3244334"/>
              <a:chExt cx="410690" cy="369478"/>
            </a:xfrm>
          </p:grpSpPr>
          <p:sp>
            <p:nvSpPr>
              <p:cNvPr id="33854" name="Rectangle 91">
                <a:extLst>
                  <a:ext uri="{FF2B5EF4-FFF2-40B4-BE49-F238E27FC236}">
                    <a16:creationId xmlns:a16="http://schemas.microsoft.com/office/drawing/2014/main" id="{52FB0181-61F9-4A0D-B0B0-5376BBC9F109}"/>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2</a:t>
                </a:r>
                <a:endParaRPr lang="en-IN" altLang="en-US"/>
              </a:p>
            </p:txBody>
          </p:sp>
          <p:cxnSp>
            <p:nvCxnSpPr>
              <p:cNvPr id="59" name="Straight Arrow Connector 58">
                <a:extLst>
                  <a:ext uri="{FF2B5EF4-FFF2-40B4-BE49-F238E27FC236}">
                    <a16:creationId xmlns:a16="http://schemas.microsoft.com/office/drawing/2014/main" id="{CDCDC14B-5639-42DE-8D4D-478EF193B150}"/>
                  </a:ext>
                </a:extLst>
              </p:cNvPr>
              <p:cNvCxnSpPr/>
              <p:nvPr/>
            </p:nvCxnSpPr>
            <p:spPr bwMode="auto">
              <a:xfrm>
                <a:off x="4441112" y="3298249"/>
                <a:ext cx="1902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7" name="Group 6">
            <a:extLst>
              <a:ext uri="{FF2B5EF4-FFF2-40B4-BE49-F238E27FC236}">
                <a16:creationId xmlns:a16="http://schemas.microsoft.com/office/drawing/2014/main" id="{9A875B00-955F-4B9D-859F-D19B30F3D854}"/>
              </a:ext>
            </a:extLst>
          </p:cNvPr>
          <p:cNvGrpSpPr>
            <a:grpSpLocks/>
          </p:cNvGrpSpPr>
          <p:nvPr/>
        </p:nvGrpSpPr>
        <p:grpSpPr bwMode="auto">
          <a:xfrm>
            <a:off x="6384925" y="4556125"/>
            <a:ext cx="1174750" cy="755650"/>
            <a:chOff x="6384925" y="4556125"/>
            <a:chExt cx="1174750" cy="755650"/>
          </a:xfrm>
        </p:grpSpPr>
        <p:cxnSp>
          <p:nvCxnSpPr>
            <p:cNvPr id="53" name="Straight Connector 52">
              <a:extLst>
                <a:ext uri="{FF2B5EF4-FFF2-40B4-BE49-F238E27FC236}">
                  <a16:creationId xmlns:a16="http://schemas.microsoft.com/office/drawing/2014/main" id="{365A3F55-CF2C-4169-B8AE-036C800F36C6}"/>
                </a:ext>
              </a:extLst>
            </p:cNvPr>
            <p:cNvCxnSpPr/>
            <p:nvPr/>
          </p:nvCxnSpPr>
          <p:spPr>
            <a:xfrm flipV="1">
              <a:off x="6384925" y="4556125"/>
              <a:ext cx="1174750" cy="755650"/>
            </a:xfrm>
            <a:prstGeom prst="line">
              <a:avLst/>
            </a:prstGeom>
            <a:ln w="28575">
              <a:solidFill>
                <a:srgbClr val="FF00FF"/>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3849" name="Group 87">
              <a:extLst>
                <a:ext uri="{FF2B5EF4-FFF2-40B4-BE49-F238E27FC236}">
                  <a16:creationId xmlns:a16="http://schemas.microsoft.com/office/drawing/2014/main" id="{7BAC48CF-B3F5-4BC6-9739-DDDA0AB7DDF0}"/>
                </a:ext>
              </a:extLst>
            </p:cNvPr>
            <p:cNvGrpSpPr>
              <a:grpSpLocks/>
            </p:cNvGrpSpPr>
            <p:nvPr/>
          </p:nvGrpSpPr>
          <p:grpSpPr bwMode="auto">
            <a:xfrm>
              <a:off x="7042150" y="4878388"/>
              <a:ext cx="411163" cy="368300"/>
              <a:chOff x="4360243" y="3244334"/>
              <a:chExt cx="410690" cy="369478"/>
            </a:xfrm>
          </p:grpSpPr>
          <p:sp>
            <p:nvSpPr>
              <p:cNvPr id="33850" name="Rectangle 91">
                <a:extLst>
                  <a:ext uri="{FF2B5EF4-FFF2-40B4-BE49-F238E27FC236}">
                    <a16:creationId xmlns:a16="http://schemas.microsoft.com/office/drawing/2014/main" id="{3162D76A-C8D8-4DA1-9FEF-8B4A124CFDE7}"/>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3</a:t>
                </a:r>
                <a:endParaRPr lang="en-IN" altLang="en-US"/>
              </a:p>
            </p:txBody>
          </p:sp>
          <p:cxnSp>
            <p:nvCxnSpPr>
              <p:cNvPr id="62" name="Straight Arrow Connector 61">
                <a:extLst>
                  <a:ext uri="{FF2B5EF4-FFF2-40B4-BE49-F238E27FC236}">
                    <a16:creationId xmlns:a16="http://schemas.microsoft.com/office/drawing/2014/main" id="{40F5D5E9-84A9-4F01-A7AF-BA3EEB3823A9}"/>
                  </a:ext>
                </a:extLst>
              </p:cNvPr>
              <p:cNvCxnSpPr/>
              <p:nvPr/>
            </p:nvCxnSpPr>
            <p:spPr bwMode="auto">
              <a:xfrm>
                <a:off x="4441113" y="3298482"/>
                <a:ext cx="1902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3810" name="Group 85">
            <a:extLst>
              <a:ext uri="{FF2B5EF4-FFF2-40B4-BE49-F238E27FC236}">
                <a16:creationId xmlns:a16="http://schemas.microsoft.com/office/drawing/2014/main" id="{40DF6DF2-CDC3-48B5-AD35-F29E477A7FBD}"/>
              </a:ext>
            </a:extLst>
          </p:cNvPr>
          <p:cNvGrpSpPr>
            <a:grpSpLocks/>
          </p:cNvGrpSpPr>
          <p:nvPr/>
        </p:nvGrpSpPr>
        <p:grpSpPr bwMode="auto">
          <a:xfrm>
            <a:off x="252413" y="4994275"/>
            <a:ext cx="5472112" cy="922338"/>
            <a:chOff x="251966" y="5658921"/>
            <a:chExt cx="5472162" cy="923330"/>
          </a:xfrm>
        </p:grpSpPr>
        <p:grpSp>
          <p:nvGrpSpPr>
            <p:cNvPr id="33843" name="Group 62">
              <a:extLst>
                <a:ext uri="{FF2B5EF4-FFF2-40B4-BE49-F238E27FC236}">
                  <a16:creationId xmlns:a16="http://schemas.microsoft.com/office/drawing/2014/main" id="{CE67680D-5A6D-454D-AE7E-F36DD65A870A}"/>
                </a:ext>
              </a:extLst>
            </p:cNvPr>
            <p:cNvGrpSpPr>
              <a:grpSpLocks/>
            </p:cNvGrpSpPr>
            <p:nvPr/>
          </p:nvGrpSpPr>
          <p:grpSpPr bwMode="auto">
            <a:xfrm>
              <a:off x="251966" y="5658921"/>
              <a:ext cx="5472162" cy="923330"/>
              <a:chOff x="179512" y="2549803"/>
              <a:chExt cx="5472162" cy="923330"/>
            </a:xfrm>
          </p:grpSpPr>
          <p:sp>
            <p:nvSpPr>
              <p:cNvPr id="33845" name="Rectangle 302">
                <a:extLst>
                  <a:ext uri="{FF2B5EF4-FFF2-40B4-BE49-F238E27FC236}">
                    <a16:creationId xmlns:a16="http://schemas.microsoft.com/office/drawing/2014/main" id="{C63B265D-9AB3-4D5F-93C1-D0E8AF705DB9}"/>
                  </a:ext>
                </a:extLst>
              </p:cNvPr>
              <p:cNvSpPr>
                <a:spLocks noChangeArrowheads="1"/>
              </p:cNvSpPr>
              <p:nvPr/>
            </p:nvSpPr>
            <p:spPr bwMode="auto">
              <a:xfrm>
                <a:off x="179512" y="2549803"/>
                <a:ext cx="547216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9999"/>
                    </a:solidFill>
                  </a:rPr>
                  <a:t>The resultant of two forces F</a:t>
                </a:r>
                <a:r>
                  <a:rPr lang="en-US" altLang="en-US" b="1" baseline="-25000">
                    <a:solidFill>
                      <a:srgbClr val="009999"/>
                    </a:solidFill>
                  </a:rPr>
                  <a:t>1 </a:t>
                </a:r>
                <a:r>
                  <a:rPr lang="en-US" altLang="en-US" b="1">
                    <a:solidFill>
                      <a:srgbClr val="009999"/>
                    </a:solidFill>
                  </a:rPr>
                  <a:t>and F</a:t>
                </a:r>
                <a:r>
                  <a:rPr lang="en-US" altLang="en-US" b="1" baseline="-25000">
                    <a:solidFill>
                      <a:srgbClr val="009999"/>
                    </a:solidFill>
                  </a:rPr>
                  <a:t>2</a:t>
                </a:r>
                <a:r>
                  <a:rPr lang="en-US" altLang="en-US" b="1">
                    <a:solidFill>
                      <a:srgbClr val="009999"/>
                    </a:solidFill>
                  </a:rPr>
                  <a:t> obtained by </a:t>
                </a:r>
                <a:r>
                  <a:rPr lang="en-US" altLang="en-US" b="1">
                    <a:solidFill>
                      <a:srgbClr val="FFCCFF"/>
                    </a:solidFill>
                  </a:rPr>
                  <a:t>parallelogram law of forces</a:t>
                </a:r>
                <a:r>
                  <a:rPr lang="en-US" altLang="en-US" b="1">
                    <a:solidFill>
                      <a:srgbClr val="009999"/>
                    </a:solidFill>
                  </a:rPr>
                  <a:t> must be equal and opposite to the third force F</a:t>
                </a:r>
                <a:r>
                  <a:rPr lang="en-US" altLang="en-US" b="1" baseline="-25000">
                    <a:solidFill>
                      <a:srgbClr val="009999"/>
                    </a:solidFill>
                  </a:rPr>
                  <a:t>3</a:t>
                </a:r>
                <a:r>
                  <a:rPr lang="en-US" altLang="en-US" b="1">
                    <a:solidFill>
                      <a:srgbClr val="009999"/>
                    </a:solidFill>
                  </a:rPr>
                  <a:t>.                                            </a:t>
                </a:r>
              </a:p>
            </p:txBody>
          </p:sp>
          <p:cxnSp>
            <p:nvCxnSpPr>
              <p:cNvPr id="65" name="Straight Arrow Connector 64">
                <a:extLst>
                  <a:ext uri="{FF2B5EF4-FFF2-40B4-BE49-F238E27FC236}">
                    <a16:creationId xmlns:a16="http://schemas.microsoft.com/office/drawing/2014/main" id="{8DAE6219-8209-466D-811C-362D9219A53D}"/>
                  </a:ext>
                </a:extLst>
              </p:cNvPr>
              <p:cNvCxnSpPr/>
              <p:nvPr/>
            </p:nvCxnSpPr>
            <p:spPr bwMode="auto">
              <a:xfrm>
                <a:off x="3970497" y="2589534"/>
                <a:ext cx="19050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D1EA7202-FC76-48C3-A291-CAD3F224CF2B}"/>
                  </a:ext>
                </a:extLst>
              </p:cNvPr>
              <p:cNvCxnSpPr/>
              <p:nvPr/>
            </p:nvCxnSpPr>
            <p:spPr bwMode="auto">
              <a:xfrm>
                <a:off x="3249765" y="2594301"/>
                <a:ext cx="19050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67" name="Straight Arrow Connector 66">
              <a:extLst>
                <a:ext uri="{FF2B5EF4-FFF2-40B4-BE49-F238E27FC236}">
                  <a16:creationId xmlns:a16="http://schemas.microsoft.com/office/drawing/2014/main" id="{B1692D12-79D0-4395-905B-7E5EE901D3DA}"/>
                </a:ext>
              </a:extLst>
            </p:cNvPr>
            <p:cNvCxnSpPr/>
            <p:nvPr/>
          </p:nvCxnSpPr>
          <p:spPr bwMode="auto">
            <a:xfrm>
              <a:off x="3695284" y="6254874"/>
              <a:ext cx="19050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1D6470CD-A764-443A-97AC-0248095C289E}"/>
              </a:ext>
            </a:extLst>
          </p:cNvPr>
          <p:cNvGrpSpPr>
            <a:grpSpLocks/>
          </p:cNvGrpSpPr>
          <p:nvPr/>
        </p:nvGrpSpPr>
        <p:grpSpPr bwMode="auto">
          <a:xfrm>
            <a:off x="7132638" y="5603875"/>
            <a:ext cx="517525" cy="755650"/>
            <a:chOff x="6876256" y="5367338"/>
            <a:chExt cx="516632" cy="755650"/>
          </a:xfrm>
        </p:grpSpPr>
        <p:cxnSp>
          <p:nvCxnSpPr>
            <p:cNvPr id="69" name="Straight Arrow Connector 68">
              <a:extLst>
                <a:ext uri="{FF2B5EF4-FFF2-40B4-BE49-F238E27FC236}">
                  <a16:creationId xmlns:a16="http://schemas.microsoft.com/office/drawing/2014/main" id="{79028112-4685-49C1-BEDB-7284C62DD9A6}"/>
                </a:ext>
              </a:extLst>
            </p:cNvPr>
            <p:cNvCxnSpPr/>
            <p:nvPr/>
          </p:nvCxnSpPr>
          <p:spPr bwMode="auto">
            <a:xfrm flipH="1">
              <a:off x="7164682" y="5367338"/>
              <a:ext cx="228206" cy="755650"/>
            </a:xfrm>
            <a:prstGeom prst="straightConnector1">
              <a:avLst/>
            </a:prstGeom>
            <a:ln w="28575">
              <a:solidFill>
                <a:srgbClr val="00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3840" name="Group 87">
              <a:extLst>
                <a:ext uri="{FF2B5EF4-FFF2-40B4-BE49-F238E27FC236}">
                  <a16:creationId xmlns:a16="http://schemas.microsoft.com/office/drawing/2014/main" id="{534E6B4C-08A5-4CE8-BD21-B9FA9DB32B95}"/>
                </a:ext>
              </a:extLst>
            </p:cNvPr>
            <p:cNvGrpSpPr>
              <a:grpSpLocks/>
            </p:cNvGrpSpPr>
            <p:nvPr/>
          </p:nvGrpSpPr>
          <p:grpSpPr bwMode="auto">
            <a:xfrm>
              <a:off x="6876256" y="5661248"/>
              <a:ext cx="409575" cy="368300"/>
              <a:chOff x="4360243" y="3244334"/>
              <a:chExt cx="410690" cy="369478"/>
            </a:xfrm>
          </p:grpSpPr>
          <p:sp>
            <p:nvSpPr>
              <p:cNvPr id="33841" name="Rectangle 91">
                <a:extLst>
                  <a:ext uri="{FF2B5EF4-FFF2-40B4-BE49-F238E27FC236}">
                    <a16:creationId xmlns:a16="http://schemas.microsoft.com/office/drawing/2014/main" id="{403A1A23-3F0B-48AD-A4D5-9CDC66C489FB}"/>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1</a:t>
                </a:r>
                <a:endParaRPr lang="en-IN" altLang="en-US"/>
              </a:p>
            </p:txBody>
          </p:sp>
          <p:cxnSp>
            <p:nvCxnSpPr>
              <p:cNvPr id="75" name="Straight Arrow Connector 74">
                <a:extLst>
                  <a:ext uri="{FF2B5EF4-FFF2-40B4-BE49-F238E27FC236}">
                    <a16:creationId xmlns:a16="http://schemas.microsoft.com/office/drawing/2014/main" id="{E8CCD92E-045D-4E56-A533-C25B8F630B49}"/>
                  </a:ext>
                </a:extLst>
              </p:cNvPr>
              <p:cNvCxnSpPr/>
              <p:nvPr/>
            </p:nvCxnSpPr>
            <p:spPr bwMode="auto">
              <a:xfrm>
                <a:off x="4439697" y="3298259"/>
                <a:ext cx="19068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0" name="Group 9">
            <a:extLst>
              <a:ext uri="{FF2B5EF4-FFF2-40B4-BE49-F238E27FC236}">
                <a16:creationId xmlns:a16="http://schemas.microsoft.com/office/drawing/2014/main" id="{28089E61-967D-4A69-B03E-8C2176D32776}"/>
              </a:ext>
            </a:extLst>
          </p:cNvPr>
          <p:cNvGrpSpPr>
            <a:grpSpLocks/>
          </p:cNvGrpSpPr>
          <p:nvPr/>
        </p:nvGrpSpPr>
        <p:grpSpPr bwMode="auto">
          <a:xfrm>
            <a:off x="7642225" y="5229225"/>
            <a:ext cx="962025" cy="407988"/>
            <a:chOff x="7475538" y="6156325"/>
            <a:chExt cx="962025" cy="408775"/>
          </a:xfrm>
        </p:grpSpPr>
        <p:cxnSp>
          <p:nvCxnSpPr>
            <p:cNvPr id="68" name="Straight Arrow Connector 67">
              <a:extLst>
                <a:ext uri="{FF2B5EF4-FFF2-40B4-BE49-F238E27FC236}">
                  <a16:creationId xmlns:a16="http://schemas.microsoft.com/office/drawing/2014/main" id="{EC2C0399-0DC4-452E-9061-FE2DD2E2C6E4}"/>
                </a:ext>
              </a:extLst>
            </p:cNvPr>
            <p:cNvCxnSpPr/>
            <p:nvPr/>
          </p:nvCxnSpPr>
          <p:spPr bwMode="auto">
            <a:xfrm>
              <a:off x="7475538" y="6565100"/>
              <a:ext cx="962025" cy="0"/>
            </a:xfrm>
            <a:prstGeom prst="straightConnector1">
              <a:avLst/>
            </a:prstGeom>
            <a:ln w="28575">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836" name="Group 87">
              <a:extLst>
                <a:ext uri="{FF2B5EF4-FFF2-40B4-BE49-F238E27FC236}">
                  <a16:creationId xmlns:a16="http://schemas.microsoft.com/office/drawing/2014/main" id="{B1AF637A-753B-4E7F-A0C4-66EC394C03A7}"/>
                </a:ext>
              </a:extLst>
            </p:cNvPr>
            <p:cNvGrpSpPr>
              <a:grpSpLocks/>
            </p:cNvGrpSpPr>
            <p:nvPr/>
          </p:nvGrpSpPr>
          <p:grpSpPr bwMode="auto">
            <a:xfrm>
              <a:off x="7762875" y="6156325"/>
              <a:ext cx="409575" cy="368300"/>
              <a:chOff x="4360243" y="3244334"/>
              <a:chExt cx="410690" cy="369478"/>
            </a:xfrm>
          </p:grpSpPr>
          <p:sp>
            <p:nvSpPr>
              <p:cNvPr id="33837" name="Rectangle 91">
                <a:extLst>
                  <a:ext uri="{FF2B5EF4-FFF2-40B4-BE49-F238E27FC236}">
                    <a16:creationId xmlns:a16="http://schemas.microsoft.com/office/drawing/2014/main" id="{963C14E9-0EE1-4A59-8760-525D7BD11839}"/>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2</a:t>
                </a:r>
                <a:endParaRPr lang="en-IN" altLang="en-US"/>
              </a:p>
            </p:txBody>
          </p:sp>
          <p:cxnSp>
            <p:nvCxnSpPr>
              <p:cNvPr id="78" name="Straight Arrow Connector 77">
                <a:extLst>
                  <a:ext uri="{FF2B5EF4-FFF2-40B4-BE49-F238E27FC236}">
                    <a16:creationId xmlns:a16="http://schemas.microsoft.com/office/drawing/2014/main" id="{A6B6C566-9446-48CF-9DA0-D722B63782AF}"/>
                  </a:ext>
                </a:extLst>
              </p:cNvPr>
              <p:cNvCxnSpPr/>
              <p:nvPr/>
            </p:nvCxnSpPr>
            <p:spPr bwMode="auto">
              <a:xfrm>
                <a:off x="4439835" y="3298586"/>
                <a:ext cx="19101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3" name="Group 12">
            <a:extLst>
              <a:ext uri="{FF2B5EF4-FFF2-40B4-BE49-F238E27FC236}">
                <a16:creationId xmlns:a16="http://schemas.microsoft.com/office/drawing/2014/main" id="{7B4B5D42-08AA-4563-A74F-864607CDA238}"/>
              </a:ext>
            </a:extLst>
          </p:cNvPr>
          <p:cNvGrpSpPr>
            <a:grpSpLocks/>
          </p:cNvGrpSpPr>
          <p:nvPr/>
        </p:nvGrpSpPr>
        <p:grpSpPr bwMode="auto">
          <a:xfrm>
            <a:off x="7407275" y="5626100"/>
            <a:ext cx="1185863" cy="782638"/>
            <a:chOff x="7462838" y="5376863"/>
            <a:chExt cx="1185862" cy="782914"/>
          </a:xfrm>
        </p:grpSpPr>
        <p:cxnSp>
          <p:nvCxnSpPr>
            <p:cNvPr id="72" name="Straight Connector 71">
              <a:extLst>
                <a:ext uri="{FF2B5EF4-FFF2-40B4-BE49-F238E27FC236}">
                  <a16:creationId xmlns:a16="http://schemas.microsoft.com/office/drawing/2014/main" id="{0FC842B1-9C12-44D9-ADF1-0B61BF7E2DE7}"/>
                </a:ext>
              </a:extLst>
            </p:cNvPr>
            <p:cNvCxnSpPr/>
            <p:nvPr/>
          </p:nvCxnSpPr>
          <p:spPr>
            <a:xfrm flipV="1">
              <a:off x="7462838" y="5376863"/>
              <a:ext cx="1185862" cy="746388"/>
            </a:xfrm>
            <a:prstGeom prst="line">
              <a:avLst/>
            </a:prstGeom>
            <a:ln w="28575">
              <a:solidFill>
                <a:srgbClr val="FF00FF"/>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3832" name="Group 87">
              <a:extLst>
                <a:ext uri="{FF2B5EF4-FFF2-40B4-BE49-F238E27FC236}">
                  <a16:creationId xmlns:a16="http://schemas.microsoft.com/office/drawing/2014/main" id="{DAB085A4-8527-4F8F-885F-16692E0B73CF}"/>
                </a:ext>
              </a:extLst>
            </p:cNvPr>
            <p:cNvGrpSpPr>
              <a:grpSpLocks/>
            </p:cNvGrpSpPr>
            <p:nvPr/>
          </p:nvGrpSpPr>
          <p:grpSpPr bwMode="auto">
            <a:xfrm>
              <a:off x="7956376" y="5789889"/>
              <a:ext cx="411163" cy="369888"/>
              <a:chOff x="4360243" y="3244334"/>
              <a:chExt cx="410690" cy="369478"/>
            </a:xfrm>
          </p:grpSpPr>
          <p:sp>
            <p:nvSpPr>
              <p:cNvPr id="33833" name="Rectangle 91">
                <a:extLst>
                  <a:ext uri="{FF2B5EF4-FFF2-40B4-BE49-F238E27FC236}">
                    <a16:creationId xmlns:a16="http://schemas.microsoft.com/office/drawing/2014/main" id="{F17BE75D-4436-42D8-AB1F-7809F0BD24F3}"/>
                  </a:ext>
                </a:extLst>
              </p:cNvPr>
              <p:cNvSpPr>
                <a:spLocks noChangeArrowheads="1"/>
              </p:cNvSpPr>
              <p:nvPr/>
            </p:nvSpPr>
            <p:spPr bwMode="auto">
              <a:xfrm>
                <a:off x="4360243" y="3244334"/>
                <a:ext cx="41069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3</a:t>
                </a:r>
                <a:endParaRPr lang="en-IN" altLang="en-US"/>
              </a:p>
            </p:txBody>
          </p:sp>
          <p:cxnSp>
            <p:nvCxnSpPr>
              <p:cNvPr id="82" name="Straight Arrow Connector 81">
                <a:extLst>
                  <a:ext uri="{FF2B5EF4-FFF2-40B4-BE49-F238E27FC236}">
                    <a16:creationId xmlns:a16="http://schemas.microsoft.com/office/drawing/2014/main" id="{3EC94198-7E08-4FD6-BA02-221E8B0133B3}"/>
                  </a:ext>
                </a:extLst>
              </p:cNvPr>
              <p:cNvCxnSpPr/>
              <p:nvPr/>
            </p:nvCxnSpPr>
            <p:spPr bwMode="auto">
              <a:xfrm>
                <a:off x="4441287" y="3298138"/>
                <a:ext cx="1902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3822" name="Group 84">
            <a:extLst>
              <a:ext uri="{FF2B5EF4-FFF2-40B4-BE49-F238E27FC236}">
                <a16:creationId xmlns:a16="http://schemas.microsoft.com/office/drawing/2014/main" id="{B2A4F68C-76A9-41E0-8F73-D34C3843E508}"/>
              </a:ext>
            </a:extLst>
          </p:cNvPr>
          <p:cNvGrpSpPr>
            <a:grpSpLocks/>
          </p:cNvGrpSpPr>
          <p:nvPr/>
        </p:nvGrpSpPr>
        <p:grpSpPr bwMode="auto">
          <a:xfrm>
            <a:off x="2339975" y="4548188"/>
            <a:ext cx="1889125" cy="369887"/>
            <a:chOff x="2340197" y="5147900"/>
            <a:chExt cx="1888659" cy="369332"/>
          </a:xfrm>
        </p:grpSpPr>
        <p:grpSp>
          <p:nvGrpSpPr>
            <p:cNvPr id="33824" name="Group 30">
              <a:extLst>
                <a:ext uri="{FF2B5EF4-FFF2-40B4-BE49-F238E27FC236}">
                  <a16:creationId xmlns:a16="http://schemas.microsoft.com/office/drawing/2014/main" id="{EDE4E714-67A1-4B54-80E9-74E53F68194F}"/>
                </a:ext>
              </a:extLst>
            </p:cNvPr>
            <p:cNvGrpSpPr>
              <a:grpSpLocks/>
            </p:cNvGrpSpPr>
            <p:nvPr/>
          </p:nvGrpSpPr>
          <p:grpSpPr bwMode="auto">
            <a:xfrm>
              <a:off x="2340197" y="5147900"/>
              <a:ext cx="1888659" cy="369332"/>
              <a:chOff x="2267740" y="3779748"/>
              <a:chExt cx="1888659" cy="369332"/>
            </a:xfrm>
          </p:grpSpPr>
          <p:grpSp>
            <p:nvGrpSpPr>
              <p:cNvPr id="33826" name="Group 8">
                <a:extLst>
                  <a:ext uri="{FF2B5EF4-FFF2-40B4-BE49-F238E27FC236}">
                    <a16:creationId xmlns:a16="http://schemas.microsoft.com/office/drawing/2014/main" id="{7CB8E30C-4DC5-4902-AD66-C9182E00B47C}"/>
                  </a:ext>
                </a:extLst>
              </p:cNvPr>
              <p:cNvGrpSpPr>
                <a:grpSpLocks/>
              </p:cNvGrpSpPr>
              <p:nvPr/>
            </p:nvGrpSpPr>
            <p:grpSpPr bwMode="auto">
              <a:xfrm>
                <a:off x="2267740" y="3779748"/>
                <a:ext cx="1888659" cy="369332"/>
                <a:chOff x="3820736" y="2875002"/>
                <a:chExt cx="1888569" cy="368778"/>
              </a:xfrm>
            </p:grpSpPr>
            <p:sp>
              <p:nvSpPr>
                <p:cNvPr id="33828" name="Rectangle 5">
                  <a:extLst>
                    <a:ext uri="{FF2B5EF4-FFF2-40B4-BE49-F238E27FC236}">
                      <a16:creationId xmlns:a16="http://schemas.microsoft.com/office/drawing/2014/main" id="{C915CE36-2EB5-4D30-AC4B-153452856436}"/>
                    </a:ext>
                  </a:extLst>
                </p:cNvPr>
                <p:cNvSpPr>
                  <a:spLocks noChangeArrowheads="1"/>
                </p:cNvSpPr>
                <p:nvPr/>
              </p:nvSpPr>
              <p:spPr bwMode="auto">
                <a:xfrm>
                  <a:off x="3820736" y="2875002"/>
                  <a:ext cx="1888569"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rPr>
                    <a:t>F</a:t>
                  </a:r>
                  <a:r>
                    <a:rPr lang="en-US" altLang="en-US" b="1" baseline="-25000">
                      <a:solidFill>
                        <a:srgbClr val="FFCCCC"/>
                      </a:solidFill>
                    </a:rPr>
                    <a:t>1</a:t>
                  </a:r>
                  <a:r>
                    <a:rPr lang="en-US" altLang="en-US" b="1">
                      <a:solidFill>
                        <a:srgbClr val="FFCCCC"/>
                      </a:solidFill>
                    </a:rPr>
                    <a:t> +  F</a:t>
                  </a:r>
                  <a:r>
                    <a:rPr lang="en-US" altLang="en-US" b="1" baseline="-25000">
                      <a:solidFill>
                        <a:srgbClr val="FFCCCC"/>
                      </a:solidFill>
                    </a:rPr>
                    <a:t>2  </a:t>
                  </a:r>
                  <a:r>
                    <a:rPr lang="en-US" altLang="en-US" b="1">
                      <a:solidFill>
                        <a:srgbClr val="FFCCCC"/>
                      </a:solidFill>
                    </a:rPr>
                    <a:t>+ F</a:t>
                  </a:r>
                  <a:r>
                    <a:rPr lang="en-US" altLang="en-US" b="1" baseline="-25000">
                      <a:solidFill>
                        <a:srgbClr val="FFCCCC"/>
                      </a:solidFill>
                    </a:rPr>
                    <a:t>3  </a:t>
                  </a:r>
                  <a:r>
                    <a:rPr lang="en-US" altLang="en-US" b="1">
                      <a:solidFill>
                        <a:srgbClr val="FFCCCC"/>
                      </a:solidFill>
                    </a:rPr>
                    <a:t>= 0</a:t>
                  </a:r>
                  <a:endParaRPr lang="en-IN" altLang="en-US">
                    <a:solidFill>
                      <a:srgbClr val="FFCCCC"/>
                    </a:solidFill>
                  </a:endParaRPr>
                </a:p>
              </p:txBody>
            </p:sp>
            <p:cxnSp>
              <p:nvCxnSpPr>
                <p:cNvPr id="35" name="Straight Arrow Connector 34">
                  <a:extLst>
                    <a:ext uri="{FF2B5EF4-FFF2-40B4-BE49-F238E27FC236}">
                      <a16:creationId xmlns:a16="http://schemas.microsoft.com/office/drawing/2014/main" id="{A1606D6D-01AC-45BF-8786-A3C949C4EA8E}"/>
                    </a:ext>
                  </a:extLst>
                </p:cNvPr>
                <p:cNvCxnSpPr/>
                <p:nvPr/>
              </p:nvCxnSpPr>
              <p:spPr bwMode="auto">
                <a:xfrm>
                  <a:off x="3911197" y="2911405"/>
                  <a:ext cx="1904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CBEFED4A-0023-40C1-A53C-58C8191ED087}"/>
                    </a:ext>
                  </a:extLst>
                </p:cNvPr>
                <p:cNvCxnSpPr/>
                <p:nvPr/>
              </p:nvCxnSpPr>
              <p:spPr bwMode="auto">
                <a:xfrm>
                  <a:off x="4455549" y="2916153"/>
                  <a:ext cx="1904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3" name="Straight Arrow Connector 32">
                <a:extLst>
                  <a:ext uri="{FF2B5EF4-FFF2-40B4-BE49-F238E27FC236}">
                    <a16:creationId xmlns:a16="http://schemas.microsoft.com/office/drawing/2014/main" id="{403E417B-4365-4922-86C0-506332B4EF84}"/>
                  </a:ext>
                </a:extLst>
              </p:cNvPr>
              <p:cNvCxnSpPr/>
              <p:nvPr/>
            </p:nvCxnSpPr>
            <p:spPr bwMode="auto">
              <a:xfrm>
                <a:off x="3399349" y="3822546"/>
                <a:ext cx="19045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84" name="Straight Arrow Connector 83">
              <a:extLst>
                <a:ext uri="{FF2B5EF4-FFF2-40B4-BE49-F238E27FC236}">
                  <a16:creationId xmlns:a16="http://schemas.microsoft.com/office/drawing/2014/main" id="{21B689E4-F50E-4B3F-A54A-47554AD91471}"/>
                </a:ext>
              </a:extLst>
            </p:cNvPr>
            <p:cNvCxnSpPr/>
            <p:nvPr/>
          </p:nvCxnSpPr>
          <p:spPr bwMode="auto">
            <a:xfrm>
              <a:off x="3974919" y="5189113"/>
              <a:ext cx="19045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3818" name="Rectangle 302">
            <a:extLst>
              <a:ext uri="{FF2B5EF4-FFF2-40B4-BE49-F238E27FC236}">
                <a16:creationId xmlns:a16="http://schemas.microsoft.com/office/drawing/2014/main" id="{E4FC4CAE-E40F-4613-A8F4-30BB4BBB931D}"/>
              </a:ext>
            </a:extLst>
          </p:cNvPr>
          <p:cNvSpPr>
            <a:spLocks noChangeArrowheads="1"/>
          </p:cNvSpPr>
          <p:nvPr/>
        </p:nvSpPr>
        <p:spPr bwMode="auto">
          <a:xfrm>
            <a:off x="252413" y="5876925"/>
            <a:ext cx="67183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CC00FF"/>
                </a:solidFill>
              </a:rPr>
              <a:t>By </a:t>
            </a:r>
            <a:r>
              <a:rPr lang="en-US" altLang="en-US" b="1">
                <a:solidFill>
                  <a:srgbClr val="FFC000"/>
                </a:solidFill>
              </a:rPr>
              <a:t>triangle law of vectors</a:t>
            </a:r>
            <a:r>
              <a:rPr lang="en-US" altLang="en-US" b="1">
                <a:solidFill>
                  <a:srgbClr val="CC00FF"/>
                </a:solidFill>
              </a:rPr>
              <a:t>, the three sides of the triangle with </a:t>
            </a:r>
            <a:r>
              <a:rPr lang="en-US" altLang="en-US" b="1">
                <a:solidFill>
                  <a:srgbClr val="00B050"/>
                </a:solidFill>
              </a:rPr>
              <a:t>arrows taken in the same order</a:t>
            </a:r>
            <a:r>
              <a:rPr lang="en-US" altLang="en-US" b="1">
                <a:solidFill>
                  <a:srgbClr val="CC00FF"/>
                </a:solidFill>
              </a:rPr>
              <a:t> represent the equilibrium of forces.</a:t>
            </a:r>
          </a:p>
        </p:txBody>
      </p:sp>
      <p:grpSp>
        <p:nvGrpSpPr>
          <p:cNvPr id="9" name="Group 8">
            <a:extLst>
              <a:ext uri="{FF2B5EF4-FFF2-40B4-BE49-F238E27FC236}">
                <a16:creationId xmlns:a16="http://schemas.microsoft.com/office/drawing/2014/main" id="{19FA56B7-5CCB-4E9F-915C-CA7E357E6DFD}"/>
              </a:ext>
            </a:extLst>
          </p:cNvPr>
          <p:cNvGrpSpPr>
            <a:grpSpLocks/>
          </p:cNvGrpSpPr>
          <p:nvPr/>
        </p:nvGrpSpPr>
        <p:grpSpPr bwMode="auto">
          <a:xfrm>
            <a:off x="6156325" y="4292600"/>
            <a:ext cx="1174750" cy="755650"/>
            <a:chOff x="6156176" y="4293096"/>
            <a:chExt cx="1174750" cy="755650"/>
          </a:xfrm>
        </p:grpSpPr>
        <p:grpSp>
          <p:nvGrpSpPr>
            <p:cNvPr id="33820" name="Group 88">
              <a:extLst>
                <a:ext uri="{FF2B5EF4-FFF2-40B4-BE49-F238E27FC236}">
                  <a16:creationId xmlns:a16="http://schemas.microsoft.com/office/drawing/2014/main" id="{DFA3347C-7131-400C-AE8B-BB3EC25ABD76}"/>
                </a:ext>
              </a:extLst>
            </p:cNvPr>
            <p:cNvGrpSpPr>
              <a:grpSpLocks/>
            </p:cNvGrpSpPr>
            <p:nvPr/>
          </p:nvGrpSpPr>
          <p:grpSpPr bwMode="auto">
            <a:xfrm rot="10800000">
              <a:off x="6156176" y="4293096"/>
              <a:ext cx="1174750" cy="755650"/>
              <a:chOff x="6384925" y="4556125"/>
              <a:chExt cx="1174750" cy="755650"/>
            </a:xfrm>
          </p:grpSpPr>
          <p:cxnSp>
            <p:nvCxnSpPr>
              <p:cNvPr id="90" name="Straight Connector 89">
                <a:extLst>
                  <a:ext uri="{FF2B5EF4-FFF2-40B4-BE49-F238E27FC236}">
                    <a16:creationId xmlns:a16="http://schemas.microsoft.com/office/drawing/2014/main" id="{0F2AAE93-1EB4-4C76-B166-61900205BEB6}"/>
                  </a:ext>
                </a:extLst>
              </p:cNvPr>
              <p:cNvCxnSpPr/>
              <p:nvPr/>
            </p:nvCxnSpPr>
            <p:spPr>
              <a:xfrm flipV="1">
                <a:off x="6384925" y="4556125"/>
                <a:ext cx="1174750" cy="755650"/>
              </a:xfrm>
              <a:prstGeom prst="line">
                <a:avLst/>
              </a:prstGeom>
              <a:ln w="28575">
                <a:solidFill>
                  <a:srgbClr val="FF00FF"/>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3823" name="Rectangle 91">
                <a:extLst>
                  <a:ext uri="{FF2B5EF4-FFF2-40B4-BE49-F238E27FC236}">
                    <a16:creationId xmlns:a16="http://schemas.microsoft.com/office/drawing/2014/main" id="{3109D630-70C0-43E9-BA53-F7C64EC02E1F}"/>
                  </a:ext>
                </a:extLst>
              </p:cNvPr>
              <p:cNvSpPr>
                <a:spLocks noChangeArrowheads="1"/>
              </p:cNvSpPr>
              <p:nvPr/>
            </p:nvSpPr>
            <p:spPr bwMode="auto">
              <a:xfrm rot="10800000">
                <a:off x="6965679" y="4877359"/>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-F</a:t>
                </a:r>
                <a:r>
                  <a:rPr lang="en-US" altLang="en-US" b="1" baseline="-25000">
                    <a:solidFill>
                      <a:srgbClr val="FF6600"/>
                    </a:solidFill>
                  </a:rPr>
                  <a:t>3</a:t>
                </a:r>
                <a:endParaRPr lang="en-IN" altLang="en-US"/>
              </a:p>
            </p:txBody>
          </p:sp>
        </p:grpSp>
        <p:cxnSp>
          <p:nvCxnSpPr>
            <p:cNvPr id="94" name="Straight Arrow Connector 93">
              <a:extLst>
                <a:ext uri="{FF2B5EF4-FFF2-40B4-BE49-F238E27FC236}">
                  <a16:creationId xmlns:a16="http://schemas.microsoft.com/office/drawing/2014/main" id="{CB8AFC10-4CB1-4C83-A759-F470A91F52FE}"/>
                </a:ext>
              </a:extLst>
            </p:cNvPr>
            <p:cNvCxnSpPr/>
            <p:nvPr/>
          </p:nvCxnSpPr>
          <p:spPr bwMode="auto">
            <a:xfrm>
              <a:off x="6430814" y="4404221"/>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3817" name="TextBox 2">
            <a:extLst>
              <a:ext uri="{FF2B5EF4-FFF2-40B4-BE49-F238E27FC236}">
                <a16:creationId xmlns:a16="http://schemas.microsoft.com/office/drawing/2014/main" id="{1FD2F77F-685D-48E2-A99A-84517D90BB65}"/>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4" name="TextBox 11">
            <a:extLst>
              <a:ext uri="{FF2B5EF4-FFF2-40B4-BE49-F238E27FC236}">
                <a16:creationId xmlns:a16="http://schemas.microsoft.com/office/drawing/2014/main" id="{6EE882CA-76AC-4837-96F0-66CAA9848596}"/>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3819" name="TextBox 12">
            <a:extLst>
              <a:ext uri="{FF2B5EF4-FFF2-40B4-BE49-F238E27FC236}">
                <a16:creationId xmlns:a16="http://schemas.microsoft.com/office/drawing/2014/main" id="{39CC1139-203B-411B-8CAD-DA9F98FAF035}"/>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33796">
                                            <p:txEl>
                                              <p:pRg st="0" end="0"/>
                                            </p:txEl>
                                          </p:spTgt>
                                        </p:tgtEl>
                                        <p:attrNameLst>
                                          <p:attrName>style.visibility</p:attrName>
                                        </p:attrNameLst>
                                      </p:cBhvr>
                                      <p:to>
                                        <p:strVal val="visible"/>
                                      </p:to>
                                    </p:set>
                                    <p:animEffect transition="in" filter="wipe(up)">
                                      <p:cBhvr>
                                        <p:cTn id="14" dur="500"/>
                                        <p:tgtEl>
                                          <p:spTgt spid="33796">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3796">
                                            <p:txEl>
                                              <p:pRg st="1" end="1"/>
                                            </p:txEl>
                                          </p:spTgt>
                                        </p:tgtEl>
                                        <p:attrNameLst>
                                          <p:attrName>style.visibility</p:attrName>
                                        </p:attrNameLst>
                                      </p:cBhvr>
                                      <p:to>
                                        <p:strVal val="visible"/>
                                      </p:to>
                                    </p:set>
                                    <p:animEffect transition="in" filter="wipe(up)">
                                      <p:cBhvr>
                                        <p:cTn id="19" dur="500"/>
                                        <p:tgtEl>
                                          <p:spTgt spid="33796">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33796">
                                            <p:txEl>
                                              <p:pRg st="2" end="2"/>
                                            </p:txEl>
                                          </p:spTgt>
                                        </p:tgtEl>
                                        <p:attrNameLst>
                                          <p:attrName>style.visibility</p:attrName>
                                        </p:attrNameLst>
                                      </p:cBhvr>
                                      <p:to>
                                        <p:strVal val="visible"/>
                                      </p:to>
                                    </p:set>
                                    <p:animEffect transition="in" filter="wipe(up)">
                                      <p:cBhvr>
                                        <p:cTn id="24" dur="500"/>
                                        <p:tgtEl>
                                          <p:spTgt spid="33796">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left)">
                                      <p:cBhvr>
                                        <p:cTn id="29" dur="500"/>
                                        <p:tgtEl>
                                          <p:spTgt spid="2"/>
                                        </p:tgtEl>
                                      </p:cBhvr>
                                    </p:animEffect>
                                  </p:childTnLst>
                                </p:cTn>
                              </p:par>
                              <p:par>
                                <p:cTn id="30" presetID="22" presetClass="entr" presetSubtype="2"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right)">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3797"/>
                                        </p:tgtEl>
                                        <p:attrNameLst>
                                          <p:attrName>style.visibility</p:attrName>
                                        </p:attrNameLst>
                                      </p:cBhvr>
                                      <p:to>
                                        <p:strVal val="visible"/>
                                      </p:to>
                                    </p:set>
                                    <p:animEffect transition="in" filter="wipe(left)">
                                      <p:cBhvr>
                                        <p:cTn id="37" dur="500"/>
                                        <p:tgtEl>
                                          <p:spTgt spid="3379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3798"/>
                                        </p:tgtEl>
                                        <p:attrNameLst>
                                          <p:attrName>style.visibility</p:attrName>
                                        </p:attrNameLst>
                                      </p:cBhvr>
                                      <p:to>
                                        <p:strVal val="visible"/>
                                      </p:to>
                                    </p:set>
                                    <p:animEffect transition="in" filter="wipe(left)">
                                      <p:cBhvr>
                                        <p:cTn id="42" dur="500"/>
                                        <p:tgtEl>
                                          <p:spTgt spid="3379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3799"/>
                                        </p:tgtEl>
                                        <p:attrNameLst>
                                          <p:attrName>style.visibility</p:attrName>
                                        </p:attrNameLst>
                                      </p:cBhvr>
                                      <p:to>
                                        <p:strVal val="visible"/>
                                      </p:to>
                                    </p:set>
                                    <p:animEffect transition="in" filter="wipe(left)">
                                      <p:cBhvr>
                                        <p:cTn id="47" dur="500"/>
                                        <p:tgtEl>
                                          <p:spTgt spid="3379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800"/>
                                        </p:tgtEl>
                                        <p:attrNameLst>
                                          <p:attrName>style.visibility</p:attrName>
                                        </p:attrNameLst>
                                      </p:cBhvr>
                                      <p:to>
                                        <p:strVal val="visible"/>
                                      </p:to>
                                    </p:set>
                                    <p:animEffect transition="in" filter="wipe(left)">
                                      <p:cBhvr>
                                        <p:cTn id="52" dur="500"/>
                                        <p:tgtEl>
                                          <p:spTgt spid="3380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33801"/>
                                        </p:tgtEl>
                                        <p:attrNameLst>
                                          <p:attrName>style.visibility</p:attrName>
                                        </p:attrNameLst>
                                      </p:cBhvr>
                                      <p:to>
                                        <p:strVal val="visible"/>
                                      </p:to>
                                    </p:set>
                                    <p:animEffect transition="in" filter="wipe(left)">
                                      <p:cBhvr>
                                        <p:cTn id="57" dur="500"/>
                                        <p:tgtEl>
                                          <p:spTgt spid="3380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33802"/>
                                        </p:tgtEl>
                                        <p:attrNameLst>
                                          <p:attrName>style.visibility</p:attrName>
                                        </p:attrNameLst>
                                      </p:cBhvr>
                                      <p:to>
                                        <p:strVal val="visible"/>
                                      </p:to>
                                    </p:set>
                                    <p:animEffect transition="in" filter="wipe(up)">
                                      <p:cBhvr>
                                        <p:cTn id="62" dur="500"/>
                                        <p:tgtEl>
                                          <p:spTgt spid="3380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33822"/>
                                        </p:tgtEl>
                                        <p:attrNameLst>
                                          <p:attrName>style.visibility</p:attrName>
                                        </p:attrNameLst>
                                      </p:cBhvr>
                                      <p:to>
                                        <p:strVal val="visible"/>
                                      </p:to>
                                    </p:set>
                                    <p:animEffect transition="in" filter="wipe(up)">
                                      <p:cBhvr>
                                        <p:cTn id="67" dur="500"/>
                                        <p:tgtEl>
                                          <p:spTgt spid="3382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wipe(down)">
                                      <p:cBhvr>
                                        <p:cTn id="72" dur="500"/>
                                        <p:tgtEl>
                                          <p:spTgt spid="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6"/>
                                        </p:tgtEl>
                                        <p:attrNameLst>
                                          <p:attrName>style.visibility</p:attrName>
                                        </p:attrNameLst>
                                      </p:cBhvr>
                                      <p:to>
                                        <p:strVal val="visible"/>
                                      </p:to>
                                    </p:set>
                                    <p:animEffect transition="in" filter="wipe(left)">
                                      <p:cBhvr>
                                        <p:cTn id="77" dur="500"/>
                                        <p:tgtEl>
                                          <p:spTgt spid="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wipe(up)">
                                      <p:cBhvr>
                                        <p:cTn id="82" dur="500"/>
                                        <p:tgtEl>
                                          <p:spTgt spid="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49"/>
                                        </p:tgtEl>
                                        <p:attrNameLst>
                                          <p:attrName>style.visibility</p:attrName>
                                        </p:attrNameLst>
                                      </p:cBhvr>
                                      <p:to>
                                        <p:strVal val="visible"/>
                                      </p:to>
                                    </p:set>
                                    <p:animEffect transition="in" filter="wipe(left)">
                                      <p:cBhvr>
                                        <p:cTn id="87" dur="500"/>
                                        <p:tgtEl>
                                          <p:spTgt spid="4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4" fill="hold" nodeType="clickEffect">
                                  <p:stCondLst>
                                    <p:cond delay="0"/>
                                  </p:stCondLst>
                                  <p:childTnLst>
                                    <p:set>
                                      <p:cBhvr>
                                        <p:cTn id="91" dur="1" fill="hold">
                                          <p:stCondLst>
                                            <p:cond delay="0"/>
                                          </p:stCondLst>
                                        </p:cTn>
                                        <p:tgtEl>
                                          <p:spTgt spid="50"/>
                                        </p:tgtEl>
                                        <p:attrNameLst>
                                          <p:attrName>style.visibility</p:attrName>
                                        </p:attrNameLst>
                                      </p:cBhvr>
                                      <p:to>
                                        <p:strVal val="visible"/>
                                      </p:to>
                                    </p:set>
                                    <p:animEffect transition="in" filter="wipe(down)">
                                      <p:cBhvr>
                                        <p:cTn id="92" dur="500"/>
                                        <p:tgtEl>
                                          <p:spTgt spid="5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4" fill="hold" nodeType="clickEffect">
                                  <p:stCondLst>
                                    <p:cond delay="0"/>
                                  </p:stCondLst>
                                  <p:childTnLst>
                                    <p:set>
                                      <p:cBhvr>
                                        <p:cTn id="96" dur="1" fill="hold">
                                          <p:stCondLst>
                                            <p:cond delay="0"/>
                                          </p:stCondLst>
                                        </p:cTn>
                                        <p:tgtEl>
                                          <p:spTgt spid="52"/>
                                        </p:tgtEl>
                                        <p:attrNameLst>
                                          <p:attrName>style.visibility</p:attrName>
                                        </p:attrNameLst>
                                      </p:cBhvr>
                                      <p:to>
                                        <p:strVal val="visible"/>
                                      </p:to>
                                    </p:set>
                                    <p:animEffect transition="in" filter="wipe(down)">
                                      <p:cBhvr>
                                        <p:cTn id="97" dur="500"/>
                                        <p:tgtEl>
                                          <p:spTgt spid="52"/>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xit" presetSubtype="0" fill="hold" nodeType="clickEffect">
                                  <p:stCondLst>
                                    <p:cond delay="0"/>
                                  </p:stCondLst>
                                  <p:childTnLst>
                                    <p:animEffect transition="out" filter="fade">
                                      <p:cBhvr>
                                        <p:cTn id="101" dur="500"/>
                                        <p:tgtEl>
                                          <p:spTgt spid="7"/>
                                        </p:tgtEl>
                                      </p:cBhvr>
                                    </p:animEffect>
                                    <p:set>
                                      <p:cBhvr>
                                        <p:cTn id="102" dur="1" fill="hold">
                                          <p:stCondLst>
                                            <p:cond delay="499"/>
                                          </p:stCondLst>
                                        </p:cTn>
                                        <p:tgtEl>
                                          <p:spTgt spid="7"/>
                                        </p:tgtEl>
                                        <p:attrNameLst>
                                          <p:attrName>style.visibility</p:attrName>
                                        </p:attrNameLst>
                                      </p:cBhvr>
                                      <p:to>
                                        <p:strVal val="hidden"/>
                                      </p:to>
                                    </p:set>
                                  </p:childTnLst>
                                </p:cTn>
                              </p:par>
                            </p:childTnLst>
                          </p:cTn>
                        </p:par>
                        <p:par>
                          <p:cTn id="103" fill="hold" nodeType="afterGroup">
                            <p:stCondLst>
                              <p:cond delay="500"/>
                            </p:stCondLst>
                            <p:childTnLst>
                              <p:par>
                                <p:cTn id="104" presetID="1" presetClass="entr" presetSubtype="0" fill="hold" nodeType="afterEffect">
                                  <p:stCondLst>
                                    <p:cond delay="0"/>
                                  </p:stCondLst>
                                  <p:childTnLst>
                                    <p:set>
                                      <p:cBhvr>
                                        <p:cTn id="105" dur="1" fill="hold">
                                          <p:stCondLst>
                                            <p:cond delay="0"/>
                                          </p:stCondLst>
                                        </p:cTn>
                                        <p:tgtEl>
                                          <p:spTgt spid="9"/>
                                        </p:tgtEl>
                                        <p:attrNameLst>
                                          <p:attrName>style.visibility</p:attrName>
                                        </p:attrNameLst>
                                      </p:cBhvr>
                                      <p:to>
                                        <p:strVal val="visible"/>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0" presetClass="entr" presetSubtype="0" fill="hold" nodeType="clickEffect">
                                  <p:stCondLst>
                                    <p:cond delay="0"/>
                                  </p:stCondLst>
                                  <p:childTnLst>
                                    <p:set>
                                      <p:cBhvr>
                                        <p:cTn id="109" dur="1" fill="hold">
                                          <p:stCondLst>
                                            <p:cond delay="0"/>
                                          </p:stCondLst>
                                        </p:cTn>
                                        <p:tgtEl>
                                          <p:spTgt spid="7"/>
                                        </p:tgtEl>
                                        <p:attrNameLst>
                                          <p:attrName>style.visibility</p:attrName>
                                        </p:attrNameLst>
                                      </p:cBhvr>
                                      <p:to>
                                        <p:strVal val="visible"/>
                                      </p:to>
                                    </p:set>
                                    <p:animEffect transition="in" filter="fade">
                                      <p:cBhvr>
                                        <p:cTn id="110" dur="500"/>
                                        <p:tgtEl>
                                          <p:spTgt spid="7"/>
                                        </p:tgtEl>
                                      </p:cBhvr>
                                    </p:animEffect>
                                  </p:childTnLst>
                                </p:cTn>
                              </p:par>
                            </p:childTnLst>
                          </p:cTn>
                        </p:par>
                        <p:par>
                          <p:cTn id="111" fill="hold" nodeType="afterGroup">
                            <p:stCondLst>
                              <p:cond delay="500"/>
                            </p:stCondLst>
                            <p:childTnLst>
                              <p:par>
                                <p:cTn id="112" presetID="42" presetClass="path" presetSubtype="0" accel="50000" decel="50000" fill="hold" nodeType="afterEffect">
                                  <p:stCondLst>
                                    <p:cond delay="0"/>
                                  </p:stCondLst>
                                  <p:childTnLst>
                                    <p:animMotion origin="layout" path="M 0 1.47086E-6 L 0.15625 -0.07586 " pathEditMode="relative" rAng="0" ptsTypes="AA">
                                      <p:cBhvr>
                                        <p:cTn id="113" dur="2000" fill="hold"/>
                                        <p:tgtEl>
                                          <p:spTgt spid="9"/>
                                        </p:tgtEl>
                                        <p:attrNameLst>
                                          <p:attrName>ppt_x</p:attrName>
                                          <p:attrName>ppt_y</p:attrName>
                                        </p:attrNameLst>
                                      </p:cBhvr>
                                      <p:rCtr x="7813" y="-3793"/>
                                    </p:animMotion>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1" fill="hold" nodeType="clickEffect">
                                  <p:stCondLst>
                                    <p:cond delay="0"/>
                                  </p:stCondLst>
                                  <p:childTnLst>
                                    <p:set>
                                      <p:cBhvr>
                                        <p:cTn id="117" dur="1" fill="hold">
                                          <p:stCondLst>
                                            <p:cond delay="0"/>
                                          </p:stCondLst>
                                        </p:cTn>
                                        <p:tgtEl>
                                          <p:spTgt spid="33810"/>
                                        </p:tgtEl>
                                        <p:attrNameLst>
                                          <p:attrName>style.visibility</p:attrName>
                                        </p:attrNameLst>
                                      </p:cBhvr>
                                      <p:to>
                                        <p:strVal val="visible"/>
                                      </p:to>
                                    </p:set>
                                    <p:animEffect transition="in" filter="wipe(up)">
                                      <p:cBhvr>
                                        <p:cTn id="118" dur="500"/>
                                        <p:tgtEl>
                                          <p:spTgt spid="3381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4" fill="hold" nodeType="clickEffect">
                                  <p:stCondLst>
                                    <p:cond delay="0"/>
                                  </p:stCondLst>
                                  <p:childTnLst>
                                    <p:set>
                                      <p:cBhvr>
                                        <p:cTn id="122" dur="1" fill="hold">
                                          <p:stCondLst>
                                            <p:cond delay="0"/>
                                          </p:stCondLst>
                                        </p:cTn>
                                        <p:tgtEl>
                                          <p:spTgt spid="8"/>
                                        </p:tgtEl>
                                        <p:attrNameLst>
                                          <p:attrName>style.visibility</p:attrName>
                                        </p:attrNameLst>
                                      </p:cBhvr>
                                      <p:to>
                                        <p:strVal val="visible"/>
                                      </p:to>
                                    </p:set>
                                    <p:animEffect transition="in" filter="wipe(down)">
                                      <p:cBhvr>
                                        <p:cTn id="123" dur="500"/>
                                        <p:tgtEl>
                                          <p:spTgt spid="8"/>
                                        </p:tgtEl>
                                      </p:cBhvr>
                                    </p:animEffect>
                                  </p:childTnLst>
                                </p:cTn>
                              </p:par>
                            </p:childTnLst>
                          </p:cTn>
                        </p:par>
                        <p:par>
                          <p:cTn id="124" fill="hold" nodeType="afterGroup">
                            <p:stCondLst>
                              <p:cond delay="500"/>
                            </p:stCondLst>
                            <p:childTnLst>
                              <p:par>
                                <p:cTn id="125" presetID="22" presetClass="entr" presetSubtype="8" fill="hold" nodeType="afterEffect">
                                  <p:stCondLst>
                                    <p:cond delay="0"/>
                                  </p:stCondLst>
                                  <p:childTnLst>
                                    <p:set>
                                      <p:cBhvr>
                                        <p:cTn id="126" dur="1" fill="hold">
                                          <p:stCondLst>
                                            <p:cond delay="0"/>
                                          </p:stCondLst>
                                        </p:cTn>
                                        <p:tgtEl>
                                          <p:spTgt spid="10"/>
                                        </p:tgtEl>
                                        <p:attrNameLst>
                                          <p:attrName>style.visibility</p:attrName>
                                        </p:attrNameLst>
                                      </p:cBhvr>
                                      <p:to>
                                        <p:strVal val="visible"/>
                                      </p:to>
                                    </p:set>
                                    <p:animEffect transition="in" filter="wipe(left)">
                                      <p:cBhvr>
                                        <p:cTn id="127" dur="500"/>
                                        <p:tgtEl>
                                          <p:spTgt spid="10"/>
                                        </p:tgtEl>
                                      </p:cBhvr>
                                    </p:animEffect>
                                  </p:childTnLst>
                                </p:cTn>
                              </p:par>
                            </p:childTnLst>
                          </p:cTn>
                        </p:par>
                        <p:par>
                          <p:cTn id="128" fill="hold" nodeType="afterGroup">
                            <p:stCondLst>
                              <p:cond delay="1000"/>
                            </p:stCondLst>
                            <p:childTnLst>
                              <p:par>
                                <p:cTn id="129" presetID="22" presetClass="entr" presetSubtype="1" fill="hold" nodeType="afterEffect">
                                  <p:stCondLst>
                                    <p:cond delay="0"/>
                                  </p:stCondLst>
                                  <p:childTnLst>
                                    <p:set>
                                      <p:cBhvr>
                                        <p:cTn id="130" dur="1" fill="hold">
                                          <p:stCondLst>
                                            <p:cond delay="0"/>
                                          </p:stCondLst>
                                        </p:cTn>
                                        <p:tgtEl>
                                          <p:spTgt spid="13"/>
                                        </p:tgtEl>
                                        <p:attrNameLst>
                                          <p:attrName>style.visibility</p:attrName>
                                        </p:attrNameLst>
                                      </p:cBhvr>
                                      <p:to>
                                        <p:strVal val="visible"/>
                                      </p:to>
                                    </p:set>
                                    <p:animEffect transition="in" filter="wipe(up)">
                                      <p:cBhvr>
                                        <p:cTn id="131" dur="500"/>
                                        <p:tgtEl>
                                          <p:spTgt spid="13"/>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1" fill="hold" grpId="0" nodeType="clickEffect">
                                  <p:stCondLst>
                                    <p:cond delay="0"/>
                                  </p:stCondLst>
                                  <p:childTnLst>
                                    <p:set>
                                      <p:cBhvr>
                                        <p:cTn id="135" dur="1" fill="hold">
                                          <p:stCondLst>
                                            <p:cond delay="0"/>
                                          </p:stCondLst>
                                        </p:cTn>
                                        <p:tgtEl>
                                          <p:spTgt spid="33818"/>
                                        </p:tgtEl>
                                        <p:attrNameLst>
                                          <p:attrName>style.visibility</p:attrName>
                                        </p:attrNameLst>
                                      </p:cBhvr>
                                      <p:to>
                                        <p:strVal val="visible"/>
                                      </p:to>
                                    </p:set>
                                    <p:animEffect transition="in" filter="wipe(up)">
                                      <p:cBhvr>
                                        <p:cTn id="136" dur="500"/>
                                        <p:tgtEl>
                                          <p:spTgt spid="33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3799" grpId="0"/>
      <p:bldP spid="33800" grpId="0"/>
      <p:bldP spid="3381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63">
            <a:extLst>
              <a:ext uri="{FF2B5EF4-FFF2-40B4-BE49-F238E27FC236}">
                <a16:creationId xmlns:a16="http://schemas.microsoft.com/office/drawing/2014/main" id="{B4BE440B-F3B5-4570-95FB-F5AF1DFB5E95}"/>
              </a:ext>
            </a:extLst>
          </p:cNvPr>
          <p:cNvGrpSpPr>
            <a:grpSpLocks/>
          </p:cNvGrpSpPr>
          <p:nvPr/>
        </p:nvGrpSpPr>
        <p:grpSpPr bwMode="auto">
          <a:xfrm>
            <a:off x="252413" y="201613"/>
            <a:ext cx="8207375" cy="922337"/>
            <a:chOff x="251966" y="44624"/>
            <a:chExt cx="8208466" cy="923330"/>
          </a:xfrm>
        </p:grpSpPr>
        <p:sp>
          <p:nvSpPr>
            <p:cNvPr id="34864" name="Rectangle 302">
              <a:extLst>
                <a:ext uri="{FF2B5EF4-FFF2-40B4-BE49-F238E27FC236}">
                  <a16:creationId xmlns:a16="http://schemas.microsoft.com/office/drawing/2014/main" id="{2D251E49-9205-45DD-A378-FCCAA408E14E}"/>
                </a:ext>
              </a:extLst>
            </p:cNvPr>
            <p:cNvSpPr>
              <a:spLocks noChangeArrowheads="1"/>
            </p:cNvSpPr>
            <p:nvPr/>
          </p:nvSpPr>
          <p:spPr bwMode="auto">
            <a:xfrm>
              <a:off x="251966" y="44624"/>
              <a:ext cx="820846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B050"/>
                  </a:solidFill>
                </a:rPr>
                <a:t>A particle is in equilibrium under the action of forces F</a:t>
              </a:r>
              <a:r>
                <a:rPr lang="en-US" altLang="en-US" b="1" baseline="-25000">
                  <a:solidFill>
                    <a:srgbClr val="00B050"/>
                  </a:solidFill>
                </a:rPr>
                <a:t>1</a:t>
              </a:r>
              <a:r>
                <a:rPr lang="en-US" altLang="en-US" b="1">
                  <a:solidFill>
                    <a:srgbClr val="00B050"/>
                  </a:solidFill>
                </a:rPr>
                <a:t>, F</a:t>
              </a:r>
              <a:r>
                <a:rPr lang="en-US" altLang="en-US" b="1" baseline="-25000">
                  <a:solidFill>
                    <a:srgbClr val="00B050"/>
                  </a:solidFill>
                </a:rPr>
                <a:t>2</a:t>
              </a:r>
              <a:r>
                <a:rPr lang="en-US" altLang="en-US" b="1">
                  <a:solidFill>
                    <a:srgbClr val="00B050"/>
                  </a:solidFill>
                </a:rPr>
                <a:t>,  …. F</a:t>
              </a:r>
              <a:r>
                <a:rPr lang="en-US" altLang="en-US" b="1" baseline="-25000">
                  <a:solidFill>
                    <a:srgbClr val="00B050"/>
                  </a:solidFill>
                </a:rPr>
                <a:t>n </a:t>
              </a:r>
              <a:r>
                <a:rPr lang="en-US" altLang="en-US" b="1">
                  <a:solidFill>
                    <a:srgbClr val="00B050"/>
                  </a:solidFill>
                </a:rPr>
                <a:t>if they can be represented by the sides of a closed n-sided polygon with arrows directed in the </a:t>
              </a:r>
              <a:r>
                <a:rPr lang="en-US" altLang="en-US" b="1">
                  <a:solidFill>
                    <a:srgbClr val="FFC000"/>
                  </a:solidFill>
                </a:rPr>
                <a:t>same sense</a:t>
              </a:r>
              <a:r>
                <a:rPr lang="en-US" altLang="en-US" b="1">
                  <a:solidFill>
                    <a:srgbClr val="00B050"/>
                  </a:solidFill>
                </a:rPr>
                <a:t>.</a:t>
              </a:r>
            </a:p>
          </p:txBody>
        </p:sp>
        <p:cxnSp>
          <p:nvCxnSpPr>
            <p:cNvPr id="61" name="Straight Arrow Connector 60">
              <a:extLst>
                <a:ext uri="{FF2B5EF4-FFF2-40B4-BE49-F238E27FC236}">
                  <a16:creationId xmlns:a16="http://schemas.microsoft.com/office/drawing/2014/main" id="{0D53E671-9496-4851-9EE0-715BA8356993}"/>
                </a:ext>
              </a:extLst>
            </p:cNvPr>
            <p:cNvCxnSpPr/>
            <p:nvPr/>
          </p:nvCxnSpPr>
          <p:spPr bwMode="auto">
            <a:xfrm>
              <a:off x="7222017" y="97067"/>
              <a:ext cx="1905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B9D4B29-0FB6-4D5C-B0A4-79DC9381C015}"/>
                </a:ext>
              </a:extLst>
            </p:cNvPr>
            <p:cNvCxnSpPr/>
            <p:nvPr/>
          </p:nvCxnSpPr>
          <p:spPr bwMode="auto">
            <a:xfrm>
              <a:off x="6101093" y="89122"/>
              <a:ext cx="1905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EB9FF7D6-0CE3-43DE-B00A-644A3AAFDBDA}"/>
                </a:ext>
              </a:extLst>
            </p:cNvPr>
            <p:cNvCxnSpPr/>
            <p:nvPr/>
          </p:nvCxnSpPr>
          <p:spPr bwMode="auto">
            <a:xfrm>
              <a:off x="6448802" y="90711"/>
              <a:ext cx="1905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4819" name="Group 73">
            <a:extLst>
              <a:ext uri="{FF2B5EF4-FFF2-40B4-BE49-F238E27FC236}">
                <a16:creationId xmlns:a16="http://schemas.microsoft.com/office/drawing/2014/main" id="{140C9D49-C56D-447F-9484-F9A927FFE7AD}"/>
              </a:ext>
            </a:extLst>
          </p:cNvPr>
          <p:cNvGrpSpPr>
            <a:grpSpLocks/>
          </p:cNvGrpSpPr>
          <p:nvPr/>
        </p:nvGrpSpPr>
        <p:grpSpPr bwMode="auto">
          <a:xfrm>
            <a:off x="323850" y="3338513"/>
            <a:ext cx="3384550" cy="377825"/>
            <a:chOff x="323528" y="1321768"/>
            <a:chExt cx="3384376" cy="379040"/>
          </a:xfrm>
        </p:grpSpPr>
        <p:grpSp>
          <p:nvGrpSpPr>
            <p:cNvPr id="34855" name="Group 64">
              <a:extLst>
                <a:ext uri="{FF2B5EF4-FFF2-40B4-BE49-F238E27FC236}">
                  <a16:creationId xmlns:a16="http://schemas.microsoft.com/office/drawing/2014/main" id="{258220A1-1300-4094-ABF8-4BEACC69CEF0}"/>
                </a:ext>
              </a:extLst>
            </p:cNvPr>
            <p:cNvGrpSpPr>
              <a:grpSpLocks/>
            </p:cNvGrpSpPr>
            <p:nvPr/>
          </p:nvGrpSpPr>
          <p:grpSpPr bwMode="auto">
            <a:xfrm>
              <a:off x="323528" y="1331476"/>
              <a:ext cx="1888659" cy="369332"/>
              <a:chOff x="2340197" y="5147900"/>
              <a:chExt cx="1888659" cy="369332"/>
            </a:xfrm>
          </p:grpSpPr>
          <p:grpSp>
            <p:nvGrpSpPr>
              <p:cNvPr id="34857" name="Group 65">
                <a:extLst>
                  <a:ext uri="{FF2B5EF4-FFF2-40B4-BE49-F238E27FC236}">
                    <a16:creationId xmlns:a16="http://schemas.microsoft.com/office/drawing/2014/main" id="{0AC6DE50-325D-486A-A4B8-415546CA2C94}"/>
                  </a:ext>
                </a:extLst>
              </p:cNvPr>
              <p:cNvGrpSpPr>
                <a:grpSpLocks/>
              </p:cNvGrpSpPr>
              <p:nvPr/>
            </p:nvGrpSpPr>
            <p:grpSpPr bwMode="auto">
              <a:xfrm>
                <a:off x="2340197" y="5147900"/>
                <a:ext cx="1888659" cy="369332"/>
                <a:chOff x="2267740" y="3779748"/>
                <a:chExt cx="1888659" cy="369332"/>
              </a:xfrm>
            </p:grpSpPr>
            <p:grpSp>
              <p:nvGrpSpPr>
                <p:cNvPr id="34859" name="Group 8">
                  <a:extLst>
                    <a:ext uri="{FF2B5EF4-FFF2-40B4-BE49-F238E27FC236}">
                      <a16:creationId xmlns:a16="http://schemas.microsoft.com/office/drawing/2014/main" id="{31A25EFE-75FD-4993-8B19-34232394C8CA}"/>
                    </a:ext>
                  </a:extLst>
                </p:cNvPr>
                <p:cNvGrpSpPr>
                  <a:grpSpLocks/>
                </p:cNvGrpSpPr>
                <p:nvPr/>
              </p:nvGrpSpPr>
              <p:grpSpPr bwMode="auto">
                <a:xfrm>
                  <a:off x="2267740" y="3779748"/>
                  <a:ext cx="1888659" cy="369332"/>
                  <a:chOff x="3820736" y="2875002"/>
                  <a:chExt cx="1888569" cy="368778"/>
                </a:xfrm>
              </p:grpSpPr>
              <p:sp>
                <p:nvSpPr>
                  <p:cNvPr id="34861" name="Rectangle 5">
                    <a:extLst>
                      <a:ext uri="{FF2B5EF4-FFF2-40B4-BE49-F238E27FC236}">
                        <a16:creationId xmlns:a16="http://schemas.microsoft.com/office/drawing/2014/main" id="{B37672F6-004F-497F-9B06-BF584C18BF74}"/>
                      </a:ext>
                    </a:extLst>
                  </p:cNvPr>
                  <p:cNvSpPr>
                    <a:spLocks noChangeArrowheads="1"/>
                  </p:cNvSpPr>
                  <p:nvPr/>
                </p:nvSpPr>
                <p:spPr bwMode="auto">
                  <a:xfrm>
                    <a:off x="3820736" y="2875002"/>
                    <a:ext cx="1888569"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rPr>
                      <a:t>F</a:t>
                    </a:r>
                    <a:r>
                      <a:rPr lang="en-US" altLang="en-US" b="1" baseline="-25000">
                        <a:solidFill>
                          <a:srgbClr val="FFCCCC"/>
                        </a:solidFill>
                      </a:rPr>
                      <a:t>1</a:t>
                    </a:r>
                    <a:r>
                      <a:rPr lang="en-US" altLang="en-US" b="1">
                        <a:solidFill>
                          <a:srgbClr val="FFCCCC"/>
                        </a:solidFill>
                      </a:rPr>
                      <a:t> +  F</a:t>
                    </a:r>
                    <a:r>
                      <a:rPr lang="en-US" altLang="en-US" b="1" baseline="-25000">
                        <a:solidFill>
                          <a:srgbClr val="FFCCCC"/>
                        </a:solidFill>
                      </a:rPr>
                      <a:t>2  </a:t>
                    </a:r>
                    <a:r>
                      <a:rPr lang="en-US" altLang="en-US" b="1">
                        <a:solidFill>
                          <a:srgbClr val="FFCCCC"/>
                        </a:solidFill>
                      </a:rPr>
                      <a:t>+ F</a:t>
                    </a:r>
                    <a:r>
                      <a:rPr lang="en-US" altLang="en-US" b="1" baseline="-25000">
                        <a:solidFill>
                          <a:srgbClr val="FFCCCC"/>
                        </a:solidFill>
                      </a:rPr>
                      <a:t>3  </a:t>
                    </a:r>
                    <a:r>
                      <a:rPr lang="en-US" altLang="en-US" b="1">
                        <a:solidFill>
                          <a:srgbClr val="FFCCCC"/>
                        </a:solidFill>
                      </a:rPr>
                      <a:t>= 0</a:t>
                    </a:r>
                    <a:endParaRPr lang="en-IN" altLang="en-US">
                      <a:solidFill>
                        <a:srgbClr val="FFCCCC"/>
                      </a:solidFill>
                    </a:endParaRPr>
                  </a:p>
                </p:txBody>
              </p:sp>
              <p:cxnSp>
                <p:nvCxnSpPr>
                  <p:cNvPr id="71" name="Straight Arrow Connector 70">
                    <a:extLst>
                      <a:ext uri="{FF2B5EF4-FFF2-40B4-BE49-F238E27FC236}">
                        <a16:creationId xmlns:a16="http://schemas.microsoft.com/office/drawing/2014/main" id="{C39CF440-80BC-4A94-9C14-29B15FA963D9}"/>
                      </a:ext>
                    </a:extLst>
                  </p:cNvPr>
                  <p:cNvCxnSpPr/>
                  <p:nvPr/>
                </p:nvCxnSpPr>
                <p:spPr bwMode="auto">
                  <a:xfrm>
                    <a:off x="3911215" y="2911424"/>
                    <a:ext cx="1904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4FDD242-68D4-45F7-B4BE-9BAEA14641D6}"/>
                      </a:ext>
                    </a:extLst>
                  </p:cNvPr>
                  <p:cNvCxnSpPr/>
                  <p:nvPr/>
                </p:nvCxnSpPr>
                <p:spPr bwMode="auto">
                  <a:xfrm>
                    <a:off x="4455673" y="2916195"/>
                    <a:ext cx="1904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69" name="Straight Arrow Connector 68">
                  <a:extLst>
                    <a:ext uri="{FF2B5EF4-FFF2-40B4-BE49-F238E27FC236}">
                      <a16:creationId xmlns:a16="http://schemas.microsoft.com/office/drawing/2014/main" id="{487A951B-0530-4BF8-8A54-0ADC1A86EBBC}"/>
                    </a:ext>
                  </a:extLst>
                </p:cNvPr>
                <p:cNvCxnSpPr/>
                <p:nvPr/>
              </p:nvCxnSpPr>
              <p:spPr bwMode="auto">
                <a:xfrm>
                  <a:off x="3399570" y="3822595"/>
                  <a:ext cx="19049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67" name="Straight Arrow Connector 66">
                <a:extLst>
                  <a:ext uri="{FF2B5EF4-FFF2-40B4-BE49-F238E27FC236}">
                    <a16:creationId xmlns:a16="http://schemas.microsoft.com/office/drawing/2014/main" id="{217F6752-D84D-4D80-B765-3FB65F5A73C0}"/>
                  </a:ext>
                </a:extLst>
              </p:cNvPr>
              <p:cNvCxnSpPr/>
              <p:nvPr/>
            </p:nvCxnSpPr>
            <p:spPr bwMode="auto">
              <a:xfrm>
                <a:off x="3975238" y="5189155"/>
                <a:ext cx="19049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4856" name="Rectangle 72">
              <a:extLst>
                <a:ext uri="{FF2B5EF4-FFF2-40B4-BE49-F238E27FC236}">
                  <a16:creationId xmlns:a16="http://schemas.microsoft.com/office/drawing/2014/main" id="{815A8298-448E-43F5-8C2F-B0FBA9A057BD}"/>
                </a:ext>
              </a:extLst>
            </p:cNvPr>
            <p:cNvSpPr>
              <a:spLocks noChangeArrowheads="1"/>
            </p:cNvSpPr>
            <p:nvPr/>
          </p:nvSpPr>
          <p:spPr bwMode="auto">
            <a:xfrm>
              <a:off x="2232248" y="1321768"/>
              <a:ext cx="1475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CC"/>
                  </a:solidFill>
                </a:rPr>
                <a:t>implies that </a:t>
              </a:r>
              <a:endParaRPr lang="en-US" altLang="en-US" b="1">
                <a:solidFill>
                  <a:srgbClr val="FF6600"/>
                </a:solidFill>
              </a:endParaRPr>
            </a:p>
          </p:txBody>
        </p:sp>
      </p:grpSp>
      <p:sp>
        <p:nvSpPr>
          <p:cNvPr id="34820" name="Rectangle 5">
            <a:extLst>
              <a:ext uri="{FF2B5EF4-FFF2-40B4-BE49-F238E27FC236}">
                <a16:creationId xmlns:a16="http://schemas.microsoft.com/office/drawing/2014/main" id="{B98C87ED-14F1-487C-8FC6-06620CE341B8}"/>
              </a:ext>
            </a:extLst>
          </p:cNvPr>
          <p:cNvSpPr>
            <a:spLocks noChangeArrowheads="1"/>
          </p:cNvSpPr>
          <p:nvPr/>
        </p:nvSpPr>
        <p:spPr bwMode="auto">
          <a:xfrm>
            <a:off x="3619500" y="3924300"/>
            <a:ext cx="2143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CCFF33"/>
                </a:solidFill>
              </a:rPr>
              <a:t>F</a:t>
            </a:r>
            <a:r>
              <a:rPr lang="en-US" altLang="en-US" baseline="-25000">
                <a:solidFill>
                  <a:srgbClr val="CCFF33"/>
                </a:solidFill>
              </a:rPr>
              <a:t>1x</a:t>
            </a:r>
            <a:r>
              <a:rPr lang="en-US" altLang="en-US">
                <a:solidFill>
                  <a:srgbClr val="CCFF33"/>
                </a:solidFill>
              </a:rPr>
              <a:t> +  F</a:t>
            </a:r>
            <a:r>
              <a:rPr lang="en-US" altLang="en-US" baseline="-25000">
                <a:solidFill>
                  <a:srgbClr val="CCFF33"/>
                </a:solidFill>
              </a:rPr>
              <a:t>2x  </a:t>
            </a:r>
            <a:r>
              <a:rPr lang="en-US" altLang="en-US">
                <a:solidFill>
                  <a:srgbClr val="CCFF33"/>
                </a:solidFill>
              </a:rPr>
              <a:t>+ F</a:t>
            </a:r>
            <a:r>
              <a:rPr lang="en-US" altLang="en-US" baseline="-25000">
                <a:solidFill>
                  <a:srgbClr val="CCFF33"/>
                </a:solidFill>
              </a:rPr>
              <a:t>3x  </a:t>
            </a:r>
            <a:r>
              <a:rPr lang="en-US" altLang="en-US">
                <a:solidFill>
                  <a:srgbClr val="CCFF33"/>
                </a:solidFill>
              </a:rPr>
              <a:t>= 0</a:t>
            </a:r>
            <a:endParaRPr lang="en-IN" altLang="en-US">
              <a:solidFill>
                <a:srgbClr val="CCFF33"/>
              </a:solidFill>
            </a:endParaRPr>
          </a:p>
        </p:txBody>
      </p:sp>
      <p:sp>
        <p:nvSpPr>
          <p:cNvPr id="34821" name="Rectangle 5">
            <a:extLst>
              <a:ext uri="{FF2B5EF4-FFF2-40B4-BE49-F238E27FC236}">
                <a16:creationId xmlns:a16="http://schemas.microsoft.com/office/drawing/2014/main" id="{44427CBE-D03E-403D-B6CA-5C300D5BF695}"/>
              </a:ext>
            </a:extLst>
          </p:cNvPr>
          <p:cNvSpPr>
            <a:spLocks noChangeArrowheads="1"/>
          </p:cNvSpPr>
          <p:nvPr/>
        </p:nvSpPr>
        <p:spPr bwMode="auto">
          <a:xfrm>
            <a:off x="3635375" y="4356100"/>
            <a:ext cx="2144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CCFF33"/>
                </a:solidFill>
              </a:rPr>
              <a:t>F</a:t>
            </a:r>
            <a:r>
              <a:rPr lang="en-US" altLang="en-US" baseline="-25000">
                <a:solidFill>
                  <a:srgbClr val="CCFF33"/>
                </a:solidFill>
              </a:rPr>
              <a:t>1y</a:t>
            </a:r>
            <a:r>
              <a:rPr lang="en-US" altLang="en-US">
                <a:solidFill>
                  <a:srgbClr val="CCFF33"/>
                </a:solidFill>
              </a:rPr>
              <a:t> +  F</a:t>
            </a:r>
            <a:r>
              <a:rPr lang="en-US" altLang="en-US" baseline="-25000">
                <a:solidFill>
                  <a:srgbClr val="CCFF33"/>
                </a:solidFill>
              </a:rPr>
              <a:t>2y  </a:t>
            </a:r>
            <a:r>
              <a:rPr lang="en-US" altLang="en-US">
                <a:solidFill>
                  <a:srgbClr val="CCFF33"/>
                </a:solidFill>
              </a:rPr>
              <a:t>+ F</a:t>
            </a:r>
            <a:r>
              <a:rPr lang="en-US" altLang="en-US" baseline="-25000">
                <a:solidFill>
                  <a:srgbClr val="CCFF33"/>
                </a:solidFill>
              </a:rPr>
              <a:t>3y  </a:t>
            </a:r>
            <a:r>
              <a:rPr lang="en-US" altLang="en-US">
                <a:solidFill>
                  <a:srgbClr val="CCFF33"/>
                </a:solidFill>
              </a:rPr>
              <a:t>= 0</a:t>
            </a:r>
            <a:endParaRPr lang="en-IN" altLang="en-US">
              <a:solidFill>
                <a:srgbClr val="CCFF33"/>
              </a:solidFill>
            </a:endParaRPr>
          </a:p>
        </p:txBody>
      </p:sp>
      <p:sp>
        <p:nvSpPr>
          <p:cNvPr id="34822" name="Rectangle 5">
            <a:extLst>
              <a:ext uri="{FF2B5EF4-FFF2-40B4-BE49-F238E27FC236}">
                <a16:creationId xmlns:a16="http://schemas.microsoft.com/office/drawing/2014/main" id="{A7BD0D3E-D490-42D7-B54F-207F75536563}"/>
              </a:ext>
            </a:extLst>
          </p:cNvPr>
          <p:cNvSpPr>
            <a:spLocks noChangeArrowheads="1"/>
          </p:cNvSpPr>
          <p:nvPr/>
        </p:nvSpPr>
        <p:spPr bwMode="auto">
          <a:xfrm>
            <a:off x="3635375" y="4859338"/>
            <a:ext cx="2144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CCFF33"/>
                </a:solidFill>
              </a:rPr>
              <a:t>F</a:t>
            </a:r>
            <a:r>
              <a:rPr lang="en-US" altLang="en-US" baseline="-25000">
                <a:solidFill>
                  <a:srgbClr val="CCFF33"/>
                </a:solidFill>
              </a:rPr>
              <a:t>1z</a:t>
            </a:r>
            <a:r>
              <a:rPr lang="en-US" altLang="en-US">
                <a:solidFill>
                  <a:srgbClr val="CCFF33"/>
                </a:solidFill>
              </a:rPr>
              <a:t> +  F</a:t>
            </a:r>
            <a:r>
              <a:rPr lang="en-US" altLang="en-US" baseline="-25000">
                <a:solidFill>
                  <a:srgbClr val="CCFF33"/>
                </a:solidFill>
              </a:rPr>
              <a:t>2z  </a:t>
            </a:r>
            <a:r>
              <a:rPr lang="en-US" altLang="en-US">
                <a:solidFill>
                  <a:srgbClr val="CCFF33"/>
                </a:solidFill>
              </a:rPr>
              <a:t>+ F</a:t>
            </a:r>
            <a:r>
              <a:rPr lang="en-US" altLang="en-US" baseline="-25000">
                <a:solidFill>
                  <a:srgbClr val="CCFF33"/>
                </a:solidFill>
              </a:rPr>
              <a:t>3z  </a:t>
            </a:r>
            <a:r>
              <a:rPr lang="en-US" altLang="en-US">
                <a:solidFill>
                  <a:srgbClr val="CCFF33"/>
                </a:solidFill>
              </a:rPr>
              <a:t>= 0</a:t>
            </a:r>
            <a:endParaRPr lang="en-IN" altLang="en-US">
              <a:solidFill>
                <a:srgbClr val="CCFF33"/>
              </a:solidFill>
            </a:endParaRPr>
          </a:p>
        </p:txBody>
      </p:sp>
      <p:sp>
        <p:nvSpPr>
          <p:cNvPr id="34823" name="Rectangle 5">
            <a:extLst>
              <a:ext uri="{FF2B5EF4-FFF2-40B4-BE49-F238E27FC236}">
                <a16:creationId xmlns:a16="http://schemas.microsoft.com/office/drawing/2014/main" id="{4D71B602-252F-4B13-A663-30B28FF5B2FA}"/>
              </a:ext>
            </a:extLst>
          </p:cNvPr>
          <p:cNvSpPr>
            <a:spLocks noChangeArrowheads="1"/>
          </p:cNvSpPr>
          <p:nvPr/>
        </p:nvSpPr>
        <p:spPr bwMode="auto">
          <a:xfrm>
            <a:off x="785813" y="5324475"/>
            <a:ext cx="828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where F</a:t>
            </a:r>
            <a:r>
              <a:rPr lang="en-US" altLang="en-US" b="1" baseline="-25000">
                <a:solidFill>
                  <a:srgbClr val="00FFFF"/>
                </a:solidFill>
              </a:rPr>
              <a:t>1x</a:t>
            </a:r>
            <a:r>
              <a:rPr lang="en-US" altLang="en-US" b="1">
                <a:solidFill>
                  <a:srgbClr val="00FFFF"/>
                </a:solidFill>
              </a:rPr>
              <a:t> +  F</a:t>
            </a:r>
            <a:r>
              <a:rPr lang="en-US" altLang="en-US" b="1" baseline="-25000">
                <a:solidFill>
                  <a:srgbClr val="00FFFF"/>
                </a:solidFill>
              </a:rPr>
              <a:t>1y  </a:t>
            </a:r>
            <a:r>
              <a:rPr lang="en-US" altLang="en-US" b="1">
                <a:solidFill>
                  <a:srgbClr val="00FFFF"/>
                </a:solidFill>
              </a:rPr>
              <a:t>+ F</a:t>
            </a:r>
            <a:r>
              <a:rPr lang="en-US" altLang="en-US" b="1" baseline="-25000">
                <a:solidFill>
                  <a:srgbClr val="00FFFF"/>
                </a:solidFill>
              </a:rPr>
              <a:t>1z  </a:t>
            </a:r>
            <a:r>
              <a:rPr lang="en-US" altLang="en-US" b="1">
                <a:solidFill>
                  <a:srgbClr val="00FFFF"/>
                </a:solidFill>
              </a:rPr>
              <a:t>are the components of F</a:t>
            </a:r>
            <a:r>
              <a:rPr lang="en-US" altLang="en-US" b="1" baseline="-25000">
                <a:solidFill>
                  <a:srgbClr val="00FFFF"/>
                </a:solidFill>
              </a:rPr>
              <a:t>1 </a:t>
            </a:r>
            <a:r>
              <a:rPr lang="en-US" altLang="en-US" b="1">
                <a:solidFill>
                  <a:srgbClr val="00FFFF"/>
                </a:solidFill>
              </a:rPr>
              <a:t>along x, y and z directions,</a:t>
            </a:r>
          </a:p>
          <a:p>
            <a:pPr eaLnBrk="1" hangingPunct="1"/>
            <a:r>
              <a:rPr lang="en-US" altLang="en-US" b="1">
                <a:solidFill>
                  <a:srgbClr val="FFCCCC"/>
                </a:solidFill>
              </a:rPr>
              <a:t>            </a:t>
            </a:r>
            <a:r>
              <a:rPr lang="en-US" altLang="en-US" b="1">
                <a:solidFill>
                  <a:srgbClr val="00FF99"/>
                </a:solidFill>
              </a:rPr>
              <a:t>F</a:t>
            </a:r>
            <a:r>
              <a:rPr lang="en-US" altLang="en-US" b="1" baseline="-25000">
                <a:solidFill>
                  <a:srgbClr val="00FF99"/>
                </a:solidFill>
              </a:rPr>
              <a:t>2x</a:t>
            </a:r>
            <a:r>
              <a:rPr lang="en-US" altLang="en-US" b="1">
                <a:solidFill>
                  <a:srgbClr val="00FF99"/>
                </a:solidFill>
              </a:rPr>
              <a:t> +  F</a:t>
            </a:r>
            <a:r>
              <a:rPr lang="en-US" altLang="en-US" b="1" baseline="-25000">
                <a:solidFill>
                  <a:srgbClr val="00FF99"/>
                </a:solidFill>
              </a:rPr>
              <a:t>2y  </a:t>
            </a:r>
            <a:r>
              <a:rPr lang="en-US" altLang="en-US" b="1">
                <a:solidFill>
                  <a:srgbClr val="00FF99"/>
                </a:solidFill>
              </a:rPr>
              <a:t>+ F</a:t>
            </a:r>
            <a:r>
              <a:rPr lang="en-US" altLang="en-US" b="1" baseline="-25000">
                <a:solidFill>
                  <a:srgbClr val="00FF99"/>
                </a:solidFill>
              </a:rPr>
              <a:t>2z  </a:t>
            </a:r>
            <a:r>
              <a:rPr lang="en-US" altLang="en-US" b="1">
                <a:solidFill>
                  <a:srgbClr val="00FF99"/>
                </a:solidFill>
              </a:rPr>
              <a:t>are the components of F</a:t>
            </a:r>
            <a:r>
              <a:rPr lang="en-US" altLang="en-US" b="1" baseline="-25000">
                <a:solidFill>
                  <a:srgbClr val="00FF99"/>
                </a:solidFill>
              </a:rPr>
              <a:t>2 </a:t>
            </a:r>
            <a:r>
              <a:rPr lang="en-US" altLang="en-US" b="1">
                <a:solidFill>
                  <a:srgbClr val="00FF99"/>
                </a:solidFill>
              </a:rPr>
              <a:t>along x, y and z directions</a:t>
            </a:r>
          </a:p>
          <a:p>
            <a:pPr eaLnBrk="1" hangingPunct="1"/>
            <a:r>
              <a:rPr lang="en-US" altLang="en-US" b="1">
                <a:solidFill>
                  <a:srgbClr val="FFCCCC"/>
                </a:solidFill>
              </a:rPr>
              <a:t> </a:t>
            </a:r>
            <a:r>
              <a:rPr lang="en-US" altLang="en-US" b="1">
                <a:solidFill>
                  <a:srgbClr val="00B050"/>
                </a:solidFill>
              </a:rPr>
              <a:t>and     F</a:t>
            </a:r>
            <a:r>
              <a:rPr lang="en-US" altLang="en-US" b="1" baseline="-25000">
                <a:solidFill>
                  <a:srgbClr val="00B050"/>
                </a:solidFill>
              </a:rPr>
              <a:t>3x</a:t>
            </a:r>
            <a:r>
              <a:rPr lang="en-US" altLang="en-US" b="1">
                <a:solidFill>
                  <a:srgbClr val="00B050"/>
                </a:solidFill>
              </a:rPr>
              <a:t> +  F</a:t>
            </a:r>
            <a:r>
              <a:rPr lang="en-US" altLang="en-US" b="1" baseline="-25000">
                <a:solidFill>
                  <a:srgbClr val="00B050"/>
                </a:solidFill>
              </a:rPr>
              <a:t>3y  </a:t>
            </a:r>
            <a:r>
              <a:rPr lang="en-US" altLang="en-US" b="1">
                <a:solidFill>
                  <a:srgbClr val="00B050"/>
                </a:solidFill>
              </a:rPr>
              <a:t>+ F</a:t>
            </a:r>
            <a:r>
              <a:rPr lang="en-US" altLang="en-US" b="1" baseline="-25000">
                <a:solidFill>
                  <a:srgbClr val="00B050"/>
                </a:solidFill>
              </a:rPr>
              <a:t>3z  </a:t>
            </a:r>
            <a:r>
              <a:rPr lang="en-US" altLang="en-US" b="1">
                <a:solidFill>
                  <a:srgbClr val="00B050"/>
                </a:solidFill>
              </a:rPr>
              <a:t>are the components of F</a:t>
            </a:r>
            <a:r>
              <a:rPr lang="en-US" altLang="en-US" b="1" baseline="-25000">
                <a:solidFill>
                  <a:srgbClr val="00B050"/>
                </a:solidFill>
              </a:rPr>
              <a:t>3 </a:t>
            </a:r>
            <a:r>
              <a:rPr lang="en-US" altLang="en-US" b="1">
                <a:solidFill>
                  <a:srgbClr val="00B050"/>
                </a:solidFill>
              </a:rPr>
              <a:t>along x, y and z directions</a:t>
            </a:r>
          </a:p>
          <a:p>
            <a:pPr eaLnBrk="1" hangingPunct="1"/>
            <a:r>
              <a:rPr lang="en-US" altLang="en-US" b="1">
                <a:solidFill>
                  <a:srgbClr val="FFCCCC"/>
                </a:solidFill>
              </a:rPr>
              <a:t> </a:t>
            </a:r>
            <a:r>
              <a:rPr lang="en-US" altLang="en-US" b="1">
                <a:solidFill>
                  <a:srgbClr val="009900"/>
                </a:solidFill>
              </a:rPr>
              <a:t>respectively.</a:t>
            </a:r>
            <a:endParaRPr lang="en-IN" altLang="en-US">
              <a:solidFill>
                <a:srgbClr val="009900"/>
              </a:solidFill>
            </a:endParaRPr>
          </a:p>
        </p:txBody>
      </p:sp>
      <p:grpSp>
        <p:nvGrpSpPr>
          <p:cNvPr id="6" name="Group 5">
            <a:extLst>
              <a:ext uri="{FF2B5EF4-FFF2-40B4-BE49-F238E27FC236}">
                <a16:creationId xmlns:a16="http://schemas.microsoft.com/office/drawing/2014/main" id="{BD0AFC73-9F88-4920-BD97-84CD6A3EC0BA}"/>
              </a:ext>
            </a:extLst>
          </p:cNvPr>
          <p:cNvGrpSpPr>
            <a:grpSpLocks/>
          </p:cNvGrpSpPr>
          <p:nvPr/>
        </p:nvGrpSpPr>
        <p:grpSpPr bwMode="auto">
          <a:xfrm>
            <a:off x="4071938" y="971550"/>
            <a:ext cx="2157412" cy="2386013"/>
            <a:chOff x="4071938" y="971550"/>
            <a:chExt cx="2157412" cy="2386013"/>
          </a:xfrm>
        </p:grpSpPr>
        <p:grpSp>
          <p:nvGrpSpPr>
            <p:cNvPr id="34850" name="Group 111">
              <a:extLst>
                <a:ext uri="{FF2B5EF4-FFF2-40B4-BE49-F238E27FC236}">
                  <a16:creationId xmlns:a16="http://schemas.microsoft.com/office/drawing/2014/main" id="{EE7A5465-9088-4163-8D36-D77516C2830E}"/>
                </a:ext>
              </a:extLst>
            </p:cNvPr>
            <p:cNvGrpSpPr>
              <a:grpSpLocks/>
            </p:cNvGrpSpPr>
            <p:nvPr/>
          </p:nvGrpSpPr>
          <p:grpSpPr bwMode="auto">
            <a:xfrm>
              <a:off x="4071938" y="1452563"/>
              <a:ext cx="1881187" cy="962025"/>
              <a:chOff x="6093086" y="4053923"/>
              <a:chExt cx="1880431" cy="961049"/>
            </a:xfrm>
          </p:grpSpPr>
          <p:sp>
            <p:nvSpPr>
              <p:cNvPr id="34853" name="Text Box 62">
                <a:extLst>
                  <a:ext uri="{FF2B5EF4-FFF2-40B4-BE49-F238E27FC236}">
                    <a16:creationId xmlns:a16="http://schemas.microsoft.com/office/drawing/2014/main" id="{A6EA3933-950E-4FA6-9752-8E071CECA830}"/>
                  </a:ext>
                </a:extLst>
              </p:cNvPr>
              <p:cNvSpPr txBox="1">
                <a:spLocks noChangeArrowheads="1"/>
              </p:cNvSpPr>
              <p:nvPr/>
            </p:nvSpPr>
            <p:spPr bwMode="auto">
              <a:xfrm>
                <a:off x="6093086" y="4053923"/>
                <a:ext cx="368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00"/>
                    </a:solidFill>
                    <a:cs typeface="Arial" panose="020B0604020202020204" pitchFamily="34" charset="0"/>
                  </a:rPr>
                  <a:t>O</a:t>
                </a:r>
              </a:p>
            </p:txBody>
          </p:sp>
          <p:sp>
            <p:nvSpPr>
              <p:cNvPr id="34854" name="Text Box 62">
                <a:extLst>
                  <a:ext uri="{FF2B5EF4-FFF2-40B4-BE49-F238E27FC236}">
                    <a16:creationId xmlns:a16="http://schemas.microsoft.com/office/drawing/2014/main" id="{FB3209B1-8CCD-4A80-8411-96CD30A490CE}"/>
                  </a:ext>
                </a:extLst>
              </p:cNvPr>
              <p:cNvSpPr txBox="1">
                <a:spLocks noChangeArrowheads="1"/>
              </p:cNvSpPr>
              <p:nvPr/>
            </p:nvSpPr>
            <p:spPr bwMode="auto">
              <a:xfrm>
                <a:off x="7605217" y="4648260"/>
                <a:ext cx="368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00"/>
                    </a:solidFill>
                    <a:cs typeface="Arial" panose="020B0604020202020204" pitchFamily="34" charset="0"/>
                  </a:rPr>
                  <a:t>Q</a:t>
                </a:r>
              </a:p>
            </p:txBody>
          </p:sp>
        </p:grpSp>
        <p:sp>
          <p:nvSpPr>
            <p:cNvPr id="34851" name="Rectangle 113">
              <a:extLst>
                <a:ext uri="{FF2B5EF4-FFF2-40B4-BE49-F238E27FC236}">
                  <a16:creationId xmlns:a16="http://schemas.microsoft.com/office/drawing/2014/main" id="{195DF321-4D07-4143-9D2E-DA07E873C11E}"/>
                </a:ext>
              </a:extLst>
            </p:cNvPr>
            <p:cNvSpPr>
              <a:spLocks noChangeArrowheads="1"/>
            </p:cNvSpPr>
            <p:nvPr/>
          </p:nvSpPr>
          <p:spPr bwMode="auto">
            <a:xfrm>
              <a:off x="5876925" y="971550"/>
              <a:ext cx="352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00"/>
                  </a:solidFill>
                </a:rPr>
                <a:t>P</a:t>
              </a:r>
            </a:p>
          </p:txBody>
        </p:sp>
        <p:sp>
          <p:nvSpPr>
            <p:cNvPr id="34852" name="Rectangle 129">
              <a:extLst>
                <a:ext uri="{FF2B5EF4-FFF2-40B4-BE49-F238E27FC236}">
                  <a16:creationId xmlns:a16="http://schemas.microsoft.com/office/drawing/2014/main" id="{92D6D40C-4FB3-4062-BFB9-AD34644421B4}"/>
                </a:ext>
              </a:extLst>
            </p:cNvPr>
            <p:cNvSpPr>
              <a:spLocks noChangeArrowheads="1"/>
            </p:cNvSpPr>
            <p:nvPr/>
          </p:nvSpPr>
          <p:spPr bwMode="auto">
            <a:xfrm>
              <a:off x="4646613" y="2989263"/>
              <a:ext cx="365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00"/>
                  </a:solidFill>
                </a:rPr>
                <a:t>R</a:t>
              </a:r>
            </a:p>
          </p:txBody>
        </p:sp>
      </p:grpSp>
      <p:grpSp>
        <p:nvGrpSpPr>
          <p:cNvPr id="2" name="Group 1">
            <a:extLst>
              <a:ext uri="{FF2B5EF4-FFF2-40B4-BE49-F238E27FC236}">
                <a16:creationId xmlns:a16="http://schemas.microsoft.com/office/drawing/2014/main" id="{84ADBA6D-B436-460D-9FE3-4296152316F7}"/>
              </a:ext>
            </a:extLst>
          </p:cNvPr>
          <p:cNvGrpSpPr>
            <a:grpSpLocks/>
          </p:cNvGrpSpPr>
          <p:nvPr/>
        </p:nvGrpSpPr>
        <p:grpSpPr bwMode="auto">
          <a:xfrm>
            <a:off x="4381500" y="1082675"/>
            <a:ext cx="1684338" cy="544513"/>
            <a:chOff x="4368800" y="1069975"/>
            <a:chExt cx="1684338" cy="544513"/>
          </a:xfrm>
        </p:grpSpPr>
        <p:sp>
          <p:nvSpPr>
            <p:cNvPr id="34846" name="Line 22">
              <a:extLst>
                <a:ext uri="{FF2B5EF4-FFF2-40B4-BE49-F238E27FC236}">
                  <a16:creationId xmlns:a16="http://schemas.microsoft.com/office/drawing/2014/main" id="{A9B3572D-6411-46BC-860F-97AF76D5F532}"/>
                </a:ext>
              </a:extLst>
            </p:cNvPr>
            <p:cNvSpPr>
              <a:spLocks noChangeShapeType="1"/>
            </p:cNvSpPr>
            <p:nvPr/>
          </p:nvSpPr>
          <p:spPr bwMode="auto">
            <a:xfrm flipV="1">
              <a:off x="4368800" y="1306513"/>
              <a:ext cx="1684338" cy="307975"/>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4847" name="Group 3">
              <a:extLst>
                <a:ext uri="{FF2B5EF4-FFF2-40B4-BE49-F238E27FC236}">
                  <a16:creationId xmlns:a16="http://schemas.microsoft.com/office/drawing/2014/main" id="{E13F0477-6AB3-4D9F-9BE1-261C5B51DBBD}"/>
                </a:ext>
              </a:extLst>
            </p:cNvPr>
            <p:cNvGrpSpPr>
              <a:grpSpLocks/>
            </p:cNvGrpSpPr>
            <p:nvPr/>
          </p:nvGrpSpPr>
          <p:grpSpPr bwMode="auto">
            <a:xfrm>
              <a:off x="5116513" y="1069975"/>
              <a:ext cx="411162" cy="369888"/>
              <a:chOff x="5156170" y="948476"/>
              <a:chExt cx="410690" cy="369332"/>
            </a:xfrm>
          </p:grpSpPr>
          <p:cxnSp>
            <p:nvCxnSpPr>
              <p:cNvPr id="59" name="Straight Arrow Connector 58">
                <a:extLst>
                  <a:ext uri="{FF2B5EF4-FFF2-40B4-BE49-F238E27FC236}">
                    <a16:creationId xmlns:a16="http://schemas.microsoft.com/office/drawing/2014/main" id="{98AD6752-A936-4A0D-85C6-147BEDF6C1AA}"/>
                  </a:ext>
                </a:extLst>
              </p:cNvPr>
              <p:cNvCxnSpPr/>
              <p:nvPr/>
            </p:nvCxnSpPr>
            <p:spPr bwMode="auto">
              <a:xfrm>
                <a:off x="5232283" y="981764"/>
                <a:ext cx="17125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849" name="Rectangle 2">
                <a:extLst>
                  <a:ext uri="{FF2B5EF4-FFF2-40B4-BE49-F238E27FC236}">
                    <a16:creationId xmlns:a16="http://schemas.microsoft.com/office/drawing/2014/main" id="{E82BF394-FEC2-4007-A35B-E85CC86A76AF}"/>
                  </a:ext>
                </a:extLst>
              </p:cNvPr>
              <p:cNvSpPr>
                <a:spLocks noChangeArrowheads="1"/>
              </p:cNvSpPr>
              <p:nvPr/>
            </p:nvSpPr>
            <p:spPr bwMode="auto">
              <a:xfrm>
                <a:off x="5156170" y="948476"/>
                <a:ext cx="4106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rPr>
                  <a:t>F</a:t>
                </a:r>
                <a:r>
                  <a:rPr lang="en-US" altLang="en-US" b="1" baseline="-25000">
                    <a:solidFill>
                      <a:srgbClr val="00B050"/>
                    </a:solidFill>
                  </a:rPr>
                  <a:t>1</a:t>
                </a:r>
                <a:endParaRPr lang="en-IN" altLang="en-US"/>
              </a:p>
            </p:txBody>
          </p:sp>
        </p:grpSp>
      </p:grpSp>
      <p:grpSp>
        <p:nvGrpSpPr>
          <p:cNvPr id="3" name="Group 2">
            <a:extLst>
              <a:ext uri="{FF2B5EF4-FFF2-40B4-BE49-F238E27FC236}">
                <a16:creationId xmlns:a16="http://schemas.microsoft.com/office/drawing/2014/main" id="{B46ED8EE-1F0D-42DD-A2B2-287464717C0E}"/>
              </a:ext>
            </a:extLst>
          </p:cNvPr>
          <p:cNvGrpSpPr>
            <a:grpSpLocks/>
          </p:cNvGrpSpPr>
          <p:nvPr/>
        </p:nvGrpSpPr>
        <p:grpSpPr bwMode="auto">
          <a:xfrm>
            <a:off x="5703888" y="1327150"/>
            <a:ext cx="596900" cy="801688"/>
            <a:chOff x="5703888" y="1327150"/>
            <a:chExt cx="596900" cy="801688"/>
          </a:xfrm>
        </p:grpSpPr>
        <p:sp>
          <p:nvSpPr>
            <p:cNvPr id="34842" name="Line 22">
              <a:extLst>
                <a:ext uri="{FF2B5EF4-FFF2-40B4-BE49-F238E27FC236}">
                  <a16:creationId xmlns:a16="http://schemas.microsoft.com/office/drawing/2014/main" id="{74575AD0-44EA-4D00-A138-3674ABC503FF}"/>
                </a:ext>
              </a:extLst>
            </p:cNvPr>
            <p:cNvSpPr>
              <a:spLocks noChangeShapeType="1"/>
            </p:cNvSpPr>
            <p:nvPr/>
          </p:nvSpPr>
          <p:spPr bwMode="auto">
            <a:xfrm flipV="1">
              <a:off x="5703888" y="1327150"/>
              <a:ext cx="346075" cy="801688"/>
            </a:xfrm>
            <a:prstGeom prst="line">
              <a:avLst/>
            </a:prstGeom>
            <a:noFill/>
            <a:ln w="28575">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4843" name="Group 64">
              <a:extLst>
                <a:ext uri="{FF2B5EF4-FFF2-40B4-BE49-F238E27FC236}">
                  <a16:creationId xmlns:a16="http://schemas.microsoft.com/office/drawing/2014/main" id="{F7990C9F-C398-42E1-84E1-52137BB3BD69}"/>
                </a:ext>
              </a:extLst>
            </p:cNvPr>
            <p:cNvGrpSpPr>
              <a:grpSpLocks/>
            </p:cNvGrpSpPr>
            <p:nvPr/>
          </p:nvGrpSpPr>
          <p:grpSpPr bwMode="auto">
            <a:xfrm>
              <a:off x="5889625" y="1609725"/>
              <a:ext cx="411163" cy="369888"/>
              <a:chOff x="5156170" y="948476"/>
              <a:chExt cx="410690" cy="369332"/>
            </a:xfrm>
          </p:grpSpPr>
          <p:cxnSp>
            <p:nvCxnSpPr>
              <p:cNvPr id="66" name="Straight Arrow Connector 65">
                <a:extLst>
                  <a:ext uri="{FF2B5EF4-FFF2-40B4-BE49-F238E27FC236}">
                    <a16:creationId xmlns:a16="http://schemas.microsoft.com/office/drawing/2014/main" id="{9002D8DF-134A-4446-B12B-9120CA5D73A3}"/>
                  </a:ext>
                </a:extLst>
              </p:cNvPr>
              <p:cNvCxnSpPr/>
              <p:nvPr/>
            </p:nvCxnSpPr>
            <p:spPr bwMode="auto">
              <a:xfrm>
                <a:off x="5232282" y="981764"/>
                <a:ext cx="17125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845" name="Rectangle 67">
                <a:extLst>
                  <a:ext uri="{FF2B5EF4-FFF2-40B4-BE49-F238E27FC236}">
                    <a16:creationId xmlns:a16="http://schemas.microsoft.com/office/drawing/2014/main" id="{58104A5C-9063-4D64-86AB-FD0A0194678E}"/>
                  </a:ext>
                </a:extLst>
              </p:cNvPr>
              <p:cNvSpPr>
                <a:spLocks noChangeArrowheads="1"/>
              </p:cNvSpPr>
              <p:nvPr/>
            </p:nvSpPr>
            <p:spPr bwMode="auto">
              <a:xfrm>
                <a:off x="5156170" y="948476"/>
                <a:ext cx="4106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rPr>
                  <a:t>F</a:t>
                </a:r>
                <a:r>
                  <a:rPr lang="en-US" altLang="en-US" b="1" baseline="-25000">
                    <a:solidFill>
                      <a:srgbClr val="00B050"/>
                    </a:solidFill>
                  </a:rPr>
                  <a:t>2</a:t>
                </a:r>
                <a:endParaRPr lang="en-IN" altLang="en-US"/>
              </a:p>
            </p:txBody>
          </p:sp>
        </p:grpSp>
      </p:grpSp>
      <p:grpSp>
        <p:nvGrpSpPr>
          <p:cNvPr id="4" name="Group 3">
            <a:extLst>
              <a:ext uri="{FF2B5EF4-FFF2-40B4-BE49-F238E27FC236}">
                <a16:creationId xmlns:a16="http://schemas.microsoft.com/office/drawing/2014/main" id="{C766C509-4768-4CE5-A0E3-C3BB601802E8}"/>
              </a:ext>
            </a:extLst>
          </p:cNvPr>
          <p:cNvGrpSpPr>
            <a:grpSpLocks/>
          </p:cNvGrpSpPr>
          <p:nvPr/>
        </p:nvGrpSpPr>
        <p:grpSpPr bwMode="auto">
          <a:xfrm>
            <a:off x="4767263" y="2114550"/>
            <a:ext cx="957262" cy="927100"/>
            <a:chOff x="4767263" y="2114550"/>
            <a:chExt cx="957262" cy="927100"/>
          </a:xfrm>
        </p:grpSpPr>
        <p:cxnSp>
          <p:nvCxnSpPr>
            <p:cNvPr id="43" name="Straight Arrow Connector 42">
              <a:extLst>
                <a:ext uri="{FF2B5EF4-FFF2-40B4-BE49-F238E27FC236}">
                  <a16:creationId xmlns:a16="http://schemas.microsoft.com/office/drawing/2014/main" id="{CACC234E-0E5E-4203-AAF9-7D40020D2DE1}"/>
                </a:ext>
              </a:extLst>
            </p:cNvPr>
            <p:cNvCxnSpPr/>
            <p:nvPr/>
          </p:nvCxnSpPr>
          <p:spPr bwMode="auto">
            <a:xfrm flipH="1">
              <a:off x="4767263" y="2114550"/>
              <a:ext cx="935037" cy="927100"/>
            </a:xfrm>
            <a:prstGeom prst="straightConnector1">
              <a:avLst/>
            </a:prstGeom>
            <a:ln w="28575">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4839" name="Group 69">
              <a:extLst>
                <a:ext uri="{FF2B5EF4-FFF2-40B4-BE49-F238E27FC236}">
                  <a16:creationId xmlns:a16="http://schemas.microsoft.com/office/drawing/2014/main" id="{F6362636-4D1E-4ECB-B9C2-DB7826781511}"/>
                </a:ext>
              </a:extLst>
            </p:cNvPr>
            <p:cNvGrpSpPr>
              <a:grpSpLocks/>
            </p:cNvGrpSpPr>
            <p:nvPr/>
          </p:nvGrpSpPr>
          <p:grpSpPr bwMode="auto">
            <a:xfrm>
              <a:off x="5313363" y="2484438"/>
              <a:ext cx="411162" cy="368300"/>
              <a:chOff x="5156170" y="948476"/>
              <a:chExt cx="410690" cy="369332"/>
            </a:xfrm>
          </p:grpSpPr>
          <p:cxnSp>
            <p:nvCxnSpPr>
              <p:cNvPr id="73" name="Straight Arrow Connector 72">
                <a:extLst>
                  <a:ext uri="{FF2B5EF4-FFF2-40B4-BE49-F238E27FC236}">
                    <a16:creationId xmlns:a16="http://schemas.microsoft.com/office/drawing/2014/main" id="{08E740A2-FC2A-4150-8F21-F28379416654}"/>
                  </a:ext>
                </a:extLst>
              </p:cNvPr>
              <p:cNvCxnSpPr/>
              <p:nvPr/>
            </p:nvCxnSpPr>
            <p:spPr bwMode="auto">
              <a:xfrm>
                <a:off x="5232283" y="981906"/>
                <a:ext cx="17125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841" name="Rectangle 73">
                <a:extLst>
                  <a:ext uri="{FF2B5EF4-FFF2-40B4-BE49-F238E27FC236}">
                    <a16:creationId xmlns:a16="http://schemas.microsoft.com/office/drawing/2014/main" id="{214A066F-9B27-4168-AA81-22D3D74C6BED}"/>
                  </a:ext>
                </a:extLst>
              </p:cNvPr>
              <p:cNvSpPr>
                <a:spLocks noChangeArrowheads="1"/>
              </p:cNvSpPr>
              <p:nvPr/>
            </p:nvSpPr>
            <p:spPr bwMode="auto">
              <a:xfrm>
                <a:off x="5156170" y="948476"/>
                <a:ext cx="4106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rPr>
                  <a:t>F</a:t>
                </a:r>
                <a:r>
                  <a:rPr lang="en-US" altLang="en-US" b="1" baseline="-25000">
                    <a:solidFill>
                      <a:srgbClr val="00B050"/>
                    </a:solidFill>
                  </a:rPr>
                  <a:t>3</a:t>
                </a:r>
                <a:endParaRPr lang="en-IN" altLang="en-US"/>
              </a:p>
            </p:txBody>
          </p:sp>
        </p:grpSp>
      </p:grpSp>
      <p:grpSp>
        <p:nvGrpSpPr>
          <p:cNvPr id="5" name="Group 4">
            <a:extLst>
              <a:ext uri="{FF2B5EF4-FFF2-40B4-BE49-F238E27FC236}">
                <a16:creationId xmlns:a16="http://schemas.microsoft.com/office/drawing/2014/main" id="{B777A762-3466-4267-8732-746128139CA6}"/>
              </a:ext>
            </a:extLst>
          </p:cNvPr>
          <p:cNvGrpSpPr>
            <a:grpSpLocks/>
          </p:cNvGrpSpPr>
          <p:nvPr/>
        </p:nvGrpSpPr>
        <p:grpSpPr bwMode="auto">
          <a:xfrm>
            <a:off x="4133850" y="1597025"/>
            <a:ext cx="657225" cy="1454150"/>
            <a:chOff x="4133850" y="1597025"/>
            <a:chExt cx="657225" cy="1454150"/>
          </a:xfrm>
        </p:grpSpPr>
        <p:cxnSp>
          <p:nvCxnSpPr>
            <p:cNvPr id="29" name="Straight Arrow Connector 28">
              <a:extLst>
                <a:ext uri="{FF2B5EF4-FFF2-40B4-BE49-F238E27FC236}">
                  <a16:creationId xmlns:a16="http://schemas.microsoft.com/office/drawing/2014/main" id="{F73DB6EE-082E-4C1D-8AB4-FF9F086F135A}"/>
                </a:ext>
              </a:extLst>
            </p:cNvPr>
            <p:cNvCxnSpPr/>
            <p:nvPr/>
          </p:nvCxnSpPr>
          <p:spPr bwMode="auto">
            <a:xfrm flipH="1" flipV="1">
              <a:off x="4368800" y="1597025"/>
              <a:ext cx="422275" cy="1454150"/>
            </a:xfrm>
            <a:prstGeom prst="straightConnector1">
              <a:avLst/>
            </a:prstGeom>
            <a:ln w="28575">
              <a:solidFill>
                <a:srgbClr val="00CC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4833" name="Group 1">
              <a:extLst>
                <a:ext uri="{FF2B5EF4-FFF2-40B4-BE49-F238E27FC236}">
                  <a16:creationId xmlns:a16="http://schemas.microsoft.com/office/drawing/2014/main" id="{DA6477F8-4FFB-4647-849F-AD795D1CB591}"/>
                </a:ext>
              </a:extLst>
            </p:cNvPr>
            <p:cNvGrpSpPr>
              <a:grpSpLocks/>
            </p:cNvGrpSpPr>
            <p:nvPr/>
          </p:nvGrpSpPr>
          <p:grpSpPr bwMode="auto">
            <a:xfrm>
              <a:off x="4133850" y="2124075"/>
              <a:ext cx="369888" cy="749300"/>
              <a:chOff x="4133533" y="2123684"/>
              <a:chExt cx="370084" cy="749056"/>
            </a:xfrm>
          </p:grpSpPr>
          <p:grpSp>
            <p:nvGrpSpPr>
              <p:cNvPr id="34834" name="Group 1">
                <a:extLst>
                  <a:ext uri="{FF2B5EF4-FFF2-40B4-BE49-F238E27FC236}">
                    <a16:creationId xmlns:a16="http://schemas.microsoft.com/office/drawing/2014/main" id="{14D24FCA-7D23-42B4-BFC2-1E0F90047918}"/>
                  </a:ext>
                </a:extLst>
              </p:cNvPr>
              <p:cNvGrpSpPr>
                <a:grpSpLocks/>
              </p:cNvGrpSpPr>
              <p:nvPr/>
            </p:nvGrpSpPr>
            <p:grpSpPr bwMode="auto">
              <a:xfrm>
                <a:off x="4133533" y="2123684"/>
                <a:ext cx="369332" cy="749056"/>
                <a:chOff x="4133925" y="1655700"/>
                <a:chExt cx="369163" cy="749056"/>
              </a:xfrm>
            </p:grpSpPr>
            <p:sp>
              <p:nvSpPr>
                <p:cNvPr id="34836" name="TextBox 6">
                  <a:extLst>
                    <a:ext uri="{FF2B5EF4-FFF2-40B4-BE49-F238E27FC236}">
                      <a16:creationId xmlns:a16="http://schemas.microsoft.com/office/drawing/2014/main" id="{7C119B37-4281-4F9B-BAB3-79156C5C6E13}"/>
                    </a:ext>
                  </a:extLst>
                </p:cNvPr>
                <p:cNvSpPr txBox="1">
                  <a:spLocks noChangeArrowheads="1"/>
                </p:cNvSpPr>
                <p:nvPr/>
              </p:nvSpPr>
              <p:spPr bwMode="auto">
                <a:xfrm rot="4473026">
                  <a:off x="3943979" y="1845646"/>
                  <a:ext cx="749056" cy="36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CCFF"/>
                      </a:solidFill>
                      <a:cs typeface="Arial" panose="020B0604020202020204" pitchFamily="34" charset="0"/>
                    </a:rPr>
                    <a:t>R = 0</a:t>
                  </a:r>
                  <a:endParaRPr lang="en-IN" altLang="en-US">
                    <a:solidFill>
                      <a:srgbClr val="FFCCFF"/>
                    </a:solidFill>
                    <a:cs typeface="Arial" panose="020B0604020202020204" pitchFamily="34" charset="0"/>
                  </a:endParaRPr>
                </a:p>
              </p:txBody>
            </p:sp>
            <p:cxnSp>
              <p:nvCxnSpPr>
                <p:cNvPr id="39" name="Straight Arrow Connector 38">
                  <a:extLst>
                    <a:ext uri="{FF2B5EF4-FFF2-40B4-BE49-F238E27FC236}">
                      <a16:creationId xmlns:a16="http://schemas.microsoft.com/office/drawing/2014/main" id="{B702BFC2-FE3A-4D31-AC29-55B7BFC05F6B}"/>
                    </a:ext>
                  </a:extLst>
                </p:cNvPr>
                <p:cNvCxnSpPr/>
                <p:nvPr/>
              </p:nvCxnSpPr>
              <p:spPr bwMode="auto">
                <a:xfrm rot="4473026">
                  <a:off x="4336381" y="1808844"/>
                  <a:ext cx="1698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44" name="Straight Arrow Connector 43">
                <a:extLst>
                  <a:ext uri="{FF2B5EF4-FFF2-40B4-BE49-F238E27FC236}">
                    <a16:creationId xmlns:a16="http://schemas.microsoft.com/office/drawing/2014/main" id="{16E249B0-F461-4648-94B9-F70FB71F4D1D}"/>
                  </a:ext>
                </a:extLst>
              </p:cNvPr>
              <p:cNvCxnSpPr/>
              <p:nvPr/>
            </p:nvCxnSpPr>
            <p:spPr bwMode="auto">
              <a:xfrm rot="4473026">
                <a:off x="4418714" y="2667226"/>
                <a:ext cx="1698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4829" name="TextBox 2">
            <a:extLst>
              <a:ext uri="{FF2B5EF4-FFF2-40B4-BE49-F238E27FC236}">
                <a16:creationId xmlns:a16="http://schemas.microsoft.com/office/drawing/2014/main" id="{B12FBE99-4B1D-46B0-8660-54026FB6326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4830" name="TextBox 11">
            <a:extLst>
              <a:ext uri="{FF2B5EF4-FFF2-40B4-BE49-F238E27FC236}">
                <a16:creationId xmlns:a16="http://schemas.microsoft.com/office/drawing/2014/main" id="{A8C786E5-B7AE-4461-AF7E-85F063DB146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4831" name="TextBox 12">
            <a:extLst>
              <a:ext uri="{FF2B5EF4-FFF2-40B4-BE49-F238E27FC236}">
                <a16:creationId xmlns:a16="http://schemas.microsoft.com/office/drawing/2014/main" id="{274DB727-1926-4080-94F9-E481460FB89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wipe(up)">
                                      <p:cBhvr>
                                        <p:cTn id="7" dur="5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500"/>
                                        <p:tgtEl>
                                          <p:spTgt spid="3"/>
                                        </p:tgtEl>
                                      </p:cBhvr>
                                    </p:animEffect>
                                  </p:childTnLst>
                                </p:cTn>
                              </p:par>
                            </p:childTnLst>
                          </p:cTn>
                        </p:par>
                        <p:par>
                          <p:cTn id="17" fill="hold" nodeType="afterGroup">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nodeType="afterGroup">
                            <p:stCondLst>
                              <p:cond delay="1500"/>
                            </p:stCondLst>
                            <p:childTnLst>
                              <p:par>
                                <p:cTn id="22" presetID="22" presetClass="entr" presetSubtype="4"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par>
                          <p:cTn id="25" fill="hold" nodeType="afterGroup">
                            <p:stCondLst>
                              <p:cond delay="2000"/>
                            </p:stCondLst>
                            <p:childTnLst>
                              <p:par>
                                <p:cTn id="26" presetID="53" presetClass="entr" presetSubtype="16"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34819"/>
                                        </p:tgtEl>
                                        <p:attrNameLst>
                                          <p:attrName>style.visibility</p:attrName>
                                        </p:attrNameLst>
                                      </p:cBhvr>
                                      <p:to>
                                        <p:strVal val="visible"/>
                                      </p:to>
                                    </p:set>
                                    <p:animEffect transition="in" filter="wipe(left)">
                                      <p:cBhvr>
                                        <p:cTn id="35" dur="500"/>
                                        <p:tgtEl>
                                          <p:spTgt spid="3481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4820"/>
                                        </p:tgtEl>
                                        <p:attrNameLst>
                                          <p:attrName>style.visibility</p:attrName>
                                        </p:attrNameLst>
                                      </p:cBhvr>
                                      <p:to>
                                        <p:strVal val="visible"/>
                                      </p:to>
                                    </p:set>
                                    <p:animEffect transition="in" filter="wipe(left)">
                                      <p:cBhvr>
                                        <p:cTn id="40" dur="500"/>
                                        <p:tgtEl>
                                          <p:spTgt spid="3482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4821"/>
                                        </p:tgtEl>
                                        <p:attrNameLst>
                                          <p:attrName>style.visibility</p:attrName>
                                        </p:attrNameLst>
                                      </p:cBhvr>
                                      <p:to>
                                        <p:strVal val="visible"/>
                                      </p:to>
                                    </p:set>
                                    <p:animEffect transition="in" filter="wipe(left)">
                                      <p:cBhvr>
                                        <p:cTn id="45" dur="500"/>
                                        <p:tgtEl>
                                          <p:spTgt spid="3482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34822"/>
                                        </p:tgtEl>
                                        <p:attrNameLst>
                                          <p:attrName>style.visibility</p:attrName>
                                        </p:attrNameLst>
                                      </p:cBhvr>
                                      <p:to>
                                        <p:strVal val="visible"/>
                                      </p:to>
                                    </p:set>
                                    <p:animEffect transition="in" filter="wipe(left)">
                                      <p:cBhvr>
                                        <p:cTn id="50" dur="500"/>
                                        <p:tgtEl>
                                          <p:spTgt spid="3482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34823">
                                            <p:txEl>
                                              <p:pRg st="0" end="0"/>
                                            </p:txEl>
                                          </p:spTgt>
                                        </p:tgtEl>
                                        <p:attrNameLst>
                                          <p:attrName>style.visibility</p:attrName>
                                        </p:attrNameLst>
                                      </p:cBhvr>
                                      <p:to>
                                        <p:strVal val="visible"/>
                                      </p:to>
                                    </p:set>
                                    <p:animEffect transition="in" filter="wipe(left)">
                                      <p:cBhvr>
                                        <p:cTn id="55" dur="500"/>
                                        <p:tgtEl>
                                          <p:spTgt spid="34823">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34823">
                                            <p:txEl>
                                              <p:pRg st="1" end="1"/>
                                            </p:txEl>
                                          </p:spTgt>
                                        </p:tgtEl>
                                        <p:attrNameLst>
                                          <p:attrName>style.visibility</p:attrName>
                                        </p:attrNameLst>
                                      </p:cBhvr>
                                      <p:to>
                                        <p:strVal val="visible"/>
                                      </p:to>
                                    </p:set>
                                    <p:animEffect transition="in" filter="wipe(left)">
                                      <p:cBhvr>
                                        <p:cTn id="60" dur="500"/>
                                        <p:tgtEl>
                                          <p:spTgt spid="34823">
                                            <p:txEl>
                                              <p:pRg st="1" end="1"/>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34823">
                                            <p:txEl>
                                              <p:pRg st="2" end="2"/>
                                            </p:txEl>
                                          </p:spTgt>
                                        </p:tgtEl>
                                        <p:attrNameLst>
                                          <p:attrName>style.visibility</p:attrName>
                                        </p:attrNameLst>
                                      </p:cBhvr>
                                      <p:to>
                                        <p:strVal val="visible"/>
                                      </p:to>
                                    </p:set>
                                    <p:animEffect transition="in" filter="wipe(left)">
                                      <p:cBhvr>
                                        <p:cTn id="65" dur="500"/>
                                        <p:tgtEl>
                                          <p:spTgt spid="34823">
                                            <p:txEl>
                                              <p:pRg st="2" end="2"/>
                                            </p:txEl>
                                          </p:spTgt>
                                        </p:tgtEl>
                                      </p:cBhvr>
                                    </p:animEffect>
                                  </p:childTnLst>
                                </p:cTn>
                              </p:par>
                            </p:childTnLst>
                          </p:cTn>
                        </p:par>
                        <p:par>
                          <p:cTn id="66" fill="hold" nodeType="afterGroup">
                            <p:stCondLst>
                              <p:cond delay="500"/>
                            </p:stCondLst>
                            <p:childTnLst>
                              <p:par>
                                <p:cTn id="67" presetID="22" presetClass="entr" presetSubtype="8" fill="hold" nodeType="afterEffect">
                                  <p:stCondLst>
                                    <p:cond delay="0"/>
                                  </p:stCondLst>
                                  <p:childTnLst>
                                    <p:set>
                                      <p:cBhvr>
                                        <p:cTn id="68" dur="1" fill="hold">
                                          <p:stCondLst>
                                            <p:cond delay="0"/>
                                          </p:stCondLst>
                                        </p:cTn>
                                        <p:tgtEl>
                                          <p:spTgt spid="34823">
                                            <p:txEl>
                                              <p:pRg st="3" end="3"/>
                                            </p:txEl>
                                          </p:spTgt>
                                        </p:tgtEl>
                                        <p:attrNameLst>
                                          <p:attrName>style.visibility</p:attrName>
                                        </p:attrNameLst>
                                      </p:cBhvr>
                                      <p:to>
                                        <p:strVal val="visible"/>
                                      </p:to>
                                    </p:set>
                                    <p:animEffect transition="in" filter="wipe(left)">
                                      <p:cBhvr>
                                        <p:cTn id="69" dur="500"/>
                                        <p:tgtEl>
                                          <p:spTgt spid="348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1" grpId="0"/>
      <p:bldP spid="3482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6C6957DE-31A2-4DF1-BFF5-CEEDC1319441}"/>
              </a:ext>
            </a:extLst>
          </p:cNvPr>
          <p:cNvSpPr>
            <a:spLocks noChangeArrowheads="1"/>
          </p:cNvSpPr>
          <p:nvPr/>
        </p:nvSpPr>
        <p:spPr bwMode="auto">
          <a:xfrm>
            <a:off x="190500" y="977900"/>
            <a:ext cx="82692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The gravitational force is the force of mutual attraction between any two objects by virtue of their masses. </a:t>
            </a:r>
            <a:endParaRPr lang="en-IN" altLang="en-US" b="1">
              <a:solidFill>
                <a:srgbClr val="FF00FF"/>
              </a:solidFill>
            </a:endParaRPr>
          </a:p>
        </p:txBody>
      </p:sp>
      <p:sp>
        <p:nvSpPr>
          <p:cNvPr id="35843" name="Rectangle 2">
            <a:extLst>
              <a:ext uri="{FF2B5EF4-FFF2-40B4-BE49-F238E27FC236}">
                <a16:creationId xmlns:a16="http://schemas.microsoft.com/office/drawing/2014/main" id="{90B534B7-A00A-481D-A7A8-7C383C054A47}"/>
              </a:ext>
            </a:extLst>
          </p:cNvPr>
          <p:cNvSpPr>
            <a:spLocks noChangeArrowheads="1"/>
          </p:cNvSpPr>
          <p:nvPr/>
        </p:nvSpPr>
        <p:spPr bwMode="auto">
          <a:xfrm>
            <a:off x="227013" y="1697038"/>
            <a:ext cx="87376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rPr>
              <a:t>Every object experiences this force due to every other object in the universe. </a:t>
            </a:r>
          </a:p>
          <a:p>
            <a:pPr eaLnBrk="1" hangingPunct="1"/>
            <a:endParaRPr lang="en-IN" altLang="en-US" b="1">
              <a:solidFill>
                <a:srgbClr val="FF0000"/>
              </a:solidFill>
            </a:endParaRPr>
          </a:p>
          <a:p>
            <a:pPr eaLnBrk="1" hangingPunct="1"/>
            <a:r>
              <a:rPr lang="en-US" altLang="en-US" b="1">
                <a:solidFill>
                  <a:srgbClr val="CC00FF"/>
                </a:solidFill>
              </a:rPr>
              <a:t>All objects on the </a:t>
            </a:r>
            <a:r>
              <a:rPr lang="en-US" altLang="en-US" b="1">
                <a:solidFill>
                  <a:srgbClr val="00FFFF"/>
                </a:solidFill>
              </a:rPr>
              <a:t>earth</a:t>
            </a:r>
            <a:r>
              <a:rPr lang="en-US" altLang="en-US" b="1">
                <a:solidFill>
                  <a:srgbClr val="CC00FF"/>
                </a:solidFill>
              </a:rPr>
              <a:t>, experience the force of </a:t>
            </a:r>
            <a:r>
              <a:rPr lang="en-US" altLang="en-US" b="1">
                <a:solidFill>
                  <a:srgbClr val="00FFFF"/>
                </a:solidFill>
              </a:rPr>
              <a:t>gravity</a:t>
            </a:r>
            <a:r>
              <a:rPr lang="en-US" altLang="en-US" b="1">
                <a:solidFill>
                  <a:srgbClr val="CC00FF"/>
                </a:solidFill>
              </a:rPr>
              <a:t> due to the earth.</a:t>
            </a:r>
          </a:p>
          <a:p>
            <a:pPr eaLnBrk="1" hangingPunct="1"/>
            <a:endParaRPr lang="en-US" altLang="en-US" b="1">
              <a:solidFill>
                <a:srgbClr val="CC00FF"/>
              </a:solidFill>
            </a:endParaRPr>
          </a:p>
          <a:p>
            <a:pPr eaLnBrk="1" hangingPunct="1"/>
            <a:r>
              <a:rPr lang="en-US" altLang="en-US" b="1">
                <a:solidFill>
                  <a:srgbClr val="FF0000"/>
                </a:solidFill>
              </a:rPr>
              <a:t> </a:t>
            </a:r>
            <a:r>
              <a:rPr lang="en-US" altLang="en-US" b="1">
                <a:solidFill>
                  <a:srgbClr val="DDDDDD"/>
                </a:solidFill>
              </a:rPr>
              <a:t>In particular, gravity governs the motion of the moon and artificial satellites around the earth, motion of the earth and planets around the sun, and, of course, the motion of bodies falling to the earth. </a:t>
            </a:r>
          </a:p>
          <a:p>
            <a:pPr eaLnBrk="1" hangingPunct="1"/>
            <a:endParaRPr lang="en-IN" altLang="en-US" b="1">
              <a:solidFill>
                <a:srgbClr val="FF0000"/>
              </a:solidFill>
            </a:endParaRPr>
          </a:p>
          <a:p>
            <a:pPr eaLnBrk="1" hangingPunct="1"/>
            <a:r>
              <a:rPr lang="en-US" altLang="en-US" b="1">
                <a:solidFill>
                  <a:srgbClr val="FFC000"/>
                </a:solidFill>
              </a:rPr>
              <a:t>It plays a key role in the large-scale phenomena of the universe, such</a:t>
            </a:r>
            <a:endParaRPr lang="en-IN" altLang="en-US" b="1">
              <a:solidFill>
                <a:srgbClr val="FFC000"/>
              </a:solidFill>
            </a:endParaRPr>
          </a:p>
          <a:p>
            <a:pPr eaLnBrk="1" hangingPunct="1"/>
            <a:r>
              <a:rPr lang="en-US" altLang="en-US" b="1">
                <a:solidFill>
                  <a:srgbClr val="FFC000"/>
                </a:solidFill>
              </a:rPr>
              <a:t>as formation and evolution of stars, galaxies and galactic clusters.</a:t>
            </a:r>
            <a:endParaRPr lang="en-IN" altLang="en-US" b="1">
              <a:solidFill>
                <a:srgbClr val="FFC000"/>
              </a:solidFill>
            </a:endParaRPr>
          </a:p>
        </p:txBody>
      </p:sp>
      <p:sp>
        <p:nvSpPr>
          <p:cNvPr id="35844" name="Rectangle 8">
            <a:extLst>
              <a:ext uri="{FF2B5EF4-FFF2-40B4-BE49-F238E27FC236}">
                <a16:creationId xmlns:a16="http://schemas.microsoft.com/office/drawing/2014/main" id="{4FE841BB-6044-4915-B969-1F3F70035C37}"/>
              </a:ext>
            </a:extLst>
          </p:cNvPr>
          <p:cNvSpPr>
            <a:spLocks noChangeArrowheads="1"/>
          </p:cNvSpPr>
          <p:nvPr/>
        </p:nvSpPr>
        <p:spPr bwMode="auto">
          <a:xfrm>
            <a:off x="250825" y="4579938"/>
            <a:ext cx="848677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The gravitational force of attraction between two objects of masses m</a:t>
            </a:r>
            <a:r>
              <a:rPr lang="en-US" altLang="en-US" b="1" baseline="-25000">
                <a:solidFill>
                  <a:srgbClr val="FF0000"/>
                </a:solidFill>
              </a:rPr>
              <a:t>1</a:t>
            </a:r>
            <a:r>
              <a:rPr lang="en-US" altLang="en-US" b="1">
                <a:solidFill>
                  <a:srgbClr val="FF0000"/>
                </a:solidFill>
              </a:rPr>
              <a:t> and m</a:t>
            </a:r>
            <a:r>
              <a:rPr lang="en-US" altLang="en-US" b="1" baseline="-25000">
                <a:solidFill>
                  <a:srgbClr val="FF0000"/>
                </a:solidFill>
              </a:rPr>
              <a:t>2</a:t>
            </a:r>
            <a:r>
              <a:rPr lang="en-US" altLang="en-US" b="1">
                <a:solidFill>
                  <a:srgbClr val="FF0000"/>
                </a:solidFill>
              </a:rPr>
              <a:t> held at a distance r apart is given by</a:t>
            </a:r>
            <a:endParaRPr lang="en-IN" altLang="en-US" b="1">
              <a:solidFill>
                <a:srgbClr val="FF0000"/>
              </a:solidFill>
            </a:endParaRPr>
          </a:p>
        </p:txBody>
      </p:sp>
      <p:sp>
        <p:nvSpPr>
          <p:cNvPr id="14" name="Rectangle 301">
            <a:extLst>
              <a:ext uri="{FF2B5EF4-FFF2-40B4-BE49-F238E27FC236}">
                <a16:creationId xmlns:a16="http://schemas.microsoft.com/office/drawing/2014/main" id="{9A3C9BDC-9593-450F-8F2E-33E1082213C8}"/>
              </a:ext>
            </a:extLst>
          </p:cNvPr>
          <p:cNvSpPr>
            <a:spLocks noChangeArrowheads="1"/>
          </p:cNvSpPr>
          <p:nvPr/>
        </p:nvSpPr>
        <p:spPr bwMode="auto">
          <a:xfrm>
            <a:off x="206375" y="122238"/>
            <a:ext cx="42481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FFFF"/>
                </a:solidFill>
              </a:rPr>
              <a:t>COMMON FORCES IN MECHANICS</a:t>
            </a:r>
          </a:p>
        </p:txBody>
      </p:sp>
      <p:grpSp>
        <p:nvGrpSpPr>
          <p:cNvPr id="35846" name="Group 23">
            <a:extLst>
              <a:ext uri="{FF2B5EF4-FFF2-40B4-BE49-F238E27FC236}">
                <a16:creationId xmlns:a16="http://schemas.microsoft.com/office/drawing/2014/main" id="{BB4BB3D4-D1EC-4A25-8866-6095880DA623}"/>
              </a:ext>
            </a:extLst>
          </p:cNvPr>
          <p:cNvGrpSpPr>
            <a:grpSpLocks/>
          </p:cNvGrpSpPr>
          <p:nvPr/>
        </p:nvGrpSpPr>
        <p:grpSpPr bwMode="auto">
          <a:xfrm>
            <a:off x="1692275" y="5368925"/>
            <a:ext cx="7018338" cy="723900"/>
            <a:chOff x="2017812" y="5585420"/>
            <a:chExt cx="7018684" cy="723900"/>
          </a:xfrm>
        </p:grpSpPr>
        <p:sp>
          <p:nvSpPr>
            <p:cNvPr id="35851" name="Rectangle 12">
              <a:extLst>
                <a:ext uri="{FF2B5EF4-FFF2-40B4-BE49-F238E27FC236}">
                  <a16:creationId xmlns:a16="http://schemas.microsoft.com/office/drawing/2014/main" id="{B6FB77B2-9DC8-4182-95D3-6086AC501103}"/>
                </a:ext>
              </a:extLst>
            </p:cNvPr>
            <p:cNvSpPr>
              <a:spLocks noChangeArrowheads="1"/>
            </p:cNvSpPr>
            <p:nvPr/>
          </p:nvSpPr>
          <p:spPr bwMode="auto">
            <a:xfrm>
              <a:off x="3952528" y="5769192"/>
              <a:ext cx="5083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where G = Universal constant of gravitation.</a:t>
              </a:r>
              <a:endParaRPr lang="en-IN" altLang="en-US" b="1">
                <a:solidFill>
                  <a:srgbClr val="FF66FF"/>
                </a:solidFill>
              </a:endParaRPr>
            </a:p>
          </p:txBody>
        </p:sp>
        <p:grpSp>
          <p:nvGrpSpPr>
            <p:cNvPr id="35852" name="Group 5">
              <a:extLst>
                <a:ext uri="{FF2B5EF4-FFF2-40B4-BE49-F238E27FC236}">
                  <a16:creationId xmlns:a16="http://schemas.microsoft.com/office/drawing/2014/main" id="{063B823C-DE1B-4599-B37B-8CE4DBAC8579}"/>
                </a:ext>
              </a:extLst>
            </p:cNvPr>
            <p:cNvGrpSpPr>
              <a:grpSpLocks/>
            </p:cNvGrpSpPr>
            <p:nvPr/>
          </p:nvGrpSpPr>
          <p:grpSpPr bwMode="auto">
            <a:xfrm>
              <a:off x="2017812" y="5585420"/>
              <a:ext cx="1800225" cy="723900"/>
              <a:chOff x="2124077" y="1412875"/>
              <a:chExt cx="1800226" cy="723900"/>
            </a:xfrm>
          </p:grpSpPr>
          <p:grpSp>
            <p:nvGrpSpPr>
              <p:cNvPr id="35853" name="Group 88">
                <a:extLst>
                  <a:ext uri="{FF2B5EF4-FFF2-40B4-BE49-F238E27FC236}">
                    <a16:creationId xmlns:a16="http://schemas.microsoft.com/office/drawing/2014/main" id="{2F456505-5A95-49CF-B0C2-B7156AC8F251}"/>
                  </a:ext>
                </a:extLst>
              </p:cNvPr>
              <p:cNvGrpSpPr>
                <a:grpSpLocks/>
              </p:cNvGrpSpPr>
              <p:nvPr/>
            </p:nvGrpSpPr>
            <p:grpSpPr bwMode="auto">
              <a:xfrm>
                <a:off x="2124077" y="1412875"/>
                <a:ext cx="1800226" cy="723900"/>
                <a:chOff x="1403" y="1263"/>
                <a:chExt cx="1134" cy="456"/>
              </a:xfrm>
            </p:grpSpPr>
            <p:sp>
              <p:nvSpPr>
                <p:cNvPr id="35855" name="Text Box 80">
                  <a:extLst>
                    <a:ext uri="{FF2B5EF4-FFF2-40B4-BE49-F238E27FC236}">
                      <a16:creationId xmlns:a16="http://schemas.microsoft.com/office/drawing/2014/main" id="{F46DCFD8-BB3B-4ED2-AE92-C24CA8EF45A2}"/>
                    </a:ext>
                  </a:extLst>
                </p:cNvPr>
                <p:cNvSpPr txBox="1">
                  <a:spLocks noChangeArrowheads="1"/>
                </p:cNvSpPr>
                <p:nvPr/>
              </p:nvSpPr>
              <p:spPr bwMode="auto">
                <a:xfrm>
                  <a:off x="1403" y="1359"/>
                  <a:ext cx="5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F = G</a:t>
                  </a:r>
                </a:p>
              </p:txBody>
            </p:sp>
            <p:sp>
              <p:nvSpPr>
                <p:cNvPr id="35856" name="Text Box 81">
                  <a:extLst>
                    <a:ext uri="{FF2B5EF4-FFF2-40B4-BE49-F238E27FC236}">
                      <a16:creationId xmlns:a16="http://schemas.microsoft.com/office/drawing/2014/main" id="{A686E420-988F-47CD-9D81-27B5C586A7A7}"/>
                    </a:ext>
                  </a:extLst>
                </p:cNvPr>
                <p:cNvSpPr txBox="1">
                  <a:spLocks noChangeArrowheads="1"/>
                </p:cNvSpPr>
                <p:nvPr/>
              </p:nvSpPr>
              <p:spPr bwMode="auto">
                <a:xfrm>
                  <a:off x="1892" y="1263"/>
                  <a:ext cx="64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 m</a:t>
                  </a:r>
                  <a:r>
                    <a:rPr lang="en-US" altLang="en-US" b="1" baseline="-25000">
                      <a:solidFill>
                        <a:srgbClr val="FF66FF"/>
                      </a:solidFill>
                    </a:rPr>
                    <a:t>1 </a:t>
                  </a:r>
                  <a:r>
                    <a:rPr lang="en-US" altLang="en-US" b="1">
                      <a:solidFill>
                        <a:srgbClr val="FF66FF"/>
                      </a:solidFill>
                    </a:rPr>
                    <a:t>m</a:t>
                  </a:r>
                  <a:r>
                    <a:rPr lang="en-US" altLang="en-US" b="1" baseline="-25000">
                      <a:solidFill>
                        <a:srgbClr val="FF66FF"/>
                      </a:solidFill>
                    </a:rPr>
                    <a:t>2</a:t>
                  </a:r>
                </a:p>
              </p:txBody>
            </p:sp>
            <p:sp>
              <p:nvSpPr>
                <p:cNvPr id="35857" name="Text Box 82">
                  <a:extLst>
                    <a:ext uri="{FF2B5EF4-FFF2-40B4-BE49-F238E27FC236}">
                      <a16:creationId xmlns:a16="http://schemas.microsoft.com/office/drawing/2014/main" id="{923A9F27-ACE2-4D60-ACB1-C03CD7DC9B1E}"/>
                    </a:ext>
                  </a:extLst>
                </p:cNvPr>
                <p:cNvSpPr txBox="1">
                  <a:spLocks noChangeArrowheads="1"/>
                </p:cNvSpPr>
                <p:nvPr/>
              </p:nvSpPr>
              <p:spPr bwMode="auto">
                <a:xfrm>
                  <a:off x="2102" y="1486"/>
                  <a:ext cx="25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FF"/>
                      </a:solidFill>
                    </a:rPr>
                    <a:t>r</a:t>
                  </a:r>
                  <a:r>
                    <a:rPr lang="en-US" altLang="en-US" b="1" baseline="30000">
                      <a:solidFill>
                        <a:srgbClr val="FF66FF"/>
                      </a:solidFill>
                    </a:rPr>
                    <a:t>2</a:t>
                  </a:r>
                </a:p>
              </p:txBody>
            </p:sp>
            <p:sp>
              <p:nvSpPr>
                <p:cNvPr id="35858" name="Line 85">
                  <a:extLst>
                    <a:ext uri="{FF2B5EF4-FFF2-40B4-BE49-F238E27FC236}">
                      <a16:creationId xmlns:a16="http://schemas.microsoft.com/office/drawing/2014/main" id="{53FD66BA-A8F0-4273-9AC2-5BC54070AE2A}"/>
                    </a:ext>
                  </a:extLst>
                </p:cNvPr>
                <p:cNvSpPr>
                  <a:spLocks noChangeShapeType="1"/>
                </p:cNvSpPr>
                <p:nvPr/>
              </p:nvSpPr>
              <p:spPr bwMode="auto">
                <a:xfrm>
                  <a:off x="1933" y="1500"/>
                  <a:ext cx="486" cy="0"/>
                </a:xfrm>
                <a:prstGeom prst="line">
                  <a:avLst/>
                </a:prstGeom>
                <a:noFill/>
                <a:ln w="9525">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 name="Double Bracket 16">
                <a:extLst>
                  <a:ext uri="{FF2B5EF4-FFF2-40B4-BE49-F238E27FC236}">
                    <a16:creationId xmlns:a16="http://schemas.microsoft.com/office/drawing/2014/main" id="{F28CBF68-60EE-468B-849A-E6587D68719C}"/>
                  </a:ext>
                </a:extLst>
              </p:cNvPr>
              <p:cNvSpPr/>
              <p:nvPr/>
            </p:nvSpPr>
            <p:spPr>
              <a:xfrm>
                <a:off x="2868652" y="1419225"/>
                <a:ext cx="979536" cy="641350"/>
              </a:xfrm>
              <a:prstGeom prst="bracketPair">
                <a:avLst/>
              </a:prstGeom>
              <a:ln w="19050">
                <a:solidFill>
                  <a:srgbClr val="FF66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sp>
        <p:nvSpPr>
          <p:cNvPr id="35847" name="Rectangle 302">
            <a:extLst>
              <a:ext uri="{FF2B5EF4-FFF2-40B4-BE49-F238E27FC236}">
                <a16:creationId xmlns:a16="http://schemas.microsoft.com/office/drawing/2014/main" id="{7AC4A41F-EE52-47AF-8A16-46DCC3226854}"/>
              </a:ext>
            </a:extLst>
          </p:cNvPr>
          <p:cNvSpPr>
            <a:spLocks noChangeArrowheads="1"/>
          </p:cNvSpPr>
          <p:nvPr/>
        </p:nvSpPr>
        <p:spPr bwMode="auto">
          <a:xfrm>
            <a:off x="252413" y="476250"/>
            <a:ext cx="26638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FF6600"/>
                </a:solidFill>
              </a:rPr>
              <a:t>Gravitational Force:</a:t>
            </a:r>
          </a:p>
        </p:txBody>
      </p:sp>
      <p:sp>
        <p:nvSpPr>
          <p:cNvPr id="35848" name="TextBox 2">
            <a:extLst>
              <a:ext uri="{FF2B5EF4-FFF2-40B4-BE49-F238E27FC236}">
                <a16:creationId xmlns:a16="http://schemas.microsoft.com/office/drawing/2014/main" id="{9CD1967E-EEFD-4906-9B60-7D38A39BB66C}"/>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5849" name="TextBox 11">
            <a:extLst>
              <a:ext uri="{FF2B5EF4-FFF2-40B4-BE49-F238E27FC236}">
                <a16:creationId xmlns:a16="http://schemas.microsoft.com/office/drawing/2014/main" id="{7F50D322-D9CB-418B-956C-7A967EAC7C12}"/>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5850" name="TextBox 12">
            <a:extLst>
              <a:ext uri="{FF2B5EF4-FFF2-40B4-BE49-F238E27FC236}">
                <a16:creationId xmlns:a16="http://schemas.microsoft.com/office/drawing/2014/main" id="{460BA259-05DF-44FF-9EAB-921DA256B354}"/>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5847"/>
                                        </p:tgtEl>
                                        <p:attrNameLst>
                                          <p:attrName>style.visibility</p:attrName>
                                        </p:attrNameLst>
                                      </p:cBhvr>
                                      <p:to>
                                        <p:strVal val="visible"/>
                                      </p:to>
                                    </p:set>
                                    <p:animEffect transition="in" filter="wipe(left)">
                                      <p:cBhvr>
                                        <p:cTn id="14" dur="500"/>
                                        <p:tgtEl>
                                          <p:spTgt spid="3584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5842"/>
                                        </p:tgtEl>
                                        <p:attrNameLst>
                                          <p:attrName>style.visibility</p:attrName>
                                        </p:attrNameLst>
                                      </p:cBhvr>
                                      <p:to>
                                        <p:strVal val="visible"/>
                                      </p:to>
                                    </p:set>
                                    <p:animEffect transition="in" filter="wipe(up)">
                                      <p:cBhvr>
                                        <p:cTn id="19" dur="500"/>
                                        <p:tgtEl>
                                          <p:spTgt spid="3584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5843">
                                            <p:txEl>
                                              <p:pRg st="0" end="0"/>
                                            </p:txEl>
                                          </p:spTgt>
                                        </p:tgtEl>
                                        <p:attrNameLst>
                                          <p:attrName>style.visibility</p:attrName>
                                        </p:attrNameLst>
                                      </p:cBhvr>
                                      <p:to>
                                        <p:strVal val="visible"/>
                                      </p:to>
                                    </p:set>
                                    <p:animEffect transition="in" filter="wipe(left)">
                                      <p:cBhvr>
                                        <p:cTn id="24" dur="500"/>
                                        <p:tgtEl>
                                          <p:spTgt spid="35843">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35843">
                                            <p:txEl>
                                              <p:pRg st="2" end="2"/>
                                            </p:txEl>
                                          </p:spTgt>
                                        </p:tgtEl>
                                        <p:attrNameLst>
                                          <p:attrName>style.visibility</p:attrName>
                                        </p:attrNameLst>
                                      </p:cBhvr>
                                      <p:to>
                                        <p:strVal val="visible"/>
                                      </p:to>
                                    </p:set>
                                    <p:animEffect transition="in" filter="wipe(left)">
                                      <p:cBhvr>
                                        <p:cTn id="29" dur="500"/>
                                        <p:tgtEl>
                                          <p:spTgt spid="35843">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35843">
                                            <p:txEl>
                                              <p:pRg st="4" end="4"/>
                                            </p:txEl>
                                          </p:spTgt>
                                        </p:tgtEl>
                                        <p:attrNameLst>
                                          <p:attrName>style.visibility</p:attrName>
                                        </p:attrNameLst>
                                      </p:cBhvr>
                                      <p:to>
                                        <p:strVal val="visible"/>
                                      </p:to>
                                    </p:set>
                                    <p:animEffect transition="in" filter="wipe(up)">
                                      <p:cBhvr>
                                        <p:cTn id="34" dur="500"/>
                                        <p:tgtEl>
                                          <p:spTgt spid="35843">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35843">
                                            <p:txEl>
                                              <p:pRg st="6" end="6"/>
                                            </p:txEl>
                                          </p:spTgt>
                                        </p:tgtEl>
                                        <p:attrNameLst>
                                          <p:attrName>style.visibility</p:attrName>
                                        </p:attrNameLst>
                                      </p:cBhvr>
                                      <p:to>
                                        <p:strVal val="visible"/>
                                      </p:to>
                                    </p:set>
                                    <p:animEffect transition="in" filter="wipe(left)">
                                      <p:cBhvr>
                                        <p:cTn id="39" dur="500"/>
                                        <p:tgtEl>
                                          <p:spTgt spid="35843">
                                            <p:txEl>
                                              <p:pRg st="6" end="6"/>
                                            </p:txEl>
                                          </p:spTgt>
                                        </p:tgtEl>
                                      </p:cBhvr>
                                    </p:animEffect>
                                  </p:childTnLst>
                                </p:cTn>
                              </p:par>
                            </p:childTnLst>
                          </p:cTn>
                        </p:par>
                        <p:par>
                          <p:cTn id="40" fill="hold" nodeType="afterGroup">
                            <p:stCondLst>
                              <p:cond delay="500"/>
                            </p:stCondLst>
                            <p:childTnLst>
                              <p:par>
                                <p:cTn id="41" presetID="22" presetClass="entr" presetSubtype="8" fill="hold" nodeType="afterEffect">
                                  <p:stCondLst>
                                    <p:cond delay="0"/>
                                  </p:stCondLst>
                                  <p:childTnLst>
                                    <p:set>
                                      <p:cBhvr>
                                        <p:cTn id="42" dur="1" fill="hold">
                                          <p:stCondLst>
                                            <p:cond delay="0"/>
                                          </p:stCondLst>
                                        </p:cTn>
                                        <p:tgtEl>
                                          <p:spTgt spid="35843">
                                            <p:txEl>
                                              <p:pRg st="7" end="7"/>
                                            </p:txEl>
                                          </p:spTgt>
                                        </p:tgtEl>
                                        <p:attrNameLst>
                                          <p:attrName>style.visibility</p:attrName>
                                        </p:attrNameLst>
                                      </p:cBhvr>
                                      <p:to>
                                        <p:strVal val="visible"/>
                                      </p:to>
                                    </p:set>
                                    <p:animEffect transition="in" filter="wipe(left)">
                                      <p:cBhvr>
                                        <p:cTn id="43" dur="500"/>
                                        <p:tgtEl>
                                          <p:spTgt spid="35843">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35844"/>
                                        </p:tgtEl>
                                        <p:attrNameLst>
                                          <p:attrName>style.visibility</p:attrName>
                                        </p:attrNameLst>
                                      </p:cBhvr>
                                      <p:to>
                                        <p:strVal val="visible"/>
                                      </p:to>
                                    </p:set>
                                    <p:animEffect transition="in" filter="wipe(up)">
                                      <p:cBhvr>
                                        <p:cTn id="48" dur="500"/>
                                        <p:tgtEl>
                                          <p:spTgt spid="3584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35846"/>
                                        </p:tgtEl>
                                        <p:attrNameLst>
                                          <p:attrName>style.visibility</p:attrName>
                                        </p:attrNameLst>
                                      </p:cBhvr>
                                      <p:to>
                                        <p:strVal val="visible"/>
                                      </p:to>
                                    </p:set>
                                    <p:animEffect transition="in" filter="wipe(left)">
                                      <p:cBhvr>
                                        <p:cTn id="53" dur="500"/>
                                        <p:tgtEl>
                                          <p:spTgt spid="35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4" grpId="0"/>
      <p:bldP spid="14" grpId="0"/>
      <p:bldP spid="3584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1C720C-6498-403D-BC83-CB5308429AD0}"/>
              </a:ext>
            </a:extLst>
          </p:cNvPr>
          <p:cNvSpPr/>
          <p:nvPr/>
        </p:nvSpPr>
        <p:spPr>
          <a:xfrm>
            <a:off x="179388" y="115888"/>
            <a:ext cx="8135937" cy="3140075"/>
          </a:xfrm>
          <a:prstGeom prst="rect">
            <a:avLst/>
          </a:prstGeom>
        </p:spPr>
        <p:txBody>
          <a:bodyPr>
            <a:spAutoFit/>
          </a:bodyPr>
          <a:lstStyle/>
          <a:p>
            <a:pPr>
              <a:defRPr/>
            </a:pPr>
            <a:r>
              <a:rPr lang="en-US" b="1" dirty="0">
                <a:solidFill>
                  <a:srgbClr val="FFCC66"/>
                </a:solidFill>
              </a:rPr>
              <a:t>Some of the important properties of Gravitational forces:</a:t>
            </a:r>
            <a:endParaRPr lang="en-IN" b="1" dirty="0">
              <a:solidFill>
                <a:srgbClr val="FFCC66"/>
              </a:solidFill>
            </a:endParaRPr>
          </a:p>
          <a:p>
            <a:pPr>
              <a:defRPr/>
            </a:pPr>
            <a:r>
              <a:rPr lang="en-US" b="1" dirty="0">
                <a:solidFill>
                  <a:srgbClr val="FFCC66"/>
                </a:solidFill>
              </a:rPr>
              <a:t> </a:t>
            </a:r>
            <a:endParaRPr lang="en-IN" b="1" dirty="0">
              <a:solidFill>
                <a:srgbClr val="FFCC66"/>
              </a:solidFill>
            </a:endParaRPr>
          </a:p>
          <a:p>
            <a:pPr marL="400050" indent="-400050">
              <a:buFontTx/>
              <a:buAutoNum type="romanLcParenBoth"/>
              <a:defRPr/>
            </a:pPr>
            <a:r>
              <a:rPr lang="en-US" b="1" dirty="0">
                <a:solidFill>
                  <a:srgbClr val="FF66FF"/>
                </a:solidFill>
              </a:rPr>
              <a:t>Gravitational force is a universal force. </a:t>
            </a:r>
          </a:p>
          <a:p>
            <a:pPr marL="400050" indent="-400050">
              <a:buFontTx/>
              <a:buAutoNum type="romanLcParenBoth"/>
              <a:defRPr/>
            </a:pPr>
            <a:r>
              <a:rPr lang="en-US" b="1" dirty="0">
                <a:solidFill>
                  <a:srgbClr val="00B0F0"/>
                </a:solidFill>
              </a:rPr>
              <a:t> It is pervasive.</a:t>
            </a:r>
          </a:p>
          <a:p>
            <a:pPr marL="400050" indent="-400050">
              <a:buFontTx/>
              <a:buAutoNum type="romanLcParenBoth"/>
              <a:defRPr/>
            </a:pPr>
            <a:r>
              <a:rPr lang="en-US" b="1" dirty="0">
                <a:solidFill>
                  <a:srgbClr val="00CC66"/>
                </a:solidFill>
              </a:rPr>
              <a:t> It can act at a distance without intervening medium (non-contact   </a:t>
            </a:r>
          </a:p>
          <a:p>
            <a:pPr>
              <a:defRPr/>
            </a:pPr>
            <a:r>
              <a:rPr lang="en-US" b="1" dirty="0">
                <a:solidFill>
                  <a:srgbClr val="00CC66"/>
                </a:solidFill>
              </a:rPr>
              <a:t>       force).</a:t>
            </a:r>
          </a:p>
          <a:p>
            <a:pPr>
              <a:defRPr/>
            </a:pPr>
            <a:r>
              <a:rPr lang="en-US" b="1" dirty="0">
                <a:solidFill>
                  <a:srgbClr val="00FFFF"/>
                </a:solidFill>
              </a:rPr>
              <a:t>(iv)  It obeys inverse square law.</a:t>
            </a:r>
            <a:endParaRPr lang="en-IN" b="1" dirty="0">
              <a:solidFill>
                <a:srgbClr val="00FFFF"/>
              </a:solidFill>
            </a:endParaRPr>
          </a:p>
          <a:p>
            <a:pPr>
              <a:defRPr/>
            </a:pPr>
            <a:r>
              <a:rPr lang="en-US" b="1" dirty="0">
                <a:solidFill>
                  <a:srgbClr val="FFFFCC"/>
                </a:solidFill>
              </a:rPr>
              <a:t>(v)   It is always attractive in nature.</a:t>
            </a:r>
            <a:endParaRPr lang="en-IN" b="1" dirty="0">
              <a:solidFill>
                <a:srgbClr val="FFFFCC"/>
              </a:solidFill>
            </a:endParaRPr>
          </a:p>
          <a:p>
            <a:pPr>
              <a:defRPr/>
            </a:pPr>
            <a:r>
              <a:rPr lang="en-US" b="1" dirty="0">
                <a:solidFill>
                  <a:srgbClr val="0066FF"/>
                </a:solidFill>
              </a:rPr>
              <a:t>(vi)  It is a long range force.</a:t>
            </a:r>
            <a:endParaRPr lang="en-IN" b="1" dirty="0">
              <a:solidFill>
                <a:srgbClr val="0066FF"/>
              </a:solidFill>
            </a:endParaRPr>
          </a:p>
          <a:p>
            <a:pPr>
              <a:defRPr/>
            </a:pPr>
            <a:r>
              <a:rPr lang="en-US" b="1" dirty="0">
                <a:solidFill>
                  <a:srgbClr val="FF9900"/>
                </a:solidFill>
              </a:rPr>
              <a:t>(vii) It is the weakest force operating in nature.</a:t>
            </a:r>
            <a:endParaRPr lang="en-IN" b="1" dirty="0">
              <a:solidFill>
                <a:srgbClr val="FF9900"/>
              </a:solidFill>
            </a:endParaRPr>
          </a:p>
          <a:p>
            <a:pPr>
              <a:defRPr/>
            </a:pPr>
            <a:r>
              <a:rPr lang="en-US" b="1" dirty="0">
                <a:solidFill>
                  <a:srgbClr val="D60093"/>
                </a:solidFill>
              </a:rPr>
              <a:t>(viii) It is a conservative force.</a:t>
            </a:r>
            <a:endParaRPr lang="en-IN" b="1" dirty="0">
              <a:solidFill>
                <a:srgbClr val="D60093"/>
              </a:solidFill>
            </a:endParaRPr>
          </a:p>
        </p:txBody>
      </p:sp>
      <p:sp>
        <p:nvSpPr>
          <p:cNvPr id="36867" name="Rectangle 2">
            <a:extLst>
              <a:ext uri="{FF2B5EF4-FFF2-40B4-BE49-F238E27FC236}">
                <a16:creationId xmlns:a16="http://schemas.microsoft.com/office/drawing/2014/main" id="{A5C4CFB9-F242-4DC1-AB05-DDFBC04A651C}"/>
              </a:ext>
            </a:extLst>
          </p:cNvPr>
          <p:cNvSpPr>
            <a:spLocks noChangeArrowheads="1"/>
          </p:cNvSpPr>
          <p:nvPr/>
        </p:nvSpPr>
        <p:spPr bwMode="auto">
          <a:xfrm>
            <a:off x="215900" y="3644900"/>
            <a:ext cx="550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CC"/>
                </a:solidFill>
              </a:rPr>
              <a:t>All other forces in mechanics are contact forces.</a:t>
            </a:r>
            <a:endParaRPr lang="en-IN" altLang="en-US">
              <a:solidFill>
                <a:srgbClr val="FFFFCC"/>
              </a:solidFill>
            </a:endParaRPr>
          </a:p>
        </p:txBody>
      </p:sp>
      <p:sp>
        <p:nvSpPr>
          <p:cNvPr id="4" name="Rectangle 3">
            <a:extLst>
              <a:ext uri="{FF2B5EF4-FFF2-40B4-BE49-F238E27FC236}">
                <a16:creationId xmlns:a16="http://schemas.microsoft.com/office/drawing/2014/main" id="{9C074E8C-CEE8-4E4A-8D70-D1D5036491A6}"/>
              </a:ext>
            </a:extLst>
          </p:cNvPr>
          <p:cNvSpPr/>
          <p:nvPr/>
        </p:nvSpPr>
        <p:spPr>
          <a:xfrm>
            <a:off x="217488" y="4100513"/>
            <a:ext cx="8602662" cy="369887"/>
          </a:xfrm>
          <a:prstGeom prst="rect">
            <a:avLst/>
          </a:prstGeom>
        </p:spPr>
        <p:txBody>
          <a:bodyPr>
            <a:spAutoFit/>
          </a:bodyPr>
          <a:lstStyle/>
          <a:p>
            <a:pPr>
              <a:defRPr/>
            </a:pPr>
            <a:r>
              <a:rPr lang="en-US" b="1" dirty="0">
                <a:solidFill>
                  <a:schemeClr val="accent6">
                    <a:lumMod val="20000"/>
                    <a:lumOff val="80000"/>
                  </a:schemeClr>
                </a:solidFill>
              </a:rPr>
              <a:t>Contact force arises due to contact of one body with another (solid or fluid).</a:t>
            </a:r>
            <a:endParaRPr lang="en-IN" dirty="0">
              <a:solidFill>
                <a:schemeClr val="accent6">
                  <a:lumMod val="20000"/>
                  <a:lumOff val="80000"/>
                </a:schemeClr>
              </a:solidFill>
            </a:endParaRPr>
          </a:p>
        </p:txBody>
      </p:sp>
      <p:sp>
        <p:nvSpPr>
          <p:cNvPr id="5" name="Rectangle 4">
            <a:extLst>
              <a:ext uri="{FF2B5EF4-FFF2-40B4-BE49-F238E27FC236}">
                <a16:creationId xmlns:a16="http://schemas.microsoft.com/office/drawing/2014/main" id="{E6A8DC97-7645-4906-A6DB-E8E04249E377}"/>
              </a:ext>
            </a:extLst>
          </p:cNvPr>
          <p:cNvSpPr/>
          <p:nvPr/>
        </p:nvSpPr>
        <p:spPr>
          <a:xfrm>
            <a:off x="214313" y="4510088"/>
            <a:ext cx="8782050" cy="647700"/>
          </a:xfrm>
          <a:prstGeom prst="rect">
            <a:avLst/>
          </a:prstGeom>
        </p:spPr>
        <p:txBody>
          <a:bodyPr>
            <a:spAutoFit/>
          </a:bodyPr>
          <a:lstStyle/>
          <a:p>
            <a:pPr>
              <a:defRPr/>
            </a:pPr>
            <a:r>
              <a:rPr lang="en-US" b="1" dirty="0">
                <a:solidFill>
                  <a:schemeClr val="accent2">
                    <a:lumMod val="60000"/>
                    <a:lumOff val="40000"/>
                  </a:schemeClr>
                </a:solidFill>
              </a:rPr>
              <a:t>Contact forces are mutual forces (for each pair of bodies) satisfying Newton’s third law.</a:t>
            </a:r>
            <a:endParaRPr lang="en-IN" dirty="0">
              <a:solidFill>
                <a:schemeClr val="accent2">
                  <a:lumMod val="60000"/>
                  <a:lumOff val="40000"/>
                </a:schemeClr>
              </a:solidFill>
            </a:endParaRPr>
          </a:p>
        </p:txBody>
      </p:sp>
      <p:sp>
        <p:nvSpPr>
          <p:cNvPr id="36870" name="Rectangle 302">
            <a:extLst>
              <a:ext uri="{FF2B5EF4-FFF2-40B4-BE49-F238E27FC236}">
                <a16:creationId xmlns:a16="http://schemas.microsoft.com/office/drawing/2014/main" id="{21E29175-FB74-4D3F-BA2B-670B50708198}"/>
              </a:ext>
            </a:extLst>
          </p:cNvPr>
          <p:cNvSpPr>
            <a:spLocks noChangeArrowheads="1"/>
          </p:cNvSpPr>
          <p:nvPr/>
        </p:nvSpPr>
        <p:spPr bwMode="auto">
          <a:xfrm>
            <a:off x="179388" y="3284538"/>
            <a:ext cx="20161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99FF33"/>
                </a:solidFill>
              </a:rPr>
              <a:t>Other Forces:</a:t>
            </a:r>
          </a:p>
        </p:txBody>
      </p:sp>
      <p:sp>
        <p:nvSpPr>
          <p:cNvPr id="36871" name="Rectangle 6">
            <a:extLst>
              <a:ext uri="{FF2B5EF4-FFF2-40B4-BE49-F238E27FC236}">
                <a16:creationId xmlns:a16="http://schemas.microsoft.com/office/drawing/2014/main" id="{6A583438-01F1-4D8E-A1E9-21A6B753E40D}"/>
              </a:ext>
            </a:extLst>
          </p:cNvPr>
          <p:cNvSpPr>
            <a:spLocks noChangeArrowheads="1"/>
          </p:cNvSpPr>
          <p:nvPr/>
        </p:nvSpPr>
        <p:spPr bwMode="auto">
          <a:xfrm>
            <a:off x="219075" y="5086350"/>
            <a:ext cx="8782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66"/>
                </a:solidFill>
              </a:rPr>
              <a:t>The component of contact force normal to the surfaces in contact is called ‘</a:t>
            </a:r>
            <a:r>
              <a:rPr lang="en-US" altLang="en-US" b="1">
                <a:solidFill>
                  <a:srgbClr val="CCFF66"/>
                </a:solidFill>
              </a:rPr>
              <a:t>normal reaction</a:t>
            </a:r>
            <a:r>
              <a:rPr lang="en-US" altLang="en-US" b="1">
                <a:solidFill>
                  <a:srgbClr val="FF0066"/>
                </a:solidFill>
              </a:rPr>
              <a:t>’.</a:t>
            </a:r>
            <a:endParaRPr lang="en-IN" altLang="en-US">
              <a:solidFill>
                <a:srgbClr val="FF0066"/>
              </a:solidFill>
            </a:endParaRPr>
          </a:p>
        </p:txBody>
      </p:sp>
      <p:sp>
        <p:nvSpPr>
          <p:cNvPr id="36872" name="Rectangle 7">
            <a:extLst>
              <a:ext uri="{FF2B5EF4-FFF2-40B4-BE49-F238E27FC236}">
                <a16:creationId xmlns:a16="http://schemas.microsoft.com/office/drawing/2014/main" id="{FB13B18F-EBCF-40A6-9EDA-0DBDF362110B}"/>
              </a:ext>
            </a:extLst>
          </p:cNvPr>
          <p:cNvSpPr>
            <a:spLocks noChangeArrowheads="1"/>
          </p:cNvSpPr>
          <p:nvPr/>
        </p:nvSpPr>
        <p:spPr bwMode="auto">
          <a:xfrm>
            <a:off x="214313" y="5735638"/>
            <a:ext cx="87820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66"/>
                </a:solidFill>
              </a:rPr>
              <a:t>The component of contact force parallel to the surfaces in contact is called ‘</a:t>
            </a:r>
            <a:r>
              <a:rPr lang="en-US" altLang="en-US" b="1">
                <a:solidFill>
                  <a:srgbClr val="CC6600"/>
                </a:solidFill>
              </a:rPr>
              <a:t>friction</a:t>
            </a:r>
            <a:r>
              <a:rPr lang="en-US" altLang="en-US" b="1">
                <a:solidFill>
                  <a:srgbClr val="00CC66"/>
                </a:solidFill>
              </a:rPr>
              <a:t>’.</a:t>
            </a:r>
            <a:endParaRPr lang="en-IN" altLang="en-US">
              <a:solidFill>
                <a:srgbClr val="00CC66"/>
              </a:solidFill>
            </a:endParaRPr>
          </a:p>
        </p:txBody>
      </p:sp>
      <p:sp>
        <p:nvSpPr>
          <p:cNvPr id="36873" name="TextBox 2">
            <a:extLst>
              <a:ext uri="{FF2B5EF4-FFF2-40B4-BE49-F238E27FC236}">
                <a16:creationId xmlns:a16="http://schemas.microsoft.com/office/drawing/2014/main" id="{D1B8F756-4D9E-4FDE-B658-F7F7FF61AC9C}"/>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6874" name="TextBox 11">
            <a:extLst>
              <a:ext uri="{FF2B5EF4-FFF2-40B4-BE49-F238E27FC236}">
                <a16:creationId xmlns:a16="http://schemas.microsoft.com/office/drawing/2014/main" id="{3BBB6A7F-C8C0-4F19-B23B-325A1BB4DC1A}"/>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6875" name="TextBox 12">
            <a:extLst>
              <a:ext uri="{FF2B5EF4-FFF2-40B4-BE49-F238E27FC236}">
                <a16:creationId xmlns:a16="http://schemas.microsoft.com/office/drawing/2014/main" id="{C7E7A434-DDB5-452F-8FE7-D49639F061A1}"/>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500"/>
                                        <p:tgtEl>
                                          <p:spTgt spid="2">
                                            <p:txEl>
                                              <p:pRg st="4" end="4"/>
                                            </p:txEl>
                                          </p:spTgt>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wipe(left)">
                                      <p:cBhvr>
                                        <p:cTn id="26" dur="500"/>
                                        <p:tgtEl>
                                          <p:spTgt spid="2">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wipe(left)">
                                      <p:cBhvr>
                                        <p:cTn id="31" dur="500"/>
                                        <p:tgtEl>
                                          <p:spTgt spid="2">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Effect transition="in" filter="wipe(left)">
                                      <p:cBhvr>
                                        <p:cTn id="36" dur="500"/>
                                        <p:tgtEl>
                                          <p:spTgt spid="2">
                                            <p:txEl>
                                              <p:pRg st="7" end="7"/>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Effect transition="in" filter="wipe(left)">
                                      <p:cBhvr>
                                        <p:cTn id="41" dur="500"/>
                                        <p:tgtEl>
                                          <p:spTgt spid="2">
                                            <p:txEl>
                                              <p:pRg st="8" end="8"/>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2">
                                            <p:txEl>
                                              <p:pRg st="9" end="9"/>
                                            </p:txEl>
                                          </p:spTgt>
                                        </p:tgtEl>
                                        <p:attrNameLst>
                                          <p:attrName>style.visibility</p:attrName>
                                        </p:attrNameLst>
                                      </p:cBhvr>
                                      <p:to>
                                        <p:strVal val="visible"/>
                                      </p:to>
                                    </p:set>
                                    <p:animEffect transition="in" filter="wipe(left)">
                                      <p:cBhvr>
                                        <p:cTn id="46" dur="500"/>
                                        <p:tgtEl>
                                          <p:spTgt spid="2">
                                            <p:txEl>
                                              <p:pRg st="9" end="9"/>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2">
                                            <p:txEl>
                                              <p:pRg st="10" end="10"/>
                                            </p:txEl>
                                          </p:spTgt>
                                        </p:tgtEl>
                                        <p:attrNameLst>
                                          <p:attrName>style.visibility</p:attrName>
                                        </p:attrNameLst>
                                      </p:cBhvr>
                                      <p:to>
                                        <p:strVal val="visible"/>
                                      </p:to>
                                    </p:set>
                                    <p:animEffect transition="in" filter="wipe(left)">
                                      <p:cBhvr>
                                        <p:cTn id="51" dur="500"/>
                                        <p:tgtEl>
                                          <p:spTgt spid="2">
                                            <p:txEl>
                                              <p:pRg st="10" end="10"/>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36870"/>
                                        </p:tgtEl>
                                        <p:attrNameLst>
                                          <p:attrName>style.visibility</p:attrName>
                                        </p:attrNameLst>
                                      </p:cBhvr>
                                      <p:to>
                                        <p:strVal val="visible"/>
                                      </p:to>
                                    </p:set>
                                    <p:animEffect transition="in" filter="wipe(left)">
                                      <p:cBhvr>
                                        <p:cTn id="56" dur="500"/>
                                        <p:tgtEl>
                                          <p:spTgt spid="3687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36867"/>
                                        </p:tgtEl>
                                        <p:attrNameLst>
                                          <p:attrName>style.visibility</p:attrName>
                                        </p:attrNameLst>
                                      </p:cBhvr>
                                      <p:to>
                                        <p:strVal val="visible"/>
                                      </p:to>
                                    </p:set>
                                    <p:animEffect transition="in" filter="wipe(left)">
                                      <p:cBhvr>
                                        <p:cTn id="61" dur="500"/>
                                        <p:tgtEl>
                                          <p:spTgt spid="3686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4"/>
                                        </p:tgtEl>
                                        <p:attrNameLst>
                                          <p:attrName>style.visibility</p:attrName>
                                        </p:attrNameLst>
                                      </p:cBhvr>
                                      <p:to>
                                        <p:strVal val="visible"/>
                                      </p:to>
                                    </p:set>
                                    <p:animEffect transition="in" filter="wipe(left)">
                                      <p:cBhvr>
                                        <p:cTn id="66" dur="500"/>
                                        <p:tgtEl>
                                          <p:spTgt spid="4"/>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5"/>
                                        </p:tgtEl>
                                        <p:attrNameLst>
                                          <p:attrName>style.visibility</p:attrName>
                                        </p:attrNameLst>
                                      </p:cBhvr>
                                      <p:to>
                                        <p:strVal val="visible"/>
                                      </p:to>
                                    </p:set>
                                    <p:animEffect transition="in" filter="wipe(left)">
                                      <p:cBhvr>
                                        <p:cTn id="71" dur="500"/>
                                        <p:tgtEl>
                                          <p:spTgt spid="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36871"/>
                                        </p:tgtEl>
                                        <p:attrNameLst>
                                          <p:attrName>style.visibility</p:attrName>
                                        </p:attrNameLst>
                                      </p:cBhvr>
                                      <p:to>
                                        <p:strVal val="visible"/>
                                      </p:to>
                                    </p:set>
                                    <p:animEffect transition="in" filter="wipe(left)">
                                      <p:cBhvr>
                                        <p:cTn id="76" dur="500"/>
                                        <p:tgtEl>
                                          <p:spTgt spid="3687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36872"/>
                                        </p:tgtEl>
                                        <p:attrNameLst>
                                          <p:attrName>style.visibility</p:attrName>
                                        </p:attrNameLst>
                                      </p:cBhvr>
                                      <p:to>
                                        <p:strVal val="visible"/>
                                      </p:to>
                                    </p:set>
                                    <p:animEffect transition="in" filter="wipe(left)">
                                      <p:cBhvr>
                                        <p:cTn id="81" dur="500"/>
                                        <p:tgtEl>
                                          <p:spTgt spid="36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P spid="4" grpId="0"/>
      <p:bldP spid="5" grpId="0"/>
      <p:bldP spid="36870" grpId="0"/>
      <p:bldP spid="36871" grpId="0"/>
      <p:bldP spid="3687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DD0C4F0C-1AB5-4529-8DCE-E9BAFD7BF338}"/>
              </a:ext>
            </a:extLst>
          </p:cNvPr>
          <p:cNvSpPr>
            <a:spLocks noChangeArrowheads="1"/>
          </p:cNvSpPr>
          <p:nvPr/>
        </p:nvSpPr>
        <p:spPr bwMode="auto">
          <a:xfrm>
            <a:off x="503238" y="1281113"/>
            <a:ext cx="4716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00"/>
                </a:solidFill>
              </a:rPr>
              <a:t>For a solid immersed in a liquid, there is an upward </a:t>
            </a:r>
            <a:r>
              <a:rPr lang="en-US" altLang="en-US" b="1">
                <a:solidFill>
                  <a:srgbClr val="CCFF99"/>
                </a:solidFill>
              </a:rPr>
              <a:t>buoyant force </a:t>
            </a:r>
            <a:r>
              <a:rPr lang="en-US" altLang="en-US" b="1">
                <a:solidFill>
                  <a:srgbClr val="FF9900"/>
                </a:solidFill>
              </a:rPr>
              <a:t>equal to the weight of the liquid displaced. </a:t>
            </a:r>
            <a:endParaRPr lang="en-IN" altLang="en-US">
              <a:solidFill>
                <a:srgbClr val="FF9900"/>
              </a:solidFill>
            </a:endParaRPr>
          </a:p>
        </p:txBody>
      </p:sp>
      <p:sp>
        <p:nvSpPr>
          <p:cNvPr id="37891" name="Rectangle 2">
            <a:extLst>
              <a:ext uri="{FF2B5EF4-FFF2-40B4-BE49-F238E27FC236}">
                <a16:creationId xmlns:a16="http://schemas.microsoft.com/office/drawing/2014/main" id="{C1EBF75F-A5A1-423E-BE86-25492DBAD34B}"/>
              </a:ext>
            </a:extLst>
          </p:cNvPr>
          <p:cNvSpPr>
            <a:spLocks noChangeArrowheads="1"/>
          </p:cNvSpPr>
          <p:nvPr/>
        </p:nvSpPr>
        <p:spPr bwMode="auto">
          <a:xfrm>
            <a:off x="463550" y="2566988"/>
            <a:ext cx="4743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66"/>
                </a:solidFill>
              </a:rPr>
              <a:t>The viscous force, air resistance, etc. are also examples of contact forces.</a:t>
            </a:r>
            <a:endParaRPr lang="en-IN" altLang="en-US">
              <a:solidFill>
                <a:srgbClr val="00CC66"/>
              </a:solidFill>
            </a:endParaRPr>
          </a:p>
        </p:txBody>
      </p:sp>
      <p:sp>
        <p:nvSpPr>
          <p:cNvPr id="4" name="Rectangle 3">
            <a:extLst>
              <a:ext uri="{FF2B5EF4-FFF2-40B4-BE49-F238E27FC236}">
                <a16:creationId xmlns:a16="http://schemas.microsoft.com/office/drawing/2014/main" id="{88F5716D-4BA5-4FBF-B9FC-8F8F78E284CF}"/>
              </a:ext>
            </a:extLst>
          </p:cNvPr>
          <p:cNvSpPr/>
          <p:nvPr/>
        </p:nvSpPr>
        <p:spPr>
          <a:xfrm>
            <a:off x="211138" y="4584700"/>
            <a:ext cx="8783637" cy="369888"/>
          </a:xfrm>
          <a:prstGeom prst="rect">
            <a:avLst/>
          </a:prstGeom>
        </p:spPr>
        <p:txBody>
          <a:bodyPr>
            <a:spAutoFit/>
          </a:bodyPr>
          <a:lstStyle/>
          <a:p>
            <a:pPr>
              <a:defRPr/>
            </a:pPr>
            <a:r>
              <a:rPr lang="en-US" b="1" dirty="0">
                <a:solidFill>
                  <a:srgbClr val="00FFFF"/>
                </a:solidFill>
              </a:rPr>
              <a:t>Two other common forces are </a:t>
            </a:r>
            <a:r>
              <a:rPr lang="en-US" b="1" dirty="0">
                <a:solidFill>
                  <a:srgbClr val="FF0066"/>
                </a:solidFill>
              </a:rPr>
              <a:t>tension in a string </a:t>
            </a:r>
            <a:r>
              <a:rPr lang="en-US" b="1" dirty="0">
                <a:solidFill>
                  <a:srgbClr val="00FFFF"/>
                </a:solidFill>
              </a:rPr>
              <a:t>and the </a:t>
            </a:r>
            <a:r>
              <a:rPr lang="en-US" b="1" dirty="0">
                <a:solidFill>
                  <a:schemeClr val="accent2">
                    <a:lumMod val="60000"/>
                    <a:lumOff val="40000"/>
                  </a:schemeClr>
                </a:solidFill>
              </a:rPr>
              <a:t>force due to spring</a:t>
            </a:r>
            <a:r>
              <a:rPr lang="en-US" b="1" dirty="0">
                <a:solidFill>
                  <a:srgbClr val="00FFFF"/>
                </a:solidFill>
              </a:rPr>
              <a:t>.</a:t>
            </a:r>
            <a:endParaRPr lang="en-IN" dirty="0">
              <a:solidFill>
                <a:srgbClr val="00FFFF"/>
              </a:solidFill>
            </a:endParaRPr>
          </a:p>
        </p:txBody>
      </p:sp>
      <p:sp>
        <p:nvSpPr>
          <p:cNvPr id="37893" name="Rectangle 4">
            <a:extLst>
              <a:ext uri="{FF2B5EF4-FFF2-40B4-BE49-F238E27FC236}">
                <a16:creationId xmlns:a16="http://schemas.microsoft.com/office/drawing/2014/main" id="{DBDE90E0-34B3-4BEF-9840-B2B2281AB62E}"/>
              </a:ext>
            </a:extLst>
          </p:cNvPr>
          <p:cNvSpPr>
            <a:spLocks noChangeArrowheads="1"/>
          </p:cNvSpPr>
          <p:nvPr/>
        </p:nvSpPr>
        <p:spPr bwMode="auto">
          <a:xfrm>
            <a:off x="211138" y="5086350"/>
            <a:ext cx="87836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FF99"/>
                </a:solidFill>
              </a:rPr>
              <a:t>The restoring force in a string is called tension.  It is customary to use the </a:t>
            </a:r>
            <a:r>
              <a:rPr lang="en-US" altLang="en-US" b="1">
                <a:solidFill>
                  <a:srgbClr val="FF5050"/>
                </a:solidFill>
              </a:rPr>
              <a:t>same tension T throughout the string </a:t>
            </a:r>
            <a:r>
              <a:rPr lang="en-US" altLang="en-US" b="1">
                <a:solidFill>
                  <a:srgbClr val="CCFF99"/>
                </a:solidFill>
              </a:rPr>
              <a:t>(of negligible mass).</a:t>
            </a:r>
            <a:endParaRPr lang="en-IN" altLang="en-US">
              <a:solidFill>
                <a:srgbClr val="CCFF99"/>
              </a:solidFill>
            </a:endParaRPr>
          </a:p>
        </p:txBody>
      </p:sp>
      <p:grpSp>
        <p:nvGrpSpPr>
          <p:cNvPr id="270" name="Group 8">
            <a:extLst>
              <a:ext uri="{FF2B5EF4-FFF2-40B4-BE49-F238E27FC236}">
                <a16:creationId xmlns:a16="http://schemas.microsoft.com/office/drawing/2014/main" id="{6A9C478A-3990-4D53-AB5D-1A205F6AA5EE}"/>
              </a:ext>
            </a:extLst>
          </p:cNvPr>
          <p:cNvGrpSpPr>
            <a:grpSpLocks/>
          </p:cNvGrpSpPr>
          <p:nvPr/>
        </p:nvGrpSpPr>
        <p:grpSpPr bwMode="auto">
          <a:xfrm>
            <a:off x="5548313" y="115888"/>
            <a:ext cx="3344862" cy="3703637"/>
            <a:chOff x="3041" y="780"/>
            <a:chExt cx="2107" cy="2333"/>
          </a:xfrm>
        </p:grpSpPr>
        <p:grpSp>
          <p:nvGrpSpPr>
            <p:cNvPr id="37937" name="Group 9">
              <a:extLst>
                <a:ext uri="{FF2B5EF4-FFF2-40B4-BE49-F238E27FC236}">
                  <a16:creationId xmlns:a16="http://schemas.microsoft.com/office/drawing/2014/main" id="{FD86162E-B6BD-4ABB-A840-E51D8E8B932F}"/>
                </a:ext>
              </a:extLst>
            </p:cNvPr>
            <p:cNvGrpSpPr>
              <a:grpSpLocks/>
            </p:cNvGrpSpPr>
            <p:nvPr/>
          </p:nvGrpSpPr>
          <p:grpSpPr bwMode="auto">
            <a:xfrm>
              <a:off x="3041" y="780"/>
              <a:ext cx="2107" cy="1180"/>
              <a:chOff x="3041" y="780"/>
              <a:chExt cx="2107" cy="1180"/>
            </a:xfrm>
          </p:grpSpPr>
          <p:sp>
            <p:nvSpPr>
              <p:cNvPr id="37945" name="AutoShape 10">
                <a:extLst>
                  <a:ext uri="{FF2B5EF4-FFF2-40B4-BE49-F238E27FC236}">
                    <a16:creationId xmlns:a16="http://schemas.microsoft.com/office/drawing/2014/main" id="{485E0319-872A-4CDF-838F-3FA9C2110157}"/>
                  </a:ext>
                </a:extLst>
              </p:cNvPr>
              <p:cNvSpPr>
                <a:spLocks noChangeArrowheads="1"/>
              </p:cNvSpPr>
              <p:nvPr/>
            </p:nvSpPr>
            <p:spPr bwMode="auto">
              <a:xfrm rot="5400000">
                <a:off x="5060" y="1216"/>
                <a:ext cx="52" cy="90"/>
              </a:xfrm>
              <a:prstGeom prst="can">
                <a:avLst>
                  <a:gd name="adj" fmla="val 43269"/>
                </a:avLst>
              </a:prstGeom>
              <a:solidFill>
                <a:schemeClr val="bg2"/>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46" name="AutoShape 11">
                <a:extLst>
                  <a:ext uri="{FF2B5EF4-FFF2-40B4-BE49-F238E27FC236}">
                    <a16:creationId xmlns:a16="http://schemas.microsoft.com/office/drawing/2014/main" id="{5CEA0450-4F8C-4910-8042-13951C4238D4}"/>
                  </a:ext>
                </a:extLst>
              </p:cNvPr>
              <p:cNvSpPr>
                <a:spLocks noChangeArrowheads="1"/>
              </p:cNvSpPr>
              <p:nvPr/>
            </p:nvSpPr>
            <p:spPr bwMode="auto">
              <a:xfrm rot="16200000" flipH="1">
                <a:off x="3092" y="1207"/>
                <a:ext cx="52" cy="107"/>
              </a:xfrm>
              <a:prstGeom prst="can">
                <a:avLst>
                  <a:gd name="adj" fmla="val 51442"/>
                </a:avLst>
              </a:prstGeom>
              <a:solidFill>
                <a:schemeClr val="bg2"/>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47" name="AutoShape 12">
                <a:extLst>
                  <a:ext uri="{FF2B5EF4-FFF2-40B4-BE49-F238E27FC236}">
                    <a16:creationId xmlns:a16="http://schemas.microsoft.com/office/drawing/2014/main" id="{0E575169-A82B-4B25-A2F4-039266E435C8}"/>
                  </a:ext>
                </a:extLst>
              </p:cNvPr>
              <p:cNvSpPr>
                <a:spLocks noChangeArrowheads="1"/>
              </p:cNvSpPr>
              <p:nvPr/>
            </p:nvSpPr>
            <p:spPr bwMode="auto">
              <a:xfrm flipV="1">
                <a:off x="3041" y="780"/>
                <a:ext cx="2107" cy="118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9921 h 21600"/>
                </a:gdLst>
                <a:ahLst/>
                <a:cxnLst>
                  <a:cxn ang="T8">
                    <a:pos x="T0" y="T1"/>
                  </a:cxn>
                  <a:cxn ang="T9">
                    <a:pos x="T2" y="T3"/>
                  </a:cxn>
                  <a:cxn ang="T10">
                    <a:pos x="T4" y="T5"/>
                  </a:cxn>
                  <a:cxn ang="T11">
                    <a:pos x="T6" y="T7"/>
                  </a:cxn>
                </a:cxnLst>
                <a:rect l="T12" t="T13" r="T14" b="T15"/>
                <a:pathLst>
                  <a:path w="21600" h="21600">
                    <a:moveTo>
                      <a:pt x="441" y="12800"/>
                    </a:moveTo>
                    <a:cubicBezTo>
                      <a:pt x="314" y="12141"/>
                      <a:pt x="250" y="11471"/>
                      <a:pt x="250" y="10800"/>
                    </a:cubicBezTo>
                    <a:cubicBezTo>
                      <a:pt x="250" y="4973"/>
                      <a:pt x="4973" y="250"/>
                      <a:pt x="10800" y="250"/>
                    </a:cubicBezTo>
                    <a:cubicBezTo>
                      <a:pt x="16626" y="250"/>
                      <a:pt x="21350" y="4973"/>
                      <a:pt x="21350" y="10800"/>
                    </a:cubicBezTo>
                    <a:cubicBezTo>
                      <a:pt x="21350" y="11471"/>
                      <a:pt x="21285" y="12141"/>
                      <a:pt x="21158" y="12800"/>
                    </a:cubicBezTo>
                    <a:lnTo>
                      <a:pt x="21403" y="12848"/>
                    </a:lnTo>
                    <a:cubicBezTo>
                      <a:pt x="21534" y="12173"/>
                      <a:pt x="21600" y="11487"/>
                      <a:pt x="21600" y="10800"/>
                    </a:cubicBezTo>
                    <a:cubicBezTo>
                      <a:pt x="21600" y="4835"/>
                      <a:pt x="16764" y="0"/>
                      <a:pt x="10800" y="0"/>
                    </a:cubicBezTo>
                    <a:cubicBezTo>
                      <a:pt x="4835" y="0"/>
                      <a:pt x="0" y="4835"/>
                      <a:pt x="0" y="10800"/>
                    </a:cubicBezTo>
                    <a:cubicBezTo>
                      <a:pt x="-1" y="11487"/>
                      <a:pt x="65" y="12173"/>
                      <a:pt x="196" y="12848"/>
                    </a:cubicBezTo>
                    <a:lnTo>
                      <a:pt x="441" y="12800"/>
                    </a:lnTo>
                    <a:close/>
                  </a:path>
                </a:pathLst>
              </a:custGeom>
              <a:solidFill>
                <a:schemeClr val="bg2"/>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8" name="AutoShape 13">
                <a:extLst>
                  <a:ext uri="{FF2B5EF4-FFF2-40B4-BE49-F238E27FC236}">
                    <a16:creationId xmlns:a16="http://schemas.microsoft.com/office/drawing/2014/main" id="{8060D382-15EB-442A-A7BA-FE9542BABBDB}"/>
                  </a:ext>
                </a:extLst>
              </p:cNvPr>
              <p:cNvSpPr>
                <a:spLocks noChangeArrowheads="1"/>
              </p:cNvSpPr>
              <p:nvPr/>
            </p:nvSpPr>
            <p:spPr bwMode="auto">
              <a:xfrm>
                <a:off x="4916" y="1178"/>
                <a:ext cx="136" cy="137"/>
              </a:xfrm>
              <a:prstGeom prst="cube">
                <a:avLst>
                  <a:gd name="adj" fmla="val 11764"/>
                </a:avLst>
              </a:prstGeom>
              <a:solidFill>
                <a:schemeClr val="bg2"/>
              </a:solidFill>
              <a:ln w="9525">
                <a:solidFill>
                  <a:srgbClr val="EAEAEA"/>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49" name="AutoShape 14">
                <a:extLst>
                  <a:ext uri="{FF2B5EF4-FFF2-40B4-BE49-F238E27FC236}">
                    <a16:creationId xmlns:a16="http://schemas.microsoft.com/office/drawing/2014/main" id="{FE4EB810-8150-48DD-90BD-FCCC186B8285}"/>
                  </a:ext>
                </a:extLst>
              </p:cNvPr>
              <p:cNvSpPr>
                <a:spLocks noChangeArrowheads="1"/>
              </p:cNvSpPr>
              <p:nvPr/>
            </p:nvSpPr>
            <p:spPr bwMode="auto">
              <a:xfrm flipH="1">
                <a:off x="3142" y="1168"/>
                <a:ext cx="136" cy="137"/>
              </a:xfrm>
              <a:prstGeom prst="cube">
                <a:avLst>
                  <a:gd name="adj" fmla="val 11764"/>
                </a:avLst>
              </a:prstGeom>
              <a:solidFill>
                <a:schemeClr val="bg2"/>
              </a:solidFill>
              <a:ln w="9525">
                <a:solidFill>
                  <a:srgbClr val="EAEAEA"/>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7938" name="AutoShape 15">
              <a:extLst>
                <a:ext uri="{FF2B5EF4-FFF2-40B4-BE49-F238E27FC236}">
                  <a16:creationId xmlns:a16="http://schemas.microsoft.com/office/drawing/2014/main" id="{AE011B21-E926-4204-A639-E1DFCC26EA40}"/>
                </a:ext>
              </a:extLst>
            </p:cNvPr>
            <p:cNvSpPr>
              <a:spLocks noChangeArrowheads="1"/>
            </p:cNvSpPr>
            <p:nvPr/>
          </p:nvSpPr>
          <p:spPr bwMode="auto">
            <a:xfrm>
              <a:off x="3168" y="1133"/>
              <a:ext cx="1859" cy="175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33 w 21600"/>
                <a:gd name="T13" fmla="*/ 2537 h 21600"/>
                <a:gd name="T14" fmla="*/ 19067 w 21600"/>
                <a:gd name="T15" fmla="*/ 19063 h 21600"/>
              </a:gdLst>
              <a:ahLst/>
              <a:cxnLst>
                <a:cxn ang="T8">
                  <a:pos x="T0" y="T1"/>
                </a:cxn>
                <a:cxn ang="T9">
                  <a:pos x="T2" y="T3"/>
                </a:cxn>
                <a:cxn ang="T10">
                  <a:pos x="T4" y="T5"/>
                </a:cxn>
                <a:cxn ang="T11">
                  <a:pos x="T6" y="T7"/>
                </a:cxn>
              </a:cxnLst>
              <a:rect l="T12" t="T13" r="T14" b="T15"/>
              <a:pathLst>
                <a:path w="21600" h="21600">
                  <a:moveTo>
                    <a:pt x="0" y="0"/>
                  </a:moveTo>
                  <a:lnTo>
                    <a:pt x="1476" y="21600"/>
                  </a:lnTo>
                  <a:lnTo>
                    <a:pt x="20124" y="21600"/>
                  </a:lnTo>
                  <a:lnTo>
                    <a:pt x="21600" y="0"/>
                  </a:lnTo>
                  <a:lnTo>
                    <a:pt x="0" y="0"/>
                  </a:lnTo>
                  <a:close/>
                </a:path>
              </a:pathLst>
            </a:custGeom>
            <a:solidFill>
              <a:srgbClr val="F8F8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9" name="AutoShape 16">
              <a:extLst>
                <a:ext uri="{FF2B5EF4-FFF2-40B4-BE49-F238E27FC236}">
                  <a16:creationId xmlns:a16="http://schemas.microsoft.com/office/drawing/2014/main" id="{E7EC960E-8E00-4E16-8C19-F954A70374A5}"/>
                </a:ext>
              </a:extLst>
            </p:cNvPr>
            <p:cNvSpPr>
              <a:spLocks noChangeArrowheads="1"/>
            </p:cNvSpPr>
            <p:nvPr/>
          </p:nvSpPr>
          <p:spPr bwMode="auto">
            <a:xfrm rot="-159765">
              <a:off x="3248" y="1173"/>
              <a:ext cx="1432" cy="1860"/>
            </a:xfrm>
            <a:prstGeom prst="roundRect">
              <a:avLst>
                <a:gd name="adj" fmla="val 16667"/>
              </a:avLst>
            </a:prstGeom>
            <a:solidFill>
              <a:srgbClr val="F8F8F8"/>
            </a:solidFill>
            <a:ln w="9525">
              <a:solidFill>
                <a:srgbClr val="EAEAE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40" name="AutoShape 17">
              <a:extLst>
                <a:ext uri="{FF2B5EF4-FFF2-40B4-BE49-F238E27FC236}">
                  <a16:creationId xmlns:a16="http://schemas.microsoft.com/office/drawing/2014/main" id="{21E92950-F282-401B-AACA-08D55673103E}"/>
                </a:ext>
              </a:extLst>
            </p:cNvPr>
            <p:cNvSpPr>
              <a:spLocks noChangeArrowheads="1"/>
            </p:cNvSpPr>
            <p:nvPr/>
          </p:nvSpPr>
          <p:spPr bwMode="auto">
            <a:xfrm rot="159765" flipH="1">
              <a:off x="3520" y="1168"/>
              <a:ext cx="1432" cy="1860"/>
            </a:xfrm>
            <a:prstGeom prst="roundRect">
              <a:avLst>
                <a:gd name="adj" fmla="val 16667"/>
              </a:avLst>
            </a:prstGeom>
            <a:solidFill>
              <a:srgbClr val="F8F8F8"/>
            </a:solidFill>
            <a:ln>
              <a:noFill/>
            </a:ln>
            <a:effectLst/>
            <a:extLs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41" name="Oval 18">
              <a:extLst>
                <a:ext uri="{FF2B5EF4-FFF2-40B4-BE49-F238E27FC236}">
                  <a16:creationId xmlns:a16="http://schemas.microsoft.com/office/drawing/2014/main" id="{4979DB65-0325-44CC-A168-F7CB83CAB64B}"/>
                </a:ext>
              </a:extLst>
            </p:cNvPr>
            <p:cNvSpPr>
              <a:spLocks noChangeArrowheads="1"/>
            </p:cNvSpPr>
            <p:nvPr/>
          </p:nvSpPr>
          <p:spPr bwMode="auto">
            <a:xfrm>
              <a:off x="3389" y="2882"/>
              <a:ext cx="1397" cy="231"/>
            </a:xfrm>
            <a:prstGeom prst="ellipse">
              <a:avLst/>
            </a:prstGeom>
            <a:solidFill>
              <a:srgbClr val="DDDDDD"/>
            </a:solidFill>
            <a:ln>
              <a:noFill/>
            </a:ln>
            <a:effectLst/>
            <a:extLst>
              <a:ext uri="{91240B29-F687-4F45-9708-019B960494DF}">
                <a14:hiddenLine xmlns:a14="http://schemas.microsoft.com/office/drawing/2010/main" w="9525">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7942" name="Group 19">
              <a:extLst>
                <a:ext uri="{FF2B5EF4-FFF2-40B4-BE49-F238E27FC236}">
                  <a16:creationId xmlns:a16="http://schemas.microsoft.com/office/drawing/2014/main" id="{6B44EB5A-51B8-48F2-AACB-3B359E08D04E}"/>
                </a:ext>
              </a:extLst>
            </p:cNvPr>
            <p:cNvGrpSpPr>
              <a:grpSpLocks/>
            </p:cNvGrpSpPr>
            <p:nvPr/>
          </p:nvGrpSpPr>
          <p:grpSpPr bwMode="auto">
            <a:xfrm>
              <a:off x="3122" y="926"/>
              <a:ext cx="1946" cy="525"/>
              <a:chOff x="385" y="890"/>
              <a:chExt cx="1946" cy="525"/>
            </a:xfrm>
          </p:grpSpPr>
          <p:sp>
            <p:nvSpPr>
              <p:cNvPr id="37943" name="Oval 20">
                <a:extLst>
                  <a:ext uri="{FF2B5EF4-FFF2-40B4-BE49-F238E27FC236}">
                    <a16:creationId xmlns:a16="http://schemas.microsoft.com/office/drawing/2014/main" id="{89422E63-52DB-4D63-A759-1E7441F8725C}"/>
                  </a:ext>
                </a:extLst>
              </p:cNvPr>
              <p:cNvSpPr>
                <a:spLocks noChangeArrowheads="1"/>
              </p:cNvSpPr>
              <p:nvPr/>
            </p:nvSpPr>
            <p:spPr bwMode="auto">
              <a:xfrm>
                <a:off x="385" y="890"/>
                <a:ext cx="1946" cy="525"/>
              </a:xfrm>
              <a:prstGeom prst="ellipse">
                <a:avLst/>
              </a:prstGeom>
              <a:solidFill>
                <a:srgbClr val="F8F8F8"/>
              </a:solidFill>
              <a:ln w="9525">
                <a:solidFill>
                  <a:srgbClr val="777777"/>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44" name="Oval 21">
                <a:extLst>
                  <a:ext uri="{FF2B5EF4-FFF2-40B4-BE49-F238E27FC236}">
                    <a16:creationId xmlns:a16="http://schemas.microsoft.com/office/drawing/2014/main" id="{AC741123-10E4-472C-BA53-599826E478E6}"/>
                  </a:ext>
                </a:extLst>
              </p:cNvPr>
              <p:cNvSpPr>
                <a:spLocks noChangeArrowheads="1"/>
              </p:cNvSpPr>
              <p:nvPr/>
            </p:nvSpPr>
            <p:spPr bwMode="auto">
              <a:xfrm>
                <a:off x="426" y="915"/>
                <a:ext cx="1860" cy="454"/>
              </a:xfrm>
              <a:prstGeom prst="ellipse">
                <a:avLst/>
              </a:prstGeom>
              <a:solidFill>
                <a:srgbClr val="F8F8F8"/>
              </a:solidFill>
              <a:ln w="9525">
                <a:solidFill>
                  <a:srgbClr val="777777"/>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nvGrpSpPr>
          <p:cNvPr id="284" name="Group 22">
            <a:extLst>
              <a:ext uri="{FF2B5EF4-FFF2-40B4-BE49-F238E27FC236}">
                <a16:creationId xmlns:a16="http://schemas.microsoft.com/office/drawing/2014/main" id="{8A892928-0E21-41F0-90C3-E53F57A02A37}"/>
              </a:ext>
            </a:extLst>
          </p:cNvPr>
          <p:cNvGrpSpPr>
            <a:grpSpLocks/>
          </p:cNvGrpSpPr>
          <p:nvPr/>
        </p:nvGrpSpPr>
        <p:grpSpPr bwMode="auto">
          <a:xfrm>
            <a:off x="5853113" y="1528763"/>
            <a:ext cx="2752725" cy="2257425"/>
            <a:chOff x="1600" y="1670"/>
            <a:chExt cx="1734" cy="1422"/>
          </a:xfrm>
        </p:grpSpPr>
        <p:sp>
          <p:nvSpPr>
            <p:cNvPr id="37932" name="Oval 23" descr="Dashed horizontal">
              <a:extLst>
                <a:ext uri="{FF2B5EF4-FFF2-40B4-BE49-F238E27FC236}">
                  <a16:creationId xmlns:a16="http://schemas.microsoft.com/office/drawing/2014/main" id="{4CBC9014-E641-48F4-B47E-4315157DC1EE}"/>
                </a:ext>
              </a:extLst>
            </p:cNvPr>
            <p:cNvSpPr>
              <a:spLocks noChangeArrowheads="1"/>
            </p:cNvSpPr>
            <p:nvPr/>
          </p:nvSpPr>
          <p:spPr bwMode="auto">
            <a:xfrm>
              <a:off x="1736" y="2901"/>
              <a:ext cx="1451" cy="191"/>
            </a:xfrm>
            <a:prstGeom prst="ellipse">
              <a:avLst/>
            </a:prstGeom>
            <a:pattFill prst="dashHorz">
              <a:fgClr>
                <a:srgbClr val="00FFFF"/>
              </a:fgClr>
              <a:bgClr>
                <a:srgbClr val="EAEAEA"/>
              </a:bgClr>
            </a:pattFill>
            <a:ln>
              <a:noFill/>
            </a:ln>
            <a:effectLst/>
            <a:extLst>
              <a:ext uri="{91240B29-F687-4F45-9708-019B960494DF}">
                <a14:hiddenLine xmlns:a14="http://schemas.microsoft.com/office/drawing/2010/main" w="9525">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33" name="AutoShape 24" descr="Dashed horizontal">
              <a:extLst>
                <a:ext uri="{FF2B5EF4-FFF2-40B4-BE49-F238E27FC236}">
                  <a16:creationId xmlns:a16="http://schemas.microsoft.com/office/drawing/2014/main" id="{B993C4C1-BE0A-44FE-94D7-87F2FC636227}"/>
                </a:ext>
              </a:extLst>
            </p:cNvPr>
            <p:cNvSpPr>
              <a:spLocks noChangeArrowheads="1"/>
            </p:cNvSpPr>
            <p:nvPr/>
          </p:nvSpPr>
          <p:spPr bwMode="auto">
            <a:xfrm rot="-159765">
              <a:off x="1629" y="1801"/>
              <a:ext cx="1432" cy="1219"/>
            </a:xfrm>
            <a:prstGeom prst="roundRect">
              <a:avLst>
                <a:gd name="adj" fmla="val 16667"/>
              </a:avLst>
            </a:prstGeom>
            <a:pattFill prst="dashHorz">
              <a:fgClr>
                <a:srgbClr val="00FFFF"/>
              </a:fgClr>
              <a:bgClr>
                <a:srgbClr val="EAEAEA"/>
              </a:bgClr>
            </a:pattFill>
            <a:ln w="9525">
              <a:solidFill>
                <a:srgbClr val="EAEAE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34" name="AutoShape 25" descr="Dashed horizontal">
              <a:extLst>
                <a:ext uri="{FF2B5EF4-FFF2-40B4-BE49-F238E27FC236}">
                  <a16:creationId xmlns:a16="http://schemas.microsoft.com/office/drawing/2014/main" id="{6A3105FA-7ED9-4765-A137-3B2FAE5A537F}"/>
                </a:ext>
              </a:extLst>
            </p:cNvPr>
            <p:cNvSpPr>
              <a:spLocks noChangeArrowheads="1"/>
            </p:cNvSpPr>
            <p:nvPr/>
          </p:nvSpPr>
          <p:spPr bwMode="auto">
            <a:xfrm rot="159765" flipH="1">
              <a:off x="1902" y="1719"/>
              <a:ext cx="1396" cy="1304"/>
            </a:xfrm>
            <a:prstGeom prst="roundRect">
              <a:avLst>
                <a:gd name="adj" fmla="val 16667"/>
              </a:avLst>
            </a:prstGeom>
            <a:pattFill prst="dashHorz">
              <a:fgClr>
                <a:srgbClr val="00FFFF"/>
              </a:fgClr>
              <a:bgClr>
                <a:srgbClr val="EAEAEA"/>
              </a:bgClr>
            </a:pattFill>
            <a:ln w="9525">
              <a:solidFill>
                <a:srgbClr val="EAEAE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35" name="AutoShape 26" descr="Dashed horizontal">
              <a:extLst>
                <a:ext uri="{FF2B5EF4-FFF2-40B4-BE49-F238E27FC236}">
                  <a16:creationId xmlns:a16="http://schemas.microsoft.com/office/drawing/2014/main" id="{A37B718B-00A5-4FCD-8675-05C3D2B375DF}"/>
                </a:ext>
              </a:extLst>
            </p:cNvPr>
            <p:cNvSpPr>
              <a:spLocks noChangeArrowheads="1"/>
            </p:cNvSpPr>
            <p:nvPr/>
          </p:nvSpPr>
          <p:spPr bwMode="auto">
            <a:xfrm>
              <a:off x="1600" y="1827"/>
              <a:ext cx="1724" cy="20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892 w 21600"/>
                <a:gd name="T13" fmla="*/ 1887 h 21600"/>
                <a:gd name="T14" fmla="*/ 19708 w 21600"/>
                <a:gd name="T15" fmla="*/ 19713 h 21600"/>
              </a:gdLst>
              <a:ahLst/>
              <a:cxnLst>
                <a:cxn ang="T8">
                  <a:pos x="T0" y="T1"/>
                </a:cxn>
                <a:cxn ang="T9">
                  <a:pos x="T2" y="T3"/>
                </a:cxn>
                <a:cxn ang="T10">
                  <a:pos x="T4" y="T5"/>
                </a:cxn>
                <a:cxn ang="T11">
                  <a:pos x="T6" y="T7"/>
                </a:cxn>
              </a:cxnLst>
              <a:rect l="T12" t="T13" r="T14" b="T15"/>
              <a:pathLst>
                <a:path w="21600" h="21600">
                  <a:moveTo>
                    <a:pt x="0" y="0"/>
                  </a:moveTo>
                  <a:lnTo>
                    <a:pt x="183" y="21600"/>
                  </a:lnTo>
                  <a:lnTo>
                    <a:pt x="21417" y="21600"/>
                  </a:lnTo>
                  <a:lnTo>
                    <a:pt x="21600" y="0"/>
                  </a:lnTo>
                  <a:lnTo>
                    <a:pt x="0" y="0"/>
                  </a:lnTo>
                  <a:close/>
                </a:path>
              </a:pathLst>
            </a:custGeom>
            <a:pattFill prst="dashHorz">
              <a:fgClr>
                <a:srgbClr val="00FFFF"/>
              </a:fgClr>
              <a:bgClr>
                <a:srgbClr val="EAEAEA"/>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6" name="Oval 27">
              <a:extLst>
                <a:ext uri="{FF2B5EF4-FFF2-40B4-BE49-F238E27FC236}">
                  <a16:creationId xmlns:a16="http://schemas.microsoft.com/office/drawing/2014/main" id="{E9A38A3A-90EB-4772-9A85-CEA433419411}"/>
                </a:ext>
              </a:extLst>
            </p:cNvPr>
            <p:cNvSpPr>
              <a:spLocks noChangeArrowheads="1"/>
            </p:cNvSpPr>
            <p:nvPr/>
          </p:nvSpPr>
          <p:spPr bwMode="auto">
            <a:xfrm>
              <a:off x="1600" y="1670"/>
              <a:ext cx="1734" cy="362"/>
            </a:xfrm>
            <a:prstGeom prst="ellipse">
              <a:avLst/>
            </a:prstGeom>
            <a:solidFill>
              <a:srgbClr val="EBFFFF"/>
            </a:solidFill>
            <a:ln>
              <a:noFill/>
            </a:ln>
            <a:effectLst/>
            <a:extLst>
              <a:ext uri="{91240B29-F687-4F45-9708-019B960494DF}">
                <a14:hiddenLine xmlns:a14="http://schemas.microsoft.com/office/drawing/2010/main" w="9525">
                  <a:solidFill>
                    <a:srgbClr val="777777"/>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90" name="Group 28">
            <a:extLst>
              <a:ext uri="{FF2B5EF4-FFF2-40B4-BE49-F238E27FC236}">
                <a16:creationId xmlns:a16="http://schemas.microsoft.com/office/drawing/2014/main" id="{F9A67BBE-7122-468C-ADC7-FBB5960A3DBA}"/>
              </a:ext>
            </a:extLst>
          </p:cNvPr>
          <p:cNvGrpSpPr>
            <a:grpSpLocks/>
          </p:cNvGrpSpPr>
          <p:nvPr/>
        </p:nvGrpSpPr>
        <p:grpSpPr bwMode="auto">
          <a:xfrm>
            <a:off x="7196138" y="2122488"/>
            <a:ext cx="144462" cy="360362"/>
            <a:chOff x="1312" y="3385"/>
            <a:chExt cx="91" cy="227"/>
          </a:xfrm>
        </p:grpSpPr>
        <p:sp>
          <p:nvSpPr>
            <p:cNvPr id="37930" name="Line 29">
              <a:extLst>
                <a:ext uri="{FF2B5EF4-FFF2-40B4-BE49-F238E27FC236}">
                  <a16:creationId xmlns:a16="http://schemas.microsoft.com/office/drawing/2014/main" id="{9FEC101E-F080-49E2-9DEE-9AA40A2E528A}"/>
                </a:ext>
              </a:extLst>
            </p:cNvPr>
            <p:cNvSpPr>
              <a:spLocks noChangeShapeType="1"/>
            </p:cNvSpPr>
            <p:nvPr/>
          </p:nvSpPr>
          <p:spPr bwMode="auto">
            <a:xfrm rot="16200000" flipH="1">
              <a:off x="1198" y="3499"/>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1" name="Line 30">
              <a:extLst>
                <a:ext uri="{FF2B5EF4-FFF2-40B4-BE49-F238E27FC236}">
                  <a16:creationId xmlns:a16="http://schemas.microsoft.com/office/drawing/2014/main" id="{2CCD50CD-59DB-4CFB-9765-D2AF0AACDE98}"/>
                </a:ext>
              </a:extLst>
            </p:cNvPr>
            <p:cNvSpPr>
              <a:spLocks noChangeShapeType="1"/>
            </p:cNvSpPr>
            <p:nvPr/>
          </p:nvSpPr>
          <p:spPr bwMode="auto">
            <a:xfrm rot="16200000" flipH="1">
              <a:off x="1289" y="3499"/>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3" name="Group 31">
            <a:extLst>
              <a:ext uri="{FF2B5EF4-FFF2-40B4-BE49-F238E27FC236}">
                <a16:creationId xmlns:a16="http://schemas.microsoft.com/office/drawing/2014/main" id="{860E9288-0059-4339-99E5-7C752DC5773D}"/>
              </a:ext>
            </a:extLst>
          </p:cNvPr>
          <p:cNvGrpSpPr>
            <a:grpSpLocks/>
          </p:cNvGrpSpPr>
          <p:nvPr/>
        </p:nvGrpSpPr>
        <p:grpSpPr bwMode="auto">
          <a:xfrm>
            <a:off x="6516688" y="2778125"/>
            <a:ext cx="360362" cy="431800"/>
            <a:chOff x="904" y="3658"/>
            <a:chExt cx="227" cy="272"/>
          </a:xfrm>
        </p:grpSpPr>
        <p:sp>
          <p:nvSpPr>
            <p:cNvPr id="37927" name="Line 32">
              <a:extLst>
                <a:ext uri="{FF2B5EF4-FFF2-40B4-BE49-F238E27FC236}">
                  <a16:creationId xmlns:a16="http://schemas.microsoft.com/office/drawing/2014/main" id="{C1EB3660-EBA7-4442-8348-81D81A3869BF}"/>
                </a:ext>
              </a:extLst>
            </p:cNvPr>
            <p:cNvSpPr>
              <a:spLocks noChangeShapeType="1"/>
            </p:cNvSpPr>
            <p:nvPr/>
          </p:nvSpPr>
          <p:spPr bwMode="auto">
            <a:xfrm>
              <a:off x="904" y="3658"/>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8" name="Line 33">
              <a:extLst>
                <a:ext uri="{FF2B5EF4-FFF2-40B4-BE49-F238E27FC236}">
                  <a16:creationId xmlns:a16="http://schemas.microsoft.com/office/drawing/2014/main" id="{9B67DA7F-55C5-4299-A1FC-3463E57C7D39}"/>
                </a:ext>
              </a:extLst>
            </p:cNvPr>
            <p:cNvSpPr>
              <a:spLocks noChangeShapeType="1"/>
            </p:cNvSpPr>
            <p:nvPr/>
          </p:nvSpPr>
          <p:spPr bwMode="auto">
            <a:xfrm>
              <a:off x="904" y="3794"/>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9" name="Line 34">
              <a:extLst>
                <a:ext uri="{FF2B5EF4-FFF2-40B4-BE49-F238E27FC236}">
                  <a16:creationId xmlns:a16="http://schemas.microsoft.com/office/drawing/2014/main" id="{F0F98F56-6BFA-454A-B2C1-A5B87CF2174A}"/>
                </a:ext>
              </a:extLst>
            </p:cNvPr>
            <p:cNvSpPr>
              <a:spLocks noChangeShapeType="1"/>
            </p:cNvSpPr>
            <p:nvPr/>
          </p:nvSpPr>
          <p:spPr bwMode="auto">
            <a:xfrm>
              <a:off x="904" y="3930"/>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7" name="Group 35">
            <a:extLst>
              <a:ext uri="{FF2B5EF4-FFF2-40B4-BE49-F238E27FC236}">
                <a16:creationId xmlns:a16="http://schemas.microsoft.com/office/drawing/2014/main" id="{EFB30B9C-5F5E-4F9C-96A7-3B3488A5E6E8}"/>
              </a:ext>
            </a:extLst>
          </p:cNvPr>
          <p:cNvGrpSpPr>
            <a:grpSpLocks/>
          </p:cNvGrpSpPr>
          <p:nvPr/>
        </p:nvGrpSpPr>
        <p:grpSpPr bwMode="auto">
          <a:xfrm>
            <a:off x="7092950" y="3386138"/>
            <a:ext cx="288925" cy="360362"/>
            <a:chOff x="1267" y="4020"/>
            <a:chExt cx="182" cy="227"/>
          </a:xfrm>
        </p:grpSpPr>
        <p:sp>
          <p:nvSpPr>
            <p:cNvPr id="37924" name="Line 36">
              <a:extLst>
                <a:ext uri="{FF2B5EF4-FFF2-40B4-BE49-F238E27FC236}">
                  <a16:creationId xmlns:a16="http://schemas.microsoft.com/office/drawing/2014/main" id="{A0AA8550-EAA6-4F35-8EF4-F4954711B168}"/>
                </a:ext>
              </a:extLst>
            </p:cNvPr>
            <p:cNvSpPr>
              <a:spLocks noChangeShapeType="1"/>
            </p:cNvSpPr>
            <p:nvPr/>
          </p:nvSpPr>
          <p:spPr bwMode="auto">
            <a:xfrm rot="5400000" flipH="1" flipV="1">
              <a:off x="1153" y="4134"/>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5" name="Line 37">
              <a:extLst>
                <a:ext uri="{FF2B5EF4-FFF2-40B4-BE49-F238E27FC236}">
                  <a16:creationId xmlns:a16="http://schemas.microsoft.com/office/drawing/2014/main" id="{AAFEE636-44FC-43E1-A96D-FC06C889B08B}"/>
                </a:ext>
              </a:extLst>
            </p:cNvPr>
            <p:cNvSpPr>
              <a:spLocks noChangeShapeType="1"/>
            </p:cNvSpPr>
            <p:nvPr/>
          </p:nvSpPr>
          <p:spPr bwMode="auto">
            <a:xfrm rot="5400000" flipH="1" flipV="1">
              <a:off x="1335" y="4134"/>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6" name="Line 38">
              <a:extLst>
                <a:ext uri="{FF2B5EF4-FFF2-40B4-BE49-F238E27FC236}">
                  <a16:creationId xmlns:a16="http://schemas.microsoft.com/office/drawing/2014/main" id="{23291D9B-EB0F-45EC-8B7C-700D309053C1}"/>
                </a:ext>
              </a:extLst>
            </p:cNvPr>
            <p:cNvSpPr>
              <a:spLocks noChangeShapeType="1"/>
            </p:cNvSpPr>
            <p:nvPr/>
          </p:nvSpPr>
          <p:spPr bwMode="auto">
            <a:xfrm rot="5400000" flipH="1" flipV="1">
              <a:off x="1244" y="4134"/>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1" name="Group 39">
            <a:extLst>
              <a:ext uri="{FF2B5EF4-FFF2-40B4-BE49-F238E27FC236}">
                <a16:creationId xmlns:a16="http://schemas.microsoft.com/office/drawing/2014/main" id="{E0D4FAD3-5155-49F7-981C-4D6FE37648D8}"/>
              </a:ext>
            </a:extLst>
          </p:cNvPr>
          <p:cNvGrpSpPr>
            <a:grpSpLocks/>
          </p:cNvGrpSpPr>
          <p:nvPr/>
        </p:nvGrpSpPr>
        <p:grpSpPr bwMode="auto">
          <a:xfrm>
            <a:off x="6788150" y="2581275"/>
            <a:ext cx="936625" cy="822325"/>
            <a:chOff x="3288" y="2277"/>
            <a:chExt cx="590" cy="518"/>
          </a:xfrm>
        </p:grpSpPr>
        <p:grpSp>
          <p:nvGrpSpPr>
            <p:cNvPr id="37911" name="Group 40">
              <a:extLst>
                <a:ext uri="{FF2B5EF4-FFF2-40B4-BE49-F238E27FC236}">
                  <a16:creationId xmlns:a16="http://schemas.microsoft.com/office/drawing/2014/main" id="{5170551F-6A4A-4559-AB8F-2CE91FF7F2A7}"/>
                </a:ext>
              </a:extLst>
            </p:cNvPr>
            <p:cNvGrpSpPr>
              <a:grpSpLocks/>
            </p:cNvGrpSpPr>
            <p:nvPr/>
          </p:nvGrpSpPr>
          <p:grpSpPr bwMode="auto">
            <a:xfrm>
              <a:off x="3787" y="2387"/>
              <a:ext cx="91" cy="227"/>
              <a:chOff x="3787" y="2387"/>
              <a:chExt cx="91" cy="227"/>
            </a:xfrm>
          </p:grpSpPr>
          <p:sp>
            <p:nvSpPr>
              <p:cNvPr id="37922" name="AutoShape 41">
                <a:extLst>
                  <a:ext uri="{FF2B5EF4-FFF2-40B4-BE49-F238E27FC236}">
                    <a16:creationId xmlns:a16="http://schemas.microsoft.com/office/drawing/2014/main" id="{356171CC-3859-4C6F-98FC-65D3CC251FD0}"/>
                  </a:ext>
                </a:extLst>
              </p:cNvPr>
              <p:cNvSpPr>
                <a:spLocks noChangeArrowheads="1"/>
              </p:cNvSpPr>
              <p:nvPr/>
            </p:nvSpPr>
            <p:spPr bwMode="auto">
              <a:xfrm>
                <a:off x="3832" y="2387"/>
                <a:ext cx="46" cy="227"/>
              </a:xfrm>
              <a:prstGeom prst="parallelogram">
                <a:avLst>
                  <a:gd name="adj" fmla="val 25000"/>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23" name="Rectangle 42">
                <a:extLst>
                  <a:ext uri="{FF2B5EF4-FFF2-40B4-BE49-F238E27FC236}">
                    <a16:creationId xmlns:a16="http://schemas.microsoft.com/office/drawing/2014/main" id="{E05D84B1-78D8-4C82-8428-39267A680AEF}"/>
                  </a:ext>
                </a:extLst>
              </p:cNvPr>
              <p:cNvSpPr>
                <a:spLocks noChangeArrowheads="1"/>
              </p:cNvSpPr>
              <p:nvPr/>
            </p:nvSpPr>
            <p:spPr bwMode="auto">
              <a:xfrm>
                <a:off x="3787" y="2387"/>
                <a:ext cx="90" cy="4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7912" name="Group 43">
              <a:extLst>
                <a:ext uri="{FF2B5EF4-FFF2-40B4-BE49-F238E27FC236}">
                  <a16:creationId xmlns:a16="http://schemas.microsoft.com/office/drawing/2014/main" id="{BDC187B7-6788-4306-8386-AB01ABD0A260}"/>
                </a:ext>
              </a:extLst>
            </p:cNvPr>
            <p:cNvGrpSpPr>
              <a:grpSpLocks/>
            </p:cNvGrpSpPr>
            <p:nvPr/>
          </p:nvGrpSpPr>
          <p:grpSpPr bwMode="auto">
            <a:xfrm>
              <a:off x="3288" y="2277"/>
              <a:ext cx="546" cy="518"/>
              <a:chOff x="3742" y="2069"/>
              <a:chExt cx="546" cy="518"/>
            </a:xfrm>
          </p:grpSpPr>
          <p:sp>
            <p:nvSpPr>
              <p:cNvPr id="37913" name="AutoShape 44" descr="Dashed horizontal">
                <a:extLst>
                  <a:ext uri="{FF2B5EF4-FFF2-40B4-BE49-F238E27FC236}">
                    <a16:creationId xmlns:a16="http://schemas.microsoft.com/office/drawing/2014/main" id="{B28F1772-F5FF-4194-BB96-6562B10A9342}"/>
                  </a:ext>
                </a:extLst>
              </p:cNvPr>
              <p:cNvSpPr>
                <a:spLocks noChangeArrowheads="1"/>
              </p:cNvSpPr>
              <p:nvPr/>
            </p:nvSpPr>
            <p:spPr bwMode="auto">
              <a:xfrm rot="507545" flipH="1">
                <a:off x="3884" y="2097"/>
                <a:ext cx="362" cy="458"/>
              </a:xfrm>
              <a:prstGeom prst="roundRect">
                <a:avLst>
                  <a:gd name="adj" fmla="val 16667"/>
                </a:avLst>
              </a:prstGeom>
              <a:pattFill prst="dashHorz">
                <a:fgClr>
                  <a:srgbClr val="00FFFF"/>
                </a:fgClr>
                <a:bgClr>
                  <a:srgbClr val="DDDDDD"/>
                </a:bgClr>
              </a:pattFill>
              <a:ln w="9525">
                <a:solidFill>
                  <a:srgbClr val="EAEAE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14" name="AutoShape 45" descr="Dashed horizontal">
                <a:extLst>
                  <a:ext uri="{FF2B5EF4-FFF2-40B4-BE49-F238E27FC236}">
                    <a16:creationId xmlns:a16="http://schemas.microsoft.com/office/drawing/2014/main" id="{5ED8FE90-70B6-4314-8F2A-A00F89DF9631}"/>
                  </a:ext>
                </a:extLst>
              </p:cNvPr>
              <p:cNvSpPr>
                <a:spLocks noChangeArrowheads="1"/>
              </p:cNvSpPr>
              <p:nvPr/>
            </p:nvSpPr>
            <p:spPr bwMode="auto">
              <a:xfrm rot="-507545">
                <a:off x="3825" y="2096"/>
                <a:ext cx="362" cy="458"/>
              </a:xfrm>
              <a:prstGeom prst="roundRect">
                <a:avLst>
                  <a:gd name="adj" fmla="val 16667"/>
                </a:avLst>
              </a:prstGeom>
              <a:pattFill prst="dashHorz">
                <a:fgClr>
                  <a:srgbClr val="00FFFF"/>
                </a:fgClr>
                <a:bgClr>
                  <a:srgbClr val="DDDDDD"/>
                </a:bgClr>
              </a:pattFill>
              <a:ln>
                <a:noFill/>
              </a:ln>
              <a:effectLst/>
              <a:extLs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15" name="Oval 46" descr="Dashed horizontal">
                <a:extLst>
                  <a:ext uri="{FF2B5EF4-FFF2-40B4-BE49-F238E27FC236}">
                    <a16:creationId xmlns:a16="http://schemas.microsoft.com/office/drawing/2014/main" id="{DEAFF8D6-94B2-408E-801E-93A64A670739}"/>
                  </a:ext>
                </a:extLst>
              </p:cNvPr>
              <p:cNvSpPr>
                <a:spLocks noChangeArrowheads="1"/>
              </p:cNvSpPr>
              <p:nvPr/>
            </p:nvSpPr>
            <p:spPr bwMode="auto">
              <a:xfrm>
                <a:off x="3863" y="2498"/>
                <a:ext cx="342" cy="89"/>
              </a:xfrm>
              <a:prstGeom prst="ellipse">
                <a:avLst/>
              </a:prstGeom>
              <a:pattFill prst="dashHorz">
                <a:fgClr>
                  <a:srgbClr val="00FFFF"/>
                </a:fgClr>
                <a:bgClr>
                  <a:srgbClr val="DDDDDD"/>
                </a:bgClr>
              </a:pattFill>
              <a:ln>
                <a:noFill/>
              </a:ln>
              <a:effectLst/>
              <a:extLst>
                <a:ext uri="{91240B29-F687-4F45-9708-019B960494DF}">
                  <a14:hiddenLine xmlns:a14="http://schemas.microsoft.com/office/drawing/2010/main" w="9525">
                    <a:solidFill>
                      <a:srgbClr val="FF99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16" name="Oval 47" descr="Dashed horizontal">
                <a:extLst>
                  <a:ext uri="{FF2B5EF4-FFF2-40B4-BE49-F238E27FC236}">
                    <a16:creationId xmlns:a16="http://schemas.microsoft.com/office/drawing/2014/main" id="{F7466790-9CBF-41B0-A08E-F2ED9BCE320E}"/>
                  </a:ext>
                </a:extLst>
              </p:cNvPr>
              <p:cNvSpPr>
                <a:spLocks noChangeArrowheads="1"/>
              </p:cNvSpPr>
              <p:nvPr/>
            </p:nvSpPr>
            <p:spPr bwMode="auto">
              <a:xfrm>
                <a:off x="3774" y="2069"/>
                <a:ext cx="514" cy="161"/>
              </a:xfrm>
              <a:prstGeom prst="ellipse">
                <a:avLst/>
              </a:prstGeom>
              <a:pattFill prst="dashHorz">
                <a:fgClr>
                  <a:srgbClr val="00FFFF"/>
                </a:fgClr>
                <a:bgClr>
                  <a:srgbClr val="DDDDDD"/>
                </a:bgClr>
              </a:pattFill>
              <a:ln w="9525">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17" name="Oval 48" descr="Dashed horizontal">
                <a:extLst>
                  <a:ext uri="{FF2B5EF4-FFF2-40B4-BE49-F238E27FC236}">
                    <a16:creationId xmlns:a16="http://schemas.microsoft.com/office/drawing/2014/main" id="{C71CBD0B-90F3-4CDB-A8C3-DC48A2C59DE0}"/>
                  </a:ext>
                </a:extLst>
              </p:cNvPr>
              <p:cNvSpPr>
                <a:spLocks noChangeArrowheads="1"/>
              </p:cNvSpPr>
              <p:nvPr/>
            </p:nvSpPr>
            <p:spPr bwMode="auto">
              <a:xfrm>
                <a:off x="3785" y="2077"/>
                <a:ext cx="491" cy="139"/>
              </a:xfrm>
              <a:prstGeom prst="ellipse">
                <a:avLst/>
              </a:prstGeom>
              <a:pattFill prst="dashHorz">
                <a:fgClr>
                  <a:srgbClr val="00FFFF"/>
                </a:fgClr>
                <a:bgClr>
                  <a:srgbClr val="DDDDDD"/>
                </a:bgClr>
              </a:pattFill>
              <a:ln w="9525">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18" name="AutoShape 49" descr="Dashed horizontal">
                <a:extLst>
                  <a:ext uri="{FF2B5EF4-FFF2-40B4-BE49-F238E27FC236}">
                    <a16:creationId xmlns:a16="http://schemas.microsoft.com/office/drawing/2014/main" id="{1D32F7EC-3884-437E-99D7-3909971F65EF}"/>
                  </a:ext>
                </a:extLst>
              </p:cNvPr>
              <p:cNvSpPr>
                <a:spLocks noChangeArrowheads="1"/>
              </p:cNvSpPr>
              <p:nvPr/>
            </p:nvSpPr>
            <p:spPr bwMode="auto">
              <a:xfrm rot="5400000">
                <a:off x="3868" y="1997"/>
                <a:ext cx="53" cy="306"/>
              </a:xfrm>
              <a:prstGeom prst="flowChartOffpageConnector">
                <a:avLst/>
              </a:prstGeom>
              <a:pattFill prst="dashHorz">
                <a:fgClr>
                  <a:srgbClr val="00FFFF"/>
                </a:fgClr>
                <a:bgClr>
                  <a:srgbClr val="DDDDDD"/>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7919" name="Line 50" descr="Dashed horizontal">
                <a:extLst>
                  <a:ext uri="{FF2B5EF4-FFF2-40B4-BE49-F238E27FC236}">
                    <a16:creationId xmlns:a16="http://schemas.microsoft.com/office/drawing/2014/main" id="{12D0B531-1EB9-4646-B579-09A2A7235528}"/>
                  </a:ext>
                </a:extLst>
              </p:cNvPr>
              <p:cNvSpPr>
                <a:spLocks noChangeShapeType="1"/>
              </p:cNvSpPr>
              <p:nvPr/>
            </p:nvSpPr>
            <p:spPr bwMode="auto">
              <a:xfrm rot="-594944">
                <a:off x="3755" y="2149"/>
                <a:ext cx="57" cy="3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0" name="Line 51" descr="Dashed horizontal">
                <a:extLst>
                  <a:ext uri="{FF2B5EF4-FFF2-40B4-BE49-F238E27FC236}">
                    <a16:creationId xmlns:a16="http://schemas.microsoft.com/office/drawing/2014/main" id="{93FCC590-3C39-47A8-BA5F-AE63500A6AA6}"/>
                  </a:ext>
                </a:extLst>
              </p:cNvPr>
              <p:cNvSpPr>
                <a:spLocks noChangeShapeType="1"/>
              </p:cNvSpPr>
              <p:nvPr/>
            </p:nvSpPr>
            <p:spPr bwMode="auto">
              <a:xfrm rot="21499386" flipV="1">
                <a:off x="3748" y="2119"/>
                <a:ext cx="58" cy="3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1" name="Line 52" descr="Dashed horizontal">
                <a:extLst>
                  <a:ext uri="{FF2B5EF4-FFF2-40B4-BE49-F238E27FC236}">
                    <a16:creationId xmlns:a16="http://schemas.microsoft.com/office/drawing/2014/main" id="{50166B29-9423-4E31-8EDE-ABEE920757D7}"/>
                  </a:ext>
                </a:extLst>
              </p:cNvPr>
              <p:cNvSpPr>
                <a:spLocks noChangeShapeType="1"/>
              </p:cNvSpPr>
              <p:nvPr/>
            </p:nvSpPr>
            <p:spPr bwMode="auto">
              <a:xfrm>
                <a:off x="3748" y="2149"/>
                <a:ext cx="52" cy="0"/>
              </a:xfrm>
              <a:prstGeom prst="line">
                <a:avLst/>
              </a:prstGeom>
              <a:noFill/>
              <a:ln w="12700">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315" name="Group 53">
            <a:extLst>
              <a:ext uri="{FF2B5EF4-FFF2-40B4-BE49-F238E27FC236}">
                <a16:creationId xmlns:a16="http://schemas.microsoft.com/office/drawing/2014/main" id="{D1BB1B81-B038-4549-98C9-33D5BB2F6E40}"/>
              </a:ext>
            </a:extLst>
          </p:cNvPr>
          <p:cNvGrpSpPr>
            <a:grpSpLocks/>
          </p:cNvGrpSpPr>
          <p:nvPr/>
        </p:nvGrpSpPr>
        <p:grpSpPr bwMode="auto">
          <a:xfrm>
            <a:off x="7740650" y="2771775"/>
            <a:ext cx="360363" cy="431800"/>
            <a:chOff x="1675" y="3658"/>
            <a:chExt cx="227" cy="272"/>
          </a:xfrm>
        </p:grpSpPr>
        <p:sp>
          <p:nvSpPr>
            <p:cNvPr id="37908" name="Line 54">
              <a:extLst>
                <a:ext uri="{FF2B5EF4-FFF2-40B4-BE49-F238E27FC236}">
                  <a16:creationId xmlns:a16="http://schemas.microsoft.com/office/drawing/2014/main" id="{EA8AEE9A-B4DA-4912-BF28-A3147894C058}"/>
                </a:ext>
              </a:extLst>
            </p:cNvPr>
            <p:cNvSpPr>
              <a:spLocks noChangeShapeType="1"/>
            </p:cNvSpPr>
            <p:nvPr/>
          </p:nvSpPr>
          <p:spPr bwMode="auto">
            <a:xfrm flipH="1">
              <a:off x="1675" y="3658"/>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9" name="Line 55">
              <a:extLst>
                <a:ext uri="{FF2B5EF4-FFF2-40B4-BE49-F238E27FC236}">
                  <a16:creationId xmlns:a16="http://schemas.microsoft.com/office/drawing/2014/main" id="{483883CA-6316-43FF-83F6-D9959F077C56}"/>
                </a:ext>
              </a:extLst>
            </p:cNvPr>
            <p:cNvSpPr>
              <a:spLocks noChangeShapeType="1"/>
            </p:cNvSpPr>
            <p:nvPr/>
          </p:nvSpPr>
          <p:spPr bwMode="auto">
            <a:xfrm flipH="1">
              <a:off x="1675" y="3794"/>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0" name="Line 56">
              <a:extLst>
                <a:ext uri="{FF2B5EF4-FFF2-40B4-BE49-F238E27FC236}">
                  <a16:creationId xmlns:a16="http://schemas.microsoft.com/office/drawing/2014/main" id="{EBA10077-D582-4325-8571-B4EC02A49763}"/>
                </a:ext>
              </a:extLst>
            </p:cNvPr>
            <p:cNvSpPr>
              <a:spLocks noChangeShapeType="1"/>
            </p:cNvSpPr>
            <p:nvPr/>
          </p:nvSpPr>
          <p:spPr bwMode="auto">
            <a:xfrm flipH="1">
              <a:off x="1675" y="3930"/>
              <a:ext cx="227"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9" name="Line 57">
            <a:extLst>
              <a:ext uri="{FF2B5EF4-FFF2-40B4-BE49-F238E27FC236}">
                <a16:creationId xmlns:a16="http://schemas.microsoft.com/office/drawing/2014/main" id="{E10FA831-E982-46F2-B3D9-126C5851C9F5}"/>
              </a:ext>
            </a:extLst>
          </p:cNvPr>
          <p:cNvSpPr>
            <a:spLocks noChangeShapeType="1"/>
          </p:cNvSpPr>
          <p:nvPr/>
        </p:nvSpPr>
        <p:spPr bwMode="auto">
          <a:xfrm rot="16200000" flipH="1">
            <a:off x="7015956" y="2863057"/>
            <a:ext cx="360363"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0" name="Line 58">
            <a:extLst>
              <a:ext uri="{FF2B5EF4-FFF2-40B4-BE49-F238E27FC236}">
                <a16:creationId xmlns:a16="http://schemas.microsoft.com/office/drawing/2014/main" id="{B736CA33-0375-42FF-831E-55708FDFD5F2}"/>
              </a:ext>
            </a:extLst>
          </p:cNvPr>
          <p:cNvSpPr>
            <a:spLocks noChangeShapeType="1"/>
          </p:cNvSpPr>
          <p:nvPr/>
        </p:nvSpPr>
        <p:spPr bwMode="auto">
          <a:xfrm rot="5400000" flipH="1" flipV="1">
            <a:off x="7160418" y="2863057"/>
            <a:ext cx="360363" cy="0"/>
          </a:xfrm>
          <a:prstGeom prst="line">
            <a:avLst/>
          </a:prstGeom>
          <a:noFill/>
          <a:ln w="28575">
            <a:solidFill>
              <a:srgbClr val="00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 name="Text Box 59">
            <a:extLst>
              <a:ext uri="{FF2B5EF4-FFF2-40B4-BE49-F238E27FC236}">
                <a16:creationId xmlns:a16="http://schemas.microsoft.com/office/drawing/2014/main" id="{7E5AE6B3-C89A-47FF-9325-EF641649C3B9}"/>
              </a:ext>
            </a:extLst>
          </p:cNvPr>
          <p:cNvSpPr txBox="1">
            <a:spLocks noChangeArrowheads="1"/>
          </p:cNvSpPr>
          <p:nvPr/>
        </p:nvSpPr>
        <p:spPr bwMode="auto">
          <a:xfrm>
            <a:off x="7164388" y="3019425"/>
            <a:ext cx="1800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9999"/>
                </a:solidFill>
              </a:rPr>
              <a:t>Buoyant Force</a:t>
            </a:r>
          </a:p>
        </p:txBody>
      </p:sp>
      <p:sp>
        <p:nvSpPr>
          <p:cNvPr id="322" name="Text Box 60">
            <a:extLst>
              <a:ext uri="{FF2B5EF4-FFF2-40B4-BE49-F238E27FC236}">
                <a16:creationId xmlns:a16="http://schemas.microsoft.com/office/drawing/2014/main" id="{678178A7-E708-450B-AF4E-0428D92F7833}"/>
              </a:ext>
            </a:extLst>
          </p:cNvPr>
          <p:cNvSpPr txBox="1">
            <a:spLocks noChangeArrowheads="1"/>
          </p:cNvSpPr>
          <p:nvPr/>
        </p:nvSpPr>
        <p:spPr bwMode="auto">
          <a:xfrm>
            <a:off x="6229350" y="3013075"/>
            <a:ext cx="1008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00"/>
                </a:solidFill>
              </a:rPr>
              <a:t>Weight</a:t>
            </a:r>
          </a:p>
        </p:txBody>
      </p:sp>
      <p:sp>
        <p:nvSpPr>
          <p:cNvPr id="37905" name="TextBox 2">
            <a:extLst>
              <a:ext uri="{FF2B5EF4-FFF2-40B4-BE49-F238E27FC236}">
                <a16:creationId xmlns:a16="http://schemas.microsoft.com/office/drawing/2014/main" id="{45709679-8269-4C16-A612-C92DF7EB5150}"/>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7906" name="TextBox 11">
            <a:extLst>
              <a:ext uri="{FF2B5EF4-FFF2-40B4-BE49-F238E27FC236}">
                <a16:creationId xmlns:a16="http://schemas.microsoft.com/office/drawing/2014/main" id="{3B7C83DA-1C0E-4FA8-B934-BED4B64BCC35}"/>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7907" name="TextBox 12">
            <a:extLst>
              <a:ext uri="{FF2B5EF4-FFF2-40B4-BE49-F238E27FC236}">
                <a16:creationId xmlns:a16="http://schemas.microsoft.com/office/drawing/2014/main" id="{A2B68A2F-79ED-4B03-8DD7-695B1A5D6E61}"/>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270"/>
                                        </p:tgtEl>
                                        <p:attrNameLst>
                                          <p:attrName>style.visibility</p:attrName>
                                        </p:attrNameLst>
                                      </p:cBhvr>
                                      <p:to>
                                        <p:strVal val="visible"/>
                                      </p:to>
                                    </p:set>
                                    <p:animEffect transition="in" filter="fade">
                                      <p:cBhvr>
                                        <p:cTn id="7" dur="1000"/>
                                        <p:tgtEl>
                                          <p:spTgt spid="270"/>
                                        </p:tgtEl>
                                      </p:cBhvr>
                                    </p:animEffect>
                                    <p:anim calcmode="lin" valueType="num">
                                      <p:cBhvr>
                                        <p:cTn id="8" dur="1000" fill="hold"/>
                                        <p:tgtEl>
                                          <p:spTgt spid="270"/>
                                        </p:tgtEl>
                                        <p:attrNameLst>
                                          <p:attrName>ppt_x</p:attrName>
                                        </p:attrNameLst>
                                      </p:cBhvr>
                                      <p:tavLst>
                                        <p:tav tm="0">
                                          <p:val>
                                            <p:strVal val="#ppt_x"/>
                                          </p:val>
                                        </p:tav>
                                        <p:tav tm="100000">
                                          <p:val>
                                            <p:strVal val="#ppt_x"/>
                                          </p:val>
                                        </p:tav>
                                      </p:tavLst>
                                    </p:anim>
                                    <p:anim calcmode="lin" valueType="num">
                                      <p:cBhvr>
                                        <p:cTn id="9" dur="1000" fill="hold"/>
                                        <p:tgtEl>
                                          <p:spTgt spid="27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284"/>
                                        </p:tgtEl>
                                        <p:attrNameLst>
                                          <p:attrName>style.visibility</p:attrName>
                                        </p:attrNameLst>
                                      </p:cBhvr>
                                      <p:to>
                                        <p:strVal val="visible"/>
                                      </p:to>
                                    </p:set>
                                    <p:animEffect transition="in" filter="dissolve">
                                      <p:cBhvr>
                                        <p:cTn id="14" dur="500"/>
                                        <p:tgtEl>
                                          <p:spTgt spid="2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293"/>
                                        </p:tgtEl>
                                        <p:attrNameLst>
                                          <p:attrName>style.visibility</p:attrName>
                                        </p:attrNameLst>
                                      </p:cBhvr>
                                      <p:to>
                                        <p:strVal val="visible"/>
                                      </p:to>
                                    </p:set>
                                    <p:animEffect transition="in" filter="wipe(left)">
                                      <p:cBhvr>
                                        <p:cTn id="23" dur="500"/>
                                        <p:tgtEl>
                                          <p:spTgt spid="293"/>
                                        </p:tgtEl>
                                      </p:cBhvr>
                                    </p:animEffect>
                                  </p:childTnLst>
                                </p:cTn>
                              </p:par>
                            </p:childTnLst>
                          </p:cTn>
                        </p:par>
                        <p:par>
                          <p:cTn id="24" fill="hold" nodeType="afterGroup">
                            <p:stCondLst>
                              <p:cond delay="500"/>
                            </p:stCondLst>
                            <p:childTnLst>
                              <p:par>
                                <p:cTn id="25" presetID="22" presetClass="entr" presetSubtype="2" fill="hold" nodeType="afterEffect">
                                  <p:stCondLst>
                                    <p:cond delay="0"/>
                                  </p:stCondLst>
                                  <p:childTnLst>
                                    <p:set>
                                      <p:cBhvr>
                                        <p:cTn id="26" dur="1" fill="hold">
                                          <p:stCondLst>
                                            <p:cond delay="0"/>
                                          </p:stCondLst>
                                        </p:cTn>
                                        <p:tgtEl>
                                          <p:spTgt spid="315"/>
                                        </p:tgtEl>
                                        <p:attrNameLst>
                                          <p:attrName>style.visibility</p:attrName>
                                        </p:attrNameLst>
                                      </p:cBhvr>
                                      <p:to>
                                        <p:strVal val="visible"/>
                                      </p:to>
                                    </p:set>
                                    <p:animEffect transition="in" filter="wipe(right)">
                                      <p:cBhvr>
                                        <p:cTn id="27" dur="500"/>
                                        <p:tgtEl>
                                          <p:spTgt spid="3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90"/>
                                        </p:tgtEl>
                                        <p:attrNameLst>
                                          <p:attrName>style.visibility</p:attrName>
                                        </p:attrNameLst>
                                      </p:cBhvr>
                                      <p:to>
                                        <p:strVal val="visible"/>
                                      </p:to>
                                    </p:set>
                                    <p:animEffect transition="in" filter="wipe(up)">
                                      <p:cBhvr>
                                        <p:cTn id="32" dur="500"/>
                                        <p:tgtEl>
                                          <p:spTgt spid="290"/>
                                        </p:tgtEl>
                                      </p:cBhvr>
                                    </p:animEffect>
                                  </p:childTnLst>
                                </p:cTn>
                              </p:par>
                            </p:childTnLst>
                          </p:cTn>
                        </p:par>
                        <p:par>
                          <p:cTn id="33" fill="hold" nodeType="afterGroup">
                            <p:stCondLst>
                              <p:cond delay="500"/>
                            </p:stCondLst>
                            <p:childTnLst>
                              <p:par>
                                <p:cTn id="34" presetID="22" presetClass="entr" presetSubtype="4" fill="hold" nodeType="afterEffect">
                                  <p:stCondLst>
                                    <p:cond delay="0"/>
                                  </p:stCondLst>
                                  <p:childTnLst>
                                    <p:set>
                                      <p:cBhvr>
                                        <p:cTn id="35" dur="1" fill="hold">
                                          <p:stCondLst>
                                            <p:cond delay="0"/>
                                          </p:stCondLst>
                                        </p:cTn>
                                        <p:tgtEl>
                                          <p:spTgt spid="297"/>
                                        </p:tgtEl>
                                        <p:attrNameLst>
                                          <p:attrName>style.visibility</p:attrName>
                                        </p:attrNameLst>
                                      </p:cBhvr>
                                      <p:to>
                                        <p:strVal val="visible"/>
                                      </p:to>
                                    </p:set>
                                    <p:animEffect transition="in" filter="wipe(down)">
                                      <p:cBhvr>
                                        <p:cTn id="36" dur="500"/>
                                        <p:tgtEl>
                                          <p:spTgt spid="297"/>
                                        </p:tgtEl>
                                      </p:cBhvr>
                                    </p:animEffect>
                                  </p:childTnLst>
                                </p:cTn>
                              </p:par>
                            </p:childTnLst>
                          </p:cTn>
                        </p:par>
                        <p:par>
                          <p:cTn id="37" fill="hold" nodeType="afterGroup">
                            <p:stCondLst>
                              <p:cond delay="1000"/>
                            </p:stCondLst>
                            <p:childTnLst>
                              <p:par>
                                <p:cTn id="38" presetID="1" presetClass="exit" presetSubtype="0" fill="hold" nodeType="afterEffect">
                                  <p:stCondLst>
                                    <p:cond delay="0"/>
                                  </p:stCondLst>
                                  <p:childTnLst>
                                    <p:set>
                                      <p:cBhvr>
                                        <p:cTn id="39" dur="1" fill="hold">
                                          <p:stCondLst>
                                            <p:cond delay="0"/>
                                          </p:stCondLst>
                                        </p:cTn>
                                        <p:tgtEl>
                                          <p:spTgt spid="290"/>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293"/>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297"/>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315"/>
                                        </p:tgtEl>
                                        <p:attrNameLst>
                                          <p:attrName>style.visibility</p:attrName>
                                        </p:attrNameLst>
                                      </p:cBhvr>
                                      <p:to>
                                        <p:strVal val="hidden"/>
                                      </p:to>
                                    </p:set>
                                  </p:childTnLst>
                                </p:cTn>
                              </p:par>
                            </p:childTnLst>
                          </p:cTn>
                        </p:par>
                        <p:par>
                          <p:cTn id="46" fill="hold" nodeType="afterGroup">
                            <p:stCondLst>
                              <p:cond delay="1000"/>
                            </p:stCondLst>
                            <p:childTnLst>
                              <p:par>
                                <p:cTn id="47" presetID="0" presetClass="path" presetSubtype="0" accel="50000" decel="50000" fill="hold" nodeType="afterEffect">
                                  <p:stCondLst>
                                    <p:cond delay="0"/>
                                  </p:stCondLst>
                                  <p:childTnLst>
                                    <p:animMotion origin="layout" path="M 3.33333E-6 2.59259E-6 L 3.33333E-6 -0.09445 " pathEditMode="relative" ptsTypes="AA">
                                      <p:cBhvr>
                                        <p:cTn id="48" dur="2000" fill="hold"/>
                                        <p:tgtEl>
                                          <p:spTgt spid="301"/>
                                        </p:tgtEl>
                                        <p:attrNameLst>
                                          <p:attrName>ppt_x</p:attrName>
                                          <p:attrName>ppt_y</p:attrName>
                                        </p:attrNameLst>
                                      </p:cBhvr>
                                    </p:animMotion>
                                  </p:childTnLst>
                                </p:cTn>
                              </p:par>
                            </p:childTnLst>
                          </p:cTn>
                        </p:par>
                        <p:par>
                          <p:cTn id="49" fill="hold" nodeType="afterGroup">
                            <p:stCondLst>
                              <p:cond delay="3000"/>
                            </p:stCondLst>
                            <p:childTnLst>
                              <p:par>
                                <p:cTn id="50" presetID="32" presetClass="emph" presetSubtype="0" fill="hold" nodeType="afterEffect">
                                  <p:stCondLst>
                                    <p:cond delay="0"/>
                                  </p:stCondLst>
                                  <p:childTnLst>
                                    <p:animClr clrSpc="rgb" dir="cw">
                                      <p:cBhvr override="childStyle">
                                        <p:cTn id="51" dur="100" fill="hold"/>
                                        <p:tgtEl>
                                          <p:spTgt spid="301"/>
                                        </p:tgtEl>
                                        <p:attrNameLst>
                                          <p:attrName>style.color</p:attrName>
                                        </p:attrNameLst>
                                      </p:cBhvr>
                                      <p:to>
                                        <a:schemeClr val="accent2"/>
                                      </p:to>
                                    </p:animClr>
                                    <p:animClr clrSpc="rgb" dir="cw">
                                      <p:cBhvr>
                                        <p:cTn id="52" dur="100" fill="hold"/>
                                        <p:tgtEl>
                                          <p:spTgt spid="301"/>
                                        </p:tgtEl>
                                        <p:attrNameLst>
                                          <p:attrName>fillcolor</p:attrName>
                                        </p:attrNameLst>
                                      </p:cBhvr>
                                      <p:to>
                                        <a:schemeClr val="accent2"/>
                                      </p:to>
                                    </p:animClr>
                                    <p:set>
                                      <p:cBhvr>
                                        <p:cTn id="53" dur="100" fill="hold"/>
                                        <p:tgtEl>
                                          <p:spTgt spid="301"/>
                                        </p:tgtEl>
                                        <p:attrNameLst>
                                          <p:attrName>fill.type</p:attrName>
                                        </p:attrNameLst>
                                      </p:cBhvr>
                                      <p:to>
                                        <p:strVal val="solid"/>
                                      </p:to>
                                    </p:set>
                                    <p:set>
                                      <p:cBhvr>
                                        <p:cTn id="54" dur="100" fill="hold"/>
                                        <p:tgtEl>
                                          <p:spTgt spid="301"/>
                                        </p:tgtEl>
                                        <p:attrNameLst>
                                          <p:attrName>fill.on</p:attrName>
                                        </p:attrNameLst>
                                      </p:cBhvr>
                                      <p:to>
                                        <p:strVal val="true"/>
                                      </p:to>
                                    </p:set>
                                    <p:animRot by="120000">
                                      <p:cBhvr>
                                        <p:cTn id="55" dur="100" fill="hold">
                                          <p:stCondLst>
                                            <p:cond delay="0"/>
                                          </p:stCondLst>
                                        </p:cTn>
                                        <p:tgtEl>
                                          <p:spTgt spid="301"/>
                                        </p:tgtEl>
                                        <p:attrNameLst>
                                          <p:attrName>r</p:attrName>
                                        </p:attrNameLst>
                                      </p:cBhvr>
                                    </p:animRot>
                                    <p:animRot by="-240000">
                                      <p:cBhvr>
                                        <p:cTn id="56" dur="200" fill="hold">
                                          <p:stCondLst>
                                            <p:cond delay="200"/>
                                          </p:stCondLst>
                                        </p:cTn>
                                        <p:tgtEl>
                                          <p:spTgt spid="301"/>
                                        </p:tgtEl>
                                        <p:attrNameLst>
                                          <p:attrName>r</p:attrName>
                                        </p:attrNameLst>
                                      </p:cBhvr>
                                    </p:animRot>
                                    <p:animRot by="240000">
                                      <p:cBhvr>
                                        <p:cTn id="57" dur="200" fill="hold">
                                          <p:stCondLst>
                                            <p:cond delay="400"/>
                                          </p:stCondLst>
                                        </p:cTn>
                                        <p:tgtEl>
                                          <p:spTgt spid="301"/>
                                        </p:tgtEl>
                                        <p:attrNameLst>
                                          <p:attrName>r</p:attrName>
                                        </p:attrNameLst>
                                      </p:cBhvr>
                                    </p:animRot>
                                    <p:animRot by="-240000">
                                      <p:cBhvr>
                                        <p:cTn id="58" dur="200" fill="hold">
                                          <p:stCondLst>
                                            <p:cond delay="600"/>
                                          </p:stCondLst>
                                        </p:cTn>
                                        <p:tgtEl>
                                          <p:spTgt spid="301"/>
                                        </p:tgtEl>
                                        <p:attrNameLst>
                                          <p:attrName>r</p:attrName>
                                        </p:attrNameLst>
                                      </p:cBhvr>
                                    </p:animRot>
                                    <p:animRot by="120000">
                                      <p:cBhvr>
                                        <p:cTn id="59" dur="200" fill="hold">
                                          <p:stCondLst>
                                            <p:cond delay="800"/>
                                          </p:stCondLst>
                                        </p:cTn>
                                        <p:tgtEl>
                                          <p:spTgt spid="301"/>
                                        </p:tgtEl>
                                        <p:attrNameLst>
                                          <p:attrName>r</p:attrName>
                                        </p:attrNameLst>
                                      </p:cBhvr>
                                    </p:animRot>
                                  </p:childTnLst>
                                </p:cTn>
                              </p:par>
                            </p:childTnLst>
                          </p:cTn>
                        </p:par>
                        <p:par>
                          <p:cTn id="60" fill="hold" nodeType="afterGroup">
                            <p:stCondLst>
                              <p:cond delay="4000"/>
                            </p:stCondLst>
                            <p:childTnLst>
                              <p:par>
                                <p:cTn id="61" presetID="1" presetClass="entr" presetSubtype="0" fill="hold" nodeType="afterEffect">
                                  <p:stCondLst>
                                    <p:cond delay="0"/>
                                  </p:stCondLst>
                                  <p:childTnLst>
                                    <p:set>
                                      <p:cBhvr>
                                        <p:cTn id="62" dur="1" fill="hold">
                                          <p:stCondLst>
                                            <p:cond delay="0"/>
                                          </p:stCondLst>
                                        </p:cTn>
                                        <p:tgtEl>
                                          <p:spTgt spid="319"/>
                                        </p:tgtEl>
                                        <p:attrNameLst>
                                          <p:attrName>style.visibility</p:attrName>
                                        </p:attrNameLst>
                                      </p:cBhvr>
                                      <p:to>
                                        <p:strVal val="visible"/>
                                      </p:to>
                                    </p:set>
                                  </p:childTnLst>
                                </p:cTn>
                              </p:par>
                            </p:childTnLst>
                          </p:cTn>
                        </p:par>
                        <p:par>
                          <p:cTn id="63" fill="hold" nodeType="afterGroup">
                            <p:stCondLst>
                              <p:cond delay="4000"/>
                            </p:stCondLst>
                            <p:childTnLst>
                              <p:par>
                                <p:cTn id="64" presetID="53" presetClass="entr" presetSubtype="0" fill="hold" grpId="0" nodeType="afterEffect">
                                  <p:stCondLst>
                                    <p:cond delay="0"/>
                                  </p:stCondLst>
                                  <p:childTnLst>
                                    <p:set>
                                      <p:cBhvr>
                                        <p:cTn id="65" dur="1" fill="hold">
                                          <p:stCondLst>
                                            <p:cond delay="0"/>
                                          </p:stCondLst>
                                        </p:cTn>
                                        <p:tgtEl>
                                          <p:spTgt spid="322"/>
                                        </p:tgtEl>
                                        <p:attrNameLst>
                                          <p:attrName>style.visibility</p:attrName>
                                        </p:attrNameLst>
                                      </p:cBhvr>
                                      <p:to>
                                        <p:strVal val="visible"/>
                                      </p:to>
                                    </p:set>
                                    <p:anim calcmode="lin" valueType="num">
                                      <p:cBhvr>
                                        <p:cTn id="66" dur="500" fill="hold"/>
                                        <p:tgtEl>
                                          <p:spTgt spid="322"/>
                                        </p:tgtEl>
                                        <p:attrNameLst>
                                          <p:attrName>ppt_w</p:attrName>
                                        </p:attrNameLst>
                                      </p:cBhvr>
                                      <p:tavLst>
                                        <p:tav tm="0">
                                          <p:val>
                                            <p:fltVal val="0"/>
                                          </p:val>
                                        </p:tav>
                                        <p:tav tm="100000">
                                          <p:val>
                                            <p:strVal val="#ppt_w"/>
                                          </p:val>
                                        </p:tav>
                                      </p:tavLst>
                                    </p:anim>
                                    <p:anim calcmode="lin" valueType="num">
                                      <p:cBhvr>
                                        <p:cTn id="67" dur="500" fill="hold"/>
                                        <p:tgtEl>
                                          <p:spTgt spid="322"/>
                                        </p:tgtEl>
                                        <p:attrNameLst>
                                          <p:attrName>ppt_h</p:attrName>
                                        </p:attrNameLst>
                                      </p:cBhvr>
                                      <p:tavLst>
                                        <p:tav tm="0">
                                          <p:val>
                                            <p:fltVal val="0"/>
                                          </p:val>
                                        </p:tav>
                                        <p:tav tm="100000">
                                          <p:val>
                                            <p:strVal val="#ppt_h"/>
                                          </p:val>
                                        </p:tav>
                                      </p:tavLst>
                                    </p:anim>
                                    <p:animEffect transition="in" filter="fade">
                                      <p:cBhvr>
                                        <p:cTn id="68" dur="500"/>
                                        <p:tgtEl>
                                          <p:spTgt spid="322"/>
                                        </p:tgtEl>
                                      </p:cBhvr>
                                    </p:animEffect>
                                  </p:childTnLst>
                                </p:cTn>
                              </p:par>
                            </p:childTnLst>
                          </p:cTn>
                        </p:par>
                        <p:par>
                          <p:cTn id="69" fill="hold" nodeType="afterGroup">
                            <p:stCondLst>
                              <p:cond delay="4500"/>
                            </p:stCondLst>
                            <p:childTnLst>
                              <p:par>
                                <p:cTn id="70" presetID="1" presetClass="entr" presetSubtype="0" fill="hold" nodeType="afterEffect">
                                  <p:stCondLst>
                                    <p:cond delay="0"/>
                                  </p:stCondLst>
                                  <p:childTnLst>
                                    <p:set>
                                      <p:cBhvr>
                                        <p:cTn id="71" dur="1" fill="hold">
                                          <p:stCondLst>
                                            <p:cond delay="0"/>
                                          </p:stCondLst>
                                        </p:cTn>
                                        <p:tgtEl>
                                          <p:spTgt spid="320"/>
                                        </p:tgtEl>
                                        <p:attrNameLst>
                                          <p:attrName>style.visibility</p:attrName>
                                        </p:attrNameLst>
                                      </p:cBhvr>
                                      <p:to>
                                        <p:strVal val="visible"/>
                                      </p:to>
                                    </p:set>
                                  </p:childTnLst>
                                </p:cTn>
                              </p:par>
                            </p:childTnLst>
                          </p:cTn>
                        </p:par>
                        <p:par>
                          <p:cTn id="72" fill="hold" nodeType="afterGroup">
                            <p:stCondLst>
                              <p:cond delay="4500"/>
                            </p:stCondLst>
                            <p:childTnLst>
                              <p:par>
                                <p:cTn id="73" presetID="53" presetClass="entr" presetSubtype="0" fill="hold" grpId="0" nodeType="afterEffect">
                                  <p:stCondLst>
                                    <p:cond delay="0"/>
                                  </p:stCondLst>
                                  <p:childTnLst>
                                    <p:set>
                                      <p:cBhvr>
                                        <p:cTn id="74" dur="1" fill="hold">
                                          <p:stCondLst>
                                            <p:cond delay="0"/>
                                          </p:stCondLst>
                                        </p:cTn>
                                        <p:tgtEl>
                                          <p:spTgt spid="321"/>
                                        </p:tgtEl>
                                        <p:attrNameLst>
                                          <p:attrName>style.visibility</p:attrName>
                                        </p:attrNameLst>
                                      </p:cBhvr>
                                      <p:to>
                                        <p:strVal val="visible"/>
                                      </p:to>
                                    </p:set>
                                    <p:anim calcmode="lin" valueType="num">
                                      <p:cBhvr>
                                        <p:cTn id="75" dur="500" fill="hold"/>
                                        <p:tgtEl>
                                          <p:spTgt spid="321"/>
                                        </p:tgtEl>
                                        <p:attrNameLst>
                                          <p:attrName>ppt_w</p:attrName>
                                        </p:attrNameLst>
                                      </p:cBhvr>
                                      <p:tavLst>
                                        <p:tav tm="0">
                                          <p:val>
                                            <p:fltVal val="0"/>
                                          </p:val>
                                        </p:tav>
                                        <p:tav tm="100000">
                                          <p:val>
                                            <p:strVal val="#ppt_w"/>
                                          </p:val>
                                        </p:tav>
                                      </p:tavLst>
                                    </p:anim>
                                    <p:anim calcmode="lin" valueType="num">
                                      <p:cBhvr>
                                        <p:cTn id="76" dur="500" fill="hold"/>
                                        <p:tgtEl>
                                          <p:spTgt spid="321"/>
                                        </p:tgtEl>
                                        <p:attrNameLst>
                                          <p:attrName>ppt_h</p:attrName>
                                        </p:attrNameLst>
                                      </p:cBhvr>
                                      <p:tavLst>
                                        <p:tav tm="0">
                                          <p:val>
                                            <p:fltVal val="0"/>
                                          </p:val>
                                        </p:tav>
                                        <p:tav tm="100000">
                                          <p:val>
                                            <p:strVal val="#ppt_h"/>
                                          </p:val>
                                        </p:tav>
                                      </p:tavLst>
                                    </p:anim>
                                    <p:animEffect transition="in" filter="fade">
                                      <p:cBhvr>
                                        <p:cTn id="77" dur="500"/>
                                        <p:tgtEl>
                                          <p:spTgt spid="32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37890"/>
                                        </p:tgtEl>
                                        <p:attrNameLst>
                                          <p:attrName>style.visibility</p:attrName>
                                        </p:attrNameLst>
                                      </p:cBhvr>
                                      <p:to>
                                        <p:strVal val="visible"/>
                                      </p:to>
                                    </p:set>
                                    <p:animEffect transition="in" filter="wipe(up)">
                                      <p:cBhvr>
                                        <p:cTn id="82" dur="500"/>
                                        <p:tgtEl>
                                          <p:spTgt spid="37890"/>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37891"/>
                                        </p:tgtEl>
                                        <p:attrNameLst>
                                          <p:attrName>style.visibility</p:attrName>
                                        </p:attrNameLst>
                                      </p:cBhvr>
                                      <p:to>
                                        <p:strVal val="visible"/>
                                      </p:to>
                                    </p:set>
                                    <p:animEffect transition="in" filter="wipe(up)">
                                      <p:cBhvr>
                                        <p:cTn id="87" dur="500"/>
                                        <p:tgtEl>
                                          <p:spTgt spid="37891"/>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1" fill="hold" grpId="0" nodeType="clickEffect">
                                  <p:stCondLst>
                                    <p:cond delay="0"/>
                                  </p:stCondLst>
                                  <p:childTnLst>
                                    <p:set>
                                      <p:cBhvr>
                                        <p:cTn id="91" dur="1" fill="hold">
                                          <p:stCondLst>
                                            <p:cond delay="0"/>
                                          </p:stCondLst>
                                        </p:cTn>
                                        <p:tgtEl>
                                          <p:spTgt spid="4"/>
                                        </p:tgtEl>
                                        <p:attrNameLst>
                                          <p:attrName>style.visibility</p:attrName>
                                        </p:attrNameLst>
                                      </p:cBhvr>
                                      <p:to>
                                        <p:strVal val="visible"/>
                                      </p:to>
                                    </p:set>
                                    <p:animEffect transition="in" filter="wipe(up)">
                                      <p:cBhvr>
                                        <p:cTn id="92" dur="500"/>
                                        <p:tgtEl>
                                          <p:spTgt spid="4"/>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37893"/>
                                        </p:tgtEl>
                                        <p:attrNameLst>
                                          <p:attrName>style.visibility</p:attrName>
                                        </p:attrNameLst>
                                      </p:cBhvr>
                                      <p:to>
                                        <p:strVal val="visible"/>
                                      </p:to>
                                    </p:set>
                                    <p:animEffect transition="in" filter="wipe(up)">
                                      <p:cBhvr>
                                        <p:cTn id="97" dur="5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p:bldP spid="4" grpId="0"/>
      <p:bldP spid="37893" grpId="0"/>
      <p:bldP spid="321" grpId="0"/>
      <p:bldP spid="32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a:extLst>
              <a:ext uri="{FF2B5EF4-FFF2-40B4-BE49-F238E27FC236}">
                <a16:creationId xmlns:a16="http://schemas.microsoft.com/office/drawing/2014/main" id="{39C355C3-1233-4C4D-A3B0-EA22D2C8F1D7}"/>
              </a:ext>
            </a:extLst>
          </p:cNvPr>
          <p:cNvSpPr>
            <a:spLocks noChangeArrowheads="1"/>
          </p:cNvSpPr>
          <p:nvPr/>
        </p:nvSpPr>
        <p:spPr bwMode="auto">
          <a:xfrm>
            <a:off x="214313" y="2300288"/>
            <a:ext cx="87820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FF"/>
                </a:solidFill>
              </a:rPr>
              <a:t>When a spring is compressed or extended by an external force, a restoring force is generated which is proportional to the compression or elongation (for small displacements).</a:t>
            </a:r>
          </a:p>
          <a:p>
            <a:pPr eaLnBrk="1" hangingPunct="1"/>
            <a:endParaRPr lang="en-US" altLang="en-US" b="1">
              <a:solidFill>
                <a:srgbClr val="FF0000"/>
              </a:solidFill>
            </a:endParaRPr>
          </a:p>
          <a:p>
            <a:pPr eaLnBrk="1" hangingPunct="1"/>
            <a:r>
              <a:rPr lang="en-US" altLang="en-US" b="1">
                <a:solidFill>
                  <a:srgbClr val="00CC00"/>
                </a:solidFill>
              </a:rPr>
              <a:t>The spring force is written as </a:t>
            </a:r>
            <a:r>
              <a:rPr lang="en-US" altLang="en-US" b="1">
                <a:solidFill>
                  <a:srgbClr val="FF0000"/>
                </a:solidFill>
              </a:rPr>
              <a:t>F = - kx </a:t>
            </a:r>
            <a:r>
              <a:rPr lang="en-US" altLang="en-US" b="1">
                <a:solidFill>
                  <a:srgbClr val="00CC00"/>
                </a:solidFill>
              </a:rPr>
              <a:t>where x is the displacement and k is a constant.</a:t>
            </a:r>
            <a:endParaRPr lang="en-IN" altLang="en-US">
              <a:solidFill>
                <a:srgbClr val="00CC00"/>
              </a:solidFill>
            </a:endParaRPr>
          </a:p>
        </p:txBody>
      </p:sp>
      <p:sp>
        <p:nvSpPr>
          <p:cNvPr id="38915" name="Rectangle 2">
            <a:extLst>
              <a:ext uri="{FF2B5EF4-FFF2-40B4-BE49-F238E27FC236}">
                <a16:creationId xmlns:a16="http://schemas.microsoft.com/office/drawing/2014/main" id="{F632A086-EFBE-49A8-8CC9-7D0C57BCDCDB}"/>
              </a:ext>
            </a:extLst>
          </p:cNvPr>
          <p:cNvSpPr>
            <a:spLocks noChangeArrowheads="1"/>
          </p:cNvSpPr>
          <p:nvPr/>
        </p:nvSpPr>
        <p:spPr bwMode="auto">
          <a:xfrm>
            <a:off x="211138" y="4100513"/>
            <a:ext cx="87836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6600"/>
                </a:solidFill>
              </a:rPr>
              <a:t>The different contact forces mentioned above arise fundamentally from </a:t>
            </a:r>
            <a:r>
              <a:rPr lang="en-US" altLang="en-US" b="1">
                <a:solidFill>
                  <a:srgbClr val="00B0F0"/>
                </a:solidFill>
              </a:rPr>
              <a:t>electrical forces</a:t>
            </a:r>
            <a:r>
              <a:rPr lang="en-US" altLang="en-US" b="1">
                <a:solidFill>
                  <a:srgbClr val="CC6600"/>
                </a:solidFill>
              </a:rPr>
              <a:t>.</a:t>
            </a:r>
            <a:endParaRPr lang="en-IN" altLang="en-US">
              <a:solidFill>
                <a:srgbClr val="CC6600"/>
              </a:solidFill>
            </a:endParaRPr>
          </a:p>
        </p:txBody>
      </p:sp>
      <p:sp>
        <p:nvSpPr>
          <p:cNvPr id="38916" name="Rectangle 3">
            <a:extLst>
              <a:ext uri="{FF2B5EF4-FFF2-40B4-BE49-F238E27FC236}">
                <a16:creationId xmlns:a16="http://schemas.microsoft.com/office/drawing/2014/main" id="{B3419C35-567C-45E0-B523-CCBD2CFE22DE}"/>
              </a:ext>
            </a:extLst>
          </p:cNvPr>
          <p:cNvSpPr>
            <a:spLocks noChangeArrowheads="1"/>
          </p:cNvSpPr>
          <p:nvPr/>
        </p:nvSpPr>
        <p:spPr bwMode="auto">
          <a:xfrm>
            <a:off x="211138" y="4821238"/>
            <a:ext cx="87836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FF66"/>
                </a:solidFill>
              </a:rPr>
              <a:t>At the microscopic level, all bodies are made of charged constituents (nuclei and electrons) and the various contact forces arising due to elasticity of bodies, molecular collisions and impacts, etc. </a:t>
            </a:r>
            <a:r>
              <a:rPr lang="en-US" altLang="en-US" b="1">
                <a:solidFill>
                  <a:srgbClr val="FF66CC"/>
                </a:solidFill>
              </a:rPr>
              <a:t>can ultimately be traced to the electrical forces</a:t>
            </a:r>
            <a:r>
              <a:rPr lang="en-US" altLang="en-US" b="1">
                <a:solidFill>
                  <a:srgbClr val="CCFF66"/>
                </a:solidFill>
              </a:rPr>
              <a:t> between the charged constituents of different bodies.</a:t>
            </a:r>
            <a:endParaRPr lang="en-IN" altLang="en-US">
              <a:solidFill>
                <a:srgbClr val="CCFF66"/>
              </a:solidFill>
            </a:endParaRPr>
          </a:p>
        </p:txBody>
      </p:sp>
      <p:grpSp>
        <p:nvGrpSpPr>
          <p:cNvPr id="5" name="Group 715">
            <a:extLst>
              <a:ext uri="{FF2B5EF4-FFF2-40B4-BE49-F238E27FC236}">
                <a16:creationId xmlns:a16="http://schemas.microsoft.com/office/drawing/2014/main" id="{A1C30884-6C46-4AA6-A852-B54A2A179909}"/>
              </a:ext>
            </a:extLst>
          </p:cNvPr>
          <p:cNvGrpSpPr>
            <a:grpSpLocks/>
          </p:cNvGrpSpPr>
          <p:nvPr/>
        </p:nvGrpSpPr>
        <p:grpSpPr bwMode="auto">
          <a:xfrm>
            <a:off x="5143500" y="558800"/>
            <a:ext cx="455613" cy="984250"/>
            <a:chOff x="3499" y="165"/>
            <a:chExt cx="287" cy="620"/>
          </a:xfrm>
        </p:grpSpPr>
        <p:sp>
          <p:nvSpPr>
            <p:cNvPr id="39160" name="Freeform 716">
              <a:extLst>
                <a:ext uri="{FF2B5EF4-FFF2-40B4-BE49-F238E27FC236}">
                  <a16:creationId xmlns:a16="http://schemas.microsoft.com/office/drawing/2014/main" id="{214D6F13-5A98-47E4-90BF-49E78F2B843A}"/>
                </a:ext>
              </a:extLst>
            </p:cNvPr>
            <p:cNvSpPr>
              <a:spLocks/>
            </p:cNvSpPr>
            <p:nvPr/>
          </p:nvSpPr>
          <p:spPr bwMode="auto">
            <a:xfrm rot="-4241946">
              <a:off x="3460" y="460"/>
              <a:ext cx="545" cy="106"/>
            </a:xfrm>
            <a:custGeom>
              <a:avLst/>
              <a:gdLst>
                <a:gd name="T0" fmla="*/ 0 w 635"/>
                <a:gd name="T1" fmla="*/ 36 h 121"/>
                <a:gd name="T2" fmla="*/ 67 w 635"/>
                <a:gd name="T3" fmla="*/ 36 h 121"/>
                <a:gd name="T4" fmla="*/ 106 w 635"/>
                <a:gd name="T5" fmla="*/ 5 h 121"/>
                <a:gd name="T6" fmla="*/ 187 w 635"/>
                <a:gd name="T7" fmla="*/ 5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61" name="AutoShape 717">
              <a:extLst>
                <a:ext uri="{FF2B5EF4-FFF2-40B4-BE49-F238E27FC236}">
                  <a16:creationId xmlns:a16="http://schemas.microsoft.com/office/drawing/2014/main" id="{F4AF1791-F822-447E-969A-7B1E9B3E6334}"/>
                </a:ext>
              </a:extLst>
            </p:cNvPr>
            <p:cNvSpPr>
              <a:spLocks noChangeArrowheads="1"/>
            </p:cNvSpPr>
            <p:nvPr/>
          </p:nvSpPr>
          <p:spPr bwMode="auto">
            <a:xfrm rot="11698821" flipV="1">
              <a:off x="3662" y="504"/>
              <a:ext cx="68" cy="272"/>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62" name="Rectangle 718">
              <a:extLst>
                <a:ext uri="{FF2B5EF4-FFF2-40B4-BE49-F238E27FC236}">
                  <a16:creationId xmlns:a16="http://schemas.microsoft.com/office/drawing/2014/main" id="{4E8A388A-922E-4912-B4BE-A2942F66A0C4}"/>
                </a:ext>
              </a:extLst>
            </p:cNvPr>
            <p:cNvSpPr>
              <a:spLocks noChangeArrowheads="1"/>
            </p:cNvSpPr>
            <p:nvPr/>
          </p:nvSpPr>
          <p:spPr bwMode="auto">
            <a:xfrm rot="-4501179">
              <a:off x="3376" y="427"/>
              <a:ext cx="545" cy="106"/>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63" name="AutoShape 719">
              <a:extLst>
                <a:ext uri="{FF2B5EF4-FFF2-40B4-BE49-F238E27FC236}">
                  <a16:creationId xmlns:a16="http://schemas.microsoft.com/office/drawing/2014/main" id="{89C5A1C9-42FB-40CF-8B07-DD56697060FE}"/>
                </a:ext>
              </a:extLst>
            </p:cNvPr>
            <p:cNvSpPr>
              <a:spLocks noChangeArrowheads="1"/>
            </p:cNvSpPr>
            <p:nvPr/>
          </p:nvSpPr>
          <p:spPr bwMode="auto">
            <a:xfrm rot="2490359">
              <a:off x="3515" y="556"/>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64" name="Rectangle 720">
              <a:extLst>
                <a:ext uri="{FF2B5EF4-FFF2-40B4-BE49-F238E27FC236}">
                  <a16:creationId xmlns:a16="http://schemas.microsoft.com/office/drawing/2014/main" id="{F27C434E-EDF7-491A-9EC0-3E9F275EE014}"/>
                </a:ext>
              </a:extLst>
            </p:cNvPr>
            <p:cNvSpPr>
              <a:spLocks noChangeArrowheads="1"/>
            </p:cNvSpPr>
            <p:nvPr/>
          </p:nvSpPr>
          <p:spPr bwMode="auto">
            <a:xfrm rot="-4636033">
              <a:off x="3386" y="373"/>
              <a:ext cx="428" cy="50"/>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65" name="Rectangle 721">
              <a:extLst>
                <a:ext uri="{FF2B5EF4-FFF2-40B4-BE49-F238E27FC236}">
                  <a16:creationId xmlns:a16="http://schemas.microsoft.com/office/drawing/2014/main" id="{E6723F6F-6F89-479E-85C7-3A9F96286EFC}"/>
                </a:ext>
              </a:extLst>
            </p:cNvPr>
            <p:cNvSpPr>
              <a:spLocks noChangeArrowheads="1"/>
            </p:cNvSpPr>
            <p:nvPr/>
          </p:nvSpPr>
          <p:spPr bwMode="auto">
            <a:xfrm rot="-4501179">
              <a:off x="3500" y="409"/>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9166" name="Group 722">
              <a:extLst>
                <a:ext uri="{FF2B5EF4-FFF2-40B4-BE49-F238E27FC236}">
                  <a16:creationId xmlns:a16="http://schemas.microsoft.com/office/drawing/2014/main" id="{3DCC0826-D698-419A-8F05-16C4739CA329}"/>
                </a:ext>
              </a:extLst>
            </p:cNvPr>
            <p:cNvGrpSpPr>
              <a:grpSpLocks/>
            </p:cNvGrpSpPr>
            <p:nvPr/>
          </p:nvGrpSpPr>
          <p:grpSpPr bwMode="auto">
            <a:xfrm rot="-4501179">
              <a:off x="3248" y="423"/>
              <a:ext cx="594" cy="91"/>
              <a:chOff x="1681" y="799"/>
              <a:chExt cx="594" cy="91"/>
            </a:xfrm>
          </p:grpSpPr>
          <p:sp>
            <p:nvSpPr>
              <p:cNvPr id="39168" name="Freeform 723">
                <a:extLst>
                  <a:ext uri="{FF2B5EF4-FFF2-40B4-BE49-F238E27FC236}">
                    <a16:creationId xmlns:a16="http://schemas.microsoft.com/office/drawing/2014/main" id="{54EA06A7-7261-4016-9EE8-F1043CC9A563}"/>
                  </a:ext>
                </a:extLst>
              </p:cNvPr>
              <p:cNvSpPr>
                <a:spLocks/>
              </p:cNvSpPr>
              <p:nvPr/>
            </p:nvSpPr>
            <p:spPr bwMode="auto">
              <a:xfrm flipV="1">
                <a:off x="1776" y="814"/>
                <a:ext cx="499" cy="55"/>
              </a:xfrm>
              <a:custGeom>
                <a:avLst/>
                <a:gdLst>
                  <a:gd name="T0" fmla="*/ 0 w 635"/>
                  <a:gd name="T1" fmla="*/ 0 h 121"/>
                  <a:gd name="T2" fmla="*/ 26 w 635"/>
                  <a:gd name="T3" fmla="*/ 0 h 121"/>
                  <a:gd name="T4" fmla="*/ 39 w 635"/>
                  <a:gd name="T5" fmla="*/ 0 h 121"/>
                  <a:gd name="T6" fmla="*/ 60 w 635"/>
                  <a:gd name="T7" fmla="*/ 0 h 121"/>
                  <a:gd name="T8" fmla="*/ 9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9169" name="Group 724">
                <a:extLst>
                  <a:ext uri="{FF2B5EF4-FFF2-40B4-BE49-F238E27FC236}">
                    <a16:creationId xmlns:a16="http://schemas.microsoft.com/office/drawing/2014/main" id="{B274F2E9-B802-4849-8C94-DBCE9FE1D20F}"/>
                  </a:ext>
                </a:extLst>
              </p:cNvPr>
              <p:cNvGrpSpPr>
                <a:grpSpLocks/>
              </p:cNvGrpSpPr>
              <p:nvPr/>
            </p:nvGrpSpPr>
            <p:grpSpPr bwMode="auto">
              <a:xfrm>
                <a:off x="1681" y="799"/>
                <a:ext cx="282" cy="91"/>
                <a:chOff x="1701" y="572"/>
                <a:chExt cx="358" cy="132"/>
              </a:xfrm>
            </p:grpSpPr>
            <p:grpSp>
              <p:nvGrpSpPr>
                <p:cNvPr id="39172" name="Group 725">
                  <a:extLst>
                    <a:ext uri="{FF2B5EF4-FFF2-40B4-BE49-F238E27FC236}">
                      <a16:creationId xmlns:a16="http://schemas.microsoft.com/office/drawing/2014/main" id="{70C342E6-B810-41E7-BC28-CC78CA2DD2EB}"/>
                    </a:ext>
                  </a:extLst>
                </p:cNvPr>
                <p:cNvGrpSpPr>
                  <a:grpSpLocks/>
                </p:cNvGrpSpPr>
                <p:nvPr/>
              </p:nvGrpSpPr>
              <p:grpSpPr bwMode="auto">
                <a:xfrm>
                  <a:off x="1701" y="572"/>
                  <a:ext cx="358" cy="132"/>
                  <a:chOff x="1676" y="663"/>
                  <a:chExt cx="358" cy="132"/>
                </a:xfrm>
              </p:grpSpPr>
              <p:sp>
                <p:nvSpPr>
                  <p:cNvPr id="39175" name="AutoShape 726">
                    <a:extLst>
                      <a:ext uri="{FF2B5EF4-FFF2-40B4-BE49-F238E27FC236}">
                        <a16:creationId xmlns:a16="http://schemas.microsoft.com/office/drawing/2014/main" id="{5E655886-CB0F-4EAA-8F21-828F8EC2D4BD}"/>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76" name="Oval 727">
                    <a:extLst>
                      <a:ext uri="{FF2B5EF4-FFF2-40B4-BE49-F238E27FC236}">
                        <a16:creationId xmlns:a16="http://schemas.microsoft.com/office/drawing/2014/main" id="{A60421FB-EF24-4B95-94FA-92F33C39B86C}"/>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77" name="Freeform 728">
                    <a:extLst>
                      <a:ext uri="{FF2B5EF4-FFF2-40B4-BE49-F238E27FC236}">
                        <a16:creationId xmlns:a16="http://schemas.microsoft.com/office/drawing/2014/main" id="{87C35AF6-F425-4BBE-818B-8EA1F51892F6}"/>
                      </a:ext>
                    </a:extLst>
                  </p:cNvPr>
                  <p:cNvSpPr>
                    <a:spLocks/>
                  </p:cNvSpPr>
                  <p:nvPr/>
                </p:nvSpPr>
                <p:spPr bwMode="auto">
                  <a:xfrm rot="21082863" flipV="1">
                    <a:off x="1761" y="663"/>
                    <a:ext cx="273" cy="95"/>
                  </a:xfrm>
                  <a:custGeom>
                    <a:avLst/>
                    <a:gdLst>
                      <a:gd name="T0" fmla="*/ 0 w 318"/>
                      <a:gd name="T1" fmla="*/ 38 h 106"/>
                      <a:gd name="T2" fmla="*/ 54 w 318"/>
                      <a:gd name="T3" fmla="*/ 38 h 106"/>
                      <a:gd name="T4" fmla="*/ 94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78" name="Freeform 729">
                    <a:extLst>
                      <a:ext uri="{FF2B5EF4-FFF2-40B4-BE49-F238E27FC236}">
                        <a16:creationId xmlns:a16="http://schemas.microsoft.com/office/drawing/2014/main" id="{3515F102-97C0-4759-A9A7-CE00A8E02743}"/>
                      </a:ext>
                    </a:extLst>
                  </p:cNvPr>
                  <p:cNvSpPr>
                    <a:spLocks/>
                  </p:cNvSpPr>
                  <p:nvPr/>
                </p:nvSpPr>
                <p:spPr bwMode="auto">
                  <a:xfrm rot="-1287468">
                    <a:off x="1684" y="679"/>
                    <a:ext cx="235" cy="116"/>
                  </a:xfrm>
                  <a:custGeom>
                    <a:avLst/>
                    <a:gdLst>
                      <a:gd name="T0" fmla="*/ 99 w 235"/>
                      <a:gd name="T1" fmla="*/ 29 h 97"/>
                      <a:gd name="T2" fmla="*/ 8 w 235"/>
                      <a:gd name="T3" fmla="*/ 29 h 97"/>
                      <a:gd name="T4" fmla="*/ 53 w 235"/>
                      <a:gd name="T5" fmla="*/ 216 h 97"/>
                      <a:gd name="T6" fmla="*/ 144 w 235"/>
                      <a:gd name="T7" fmla="*/ 216 h 97"/>
                      <a:gd name="T8" fmla="*/ 235 w 235"/>
                      <a:gd name="T9" fmla="*/ 408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79" name="Oval 730">
                    <a:extLst>
                      <a:ext uri="{FF2B5EF4-FFF2-40B4-BE49-F238E27FC236}">
                        <a16:creationId xmlns:a16="http://schemas.microsoft.com/office/drawing/2014/main" id="{938D27F3-48AF-4358-91CB-111A90E1C382}"/>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80" name="AutoShape 731">
                    <a:extLst>
                      <a:ext uri="{FF2B5EF4-FFF2-40B4-BE49-F238E27FC236}">
                        <a16:creationId xmlns:a16="http://schemas.microsoft.com/office/drawing/2014/main" id="{D4FB5558-031A-42E5-A2F6-B42D168CAF31}"/>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9173" name="AutoShape 732">
                  <a:extLst>
                    <a:ext uri="{FF2B5EF4-FFF2-40B4-BE49-F238E27FC236}">
                      <a16:creationId xmlns:a16="http://schemas.microsoft.com/office/drawing/2014/main" id="{97A4DDF9-77FB-4946-8A58-BAFA3ED0EE23}"/>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74" name="AutoShape 733">
                  <a:extLst>
                    <a:ext uri="{FF2B5EF4-FFF2-40B4-BE49-F238E27FC236}">
                      <a16:creationId xmlns:a16="http://schemas.microsoft.com/office/drawing/2014/main" id="{FF42C46F-2632-409A-97AC-EFEE836FE61A}"/>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9170" name="AutoShape 734">
                <a:extLst>
                  <a:ext uri="{FF2B5EF4-FFF2-40B4-BE49-F238E27FC236}">
                    <a16:creationId xmlns:a16="http://schemas.microsoft.com/office/drawing/2014/main" id="{DEE6653A-401E-4538-891F-FEC384793FA8}"/>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71" name="Line 735">
                <a:extLst>
                  <a:ext uri="{FF2B5EF4-FFF2-40B4-BE49-F238E27FC236}">
                    <a16:creationId xmlns:a16="http://schemas.microsoft.com/office/drawing/2014/main" id="{91C1F610-37AE-4BF1-A68B-45CFD2AAA778}"/>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167" name="AutoShape 736">
              <a:extLst>
                <a:ext uri="{FF2B5EF4-FFF2-40B4-BE49-F238E27FC236}">
                  <a16:creationId xmlns:a16="http://schemas.microsoft.com/office/drawing/2014/main" id="{B9C66F87-A3FF-4EC9-9BE2-77B945AFF34D}"/>
                </a:ext>
              </a:extLst>
            </p:cNvPr>
            <p:cNvSpPr>
              <a:spLocks noChangeArrowheads="1"/>
            </p:cNvSpPr>
            <p:nvPr/>
          </p:nvSpPr>
          <p:spPr bwMode="auto">
            <a:xfrm rot="-9939970">
              <a:off x="3571" y="165"/>
              <a:ext cx="214" cy="31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7" name="Group 737">
            <a:extLst>
              <a:ext uri="{FF2B5EF4-FFF2-40B4-BE49-F238E27FC236}">
                <a16:creationId xmlns:a16="http://schemas.microsoft.com/office/drawing/2014/main" id="{49F3402B-B7C5-4F8D-A6F5-D1C9F3D682A0}"/>
              </a:ext>
            </a:extLst>
          </p:cNvPr>
          <p:cNvGrpSpPr>
            <a:grpSpLocks/>
          </p:cNvGrpSpPr>
          <p:nvPr/>
        </p:nvGrpSpPr>
        <p:grpSpPr bwMode="auto">
          <a:xfrm rot="-302899">
            <a:off x="5175250" y="1241425"/>
            <a:ext cx="274638" cy="344488"/>
            <a:chOff x="3529" y="595"/>
            <a:chExt cx="173" cy="217"/>
          </a:xfrm>
        </p:grpSpPr>
        <p:grpSp>
          <p:nvGrpSpPr>
            <p:cNvPr id="39148" name="Group 738">
              <a:extLst>
                <a:ext uri="{FF2B5EF4-FFF2-40B4-BE49-F238E27FC236}">
                  <a16:creationId xmlns:a16="http://schemas.microsoft.com/office/drawing/2014/main" id="{074D8A56-8986-4295-A240-BD2892AC020B}"/>
                </a:ext>
              </a:extLst>
            </p:cNvPr>
            <p:cNvGrpSpPr>
              <a:grpSpLocks/>
            </p:cNvGrpSpPr>
            <p:nvPr/>
          </p:nvGrpSpPr>
          <p:grpSpPr bwMode="auto">
            <a:xfrm rot="-4501179">
              <a:off x="3621" y="711"/>
              <a:ext cx="118" cy="44"/>
              <a:chOff x="1509" y="1878"/>
              <a:chExt cx="154" cy="55"/>
            </a:xfrm>
          </p:grpSpPr>
          <p:sp>
            <p:nvSpPr>
              <p:cNvPr id="39158" name="AutoShape 739">
                <a:extLst>
                  <a:ext uri="{FF2B5EF4-FFF2-40B4-BE49-F238E27FC236}">
                    <a16:creationId xmlns:a16="http://schemas.microsoft.com/office/drawing/2014/main" id="{B564A22F-6A18-4BCC-A1F1-33AB54732136}"/>
                  </a:ext>
                </a:extLst>
              </p:cNvPr>
              <p:cNvSpPr>
                <a:spLocks noChangeArrowheads="1"/>
              </p:cNvSpPr>
              <p:nvPr/>
            </p:nvSpPr>
            <p:spPr bwMode="auto">
              <a:xfrm rot="5400000">
                <a:off x="1554" y="1833"/>
                <a:ext cx="55" cy="146"/>
              </a:xfrm>
              <a:prstGeom prst="can">
                <a:avLst>
                  <a:gd name="adj" fmla="val 66364"/>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59" name="Oval 740">
                <a:extLst>
                  <a:ext uri="{FF2B5EF4-FFF2-40B4-BE49-F238E27FC236}">
                    <a16:creationId xmlns:a16="http://schemas.microsoft.com/office/drawing/2014/main" id="{F19021B2-C8DE-41D4-8508-75D75E80C844}"/>
                  </a:ext>
                </a:extLst>
              </p:cNvPr>
              <p:cNvSpPr>
                <a:spLocks noChangeArrowheads="1"/>
              </p:cNvSpPr>
              <p:nvPr/>
            </p:nvSpPr>
            <p:spPr bwMode="auto">
              <a:xfrm>
                <a:off x="1590" y="1883"/>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9149" name="Group 741">
              <a:extLst>
                <a:ext uri="{FF2B5EF4-FFF2-40B4-BE49-F238E27FC236}">
                  <a16:creationId xmlns:a16="http://schemas.microsoft.com/office/drawing/2014/main" id="{C8A88644-3E68-48A1-B139-E181F0290586}"/>
                </a:ext>
              </a:extLst>
            </p:cNvPr>
            <p:cNvGrpSpPr>
              <a:grpSpLocks/>
            </p:cNvGrpSpPr>
            <p:nvPr/>
          </p:nvGrpSpPr>
          <p:grpSpPr bwMode="auto">
            <a:xfrm rot="-4501179">
              <a:off x="3461" y="668"/>
              <a:ext cx="182" cy="46"/>
              <a:chOff x="1484" y="1732"/>
              <a:chExt cx="182" cy="46"/>
            </a:xfrm>
          </p:grpSpPr>
          <p:sp>
            <p:nvSpPr>
              <p:cNvPr id="39156" name="AutoShape 742">
                <a:extLst>
                  <a:ext uri="{FF2B5EF4-FFF2-40B4-BE49-F238E27FC236}">
                    <a16:creationId xmlns:a16="http://schemas.microsoft.com/office/drawing/2014/main" id="{B9B7AB98-0ADE-4384-9E92-260C4D3CA9AB}"/>
                  </a:ext>
                </a:extLst>
              </p:cNvPr>
              <p:cNvSpPr>
                <a:spLocks noChangeArrowheads="1"/>
              </p:cNvSpPr>
              <p:nvPr/>
            </p:nvSpPr>
            <p:spPr bwMode="auto">
              <a:xfrm rot="5400000">
                <a:off x="1552" y="166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57" name="Oval 743">
                <a:extLst>
                  <a:ext uri="{FF2B5EF4-FFF2-40B4-BE49-F238E27FC236}">
                    <a16:creationId xmlns:a16="http://schemas.microsoft.com/office/drawing/2014/main" id="{F6C7515A-2439-42F0-99BC-F78596A092C6}"/>
                  </a:ext>
                </a:extLst>
              </p:cNvPr>
              <p:cNvSpPr>
                <a:spLocks noChangeArrowheads="1"/>
              </p:cNvSpPr>
              <p:nvPr/>
            </p:nvSpPr>
            <p:spPr bwMode="auto">
              <a:xfrm>
                <a:off x="1593" y="173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9150" name="Group 744">
              <a:extLst>
                <a:ext uri="{FF2B5EF4-FFF2-40B4-BE49-F238E27FC236}">
                  <a16:creationId xmlns:a16="http://schemas.microsoft.com/office/drawing/2014/main" id="{B233603F-AE62-4A21-B032-9D803A40CD3C}"/>
                </a:ext>
              </a:extLst>
            </p:cNvPr>
            <p:cNvGrpSpPr>
              <a:grpSpLocks/>
            </p:cNvGrpSpPr>
            <p:nvPr/>
          </p:nvGrpSpPr>
          <p:grpSpPr bwMode="auto">
            <a:xfrm rot="-4501179">
              <a:off x="3548" y="692"/>
              <a:ext cx="182" cy="46"/>
              <a:chOff x="1484" y="1842"/>
              <a:chExt cx="182" cy="46"/>
            </a:xfrm>
          </p:grpSpPr>
          <p:sp>
            <p:nvSpPr>
              <p:cNvPr id="39154" name="AutoShape 745">
                <a:extLst>
                  <a:ext uri="{FF2B5EF4-FFF2-40B4-BE49-F238E27FC236}">
                    <a16:creationId xmlns:a16="http://schemas.microsoft.com/office/drawing/2014/main" id="{848DD451-A5D7-4166-9055-5883F43E6F35}"/>
                  </a:ext>
                </a:extLst>
              </p:cNvPr>
              <p:cNvSpPr>
                <a:spLocks noChangeArrowheads="1"/>
              </p:cNvSpPr>
              <p:nvPr/>
            </p:nvSpPr>
            <p:spPr bwMode="auto">
              <a:xfrm rot="5400000">
                <a:off x="1552" y="177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55" name="Oval 746">
                <a:extLst>
                  <a:ext uri="{FF2B5EF4-FFF2-40B4-BE49-F238E27FC236}">
                    <a16:creationId xmlns:a16="http://schemas.microsoft.com/office/drawing/2014/main" id="{70C31932-73B1-41BA-8172-3777CE103741}"/>
                  </a:ext>
                </a:extLst>
              </p:cNvPr>
              <p:cNvSpPr>
                <a:spLocks noChangeArrowheads="1"/>
              </p:cNvSpPr>
              <p:nvPr/>
            </p:nvSpPr>
            <p:spPr bwMode="auto">
              <a:xfrm>
                <a:off x="1593" y="184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9151" name="Group 747">
              <a:extLst>
                <a:ext uri="{FF2B5EF4-FFF2-40B4-BE49-F238E27FC236}">
                  <a16:creationId xmlns:a16="http://schemas.microsoft.com/office/drawing/2014/main" id="{5B342E01-DE1C-46C3-9FCA-A89121A6F4E8}"/>
                </a:ext>
              </a:extLst>
            </p:cNvPr>
            <p:cNvGrpSpPr>
              <a:grpSpLocks/>
            </p:cNvGrpSpPr>
            <p:nvPr/>
          </p:nvGrpSpPr>
          <p:grpSpPr bwMode="auto">
            <a:xfrm rot="-4501179">
              <a:off x="3486" y="681"/>
              <a:ext cx="217" cy="46"/>
              <a:chOff x="1565" y="3067"/>
              <a:chExt cx="217" cy="46"/>
            </a:xfrm>
          </p:grpSpPr>
          <p:sp>
            <p:nvSpPr>
              <p:cNvPr id="39152" name="AutoShape 748">
                <a:extLst>
                  <a:ext uri="{FF2B5EF4-FFF2-40B4-BE49-F238E27FC236}">
                    <a16:creationId xmlns:a16="http://schemas.microsoft.com/office/drawing/2014/main" id="{0414F1F9-E5A4-4BBA-98AE-3AC6C5B21DE9}"/>
                  </a:ext>
                </a:extLst>
              </p:cNvPr>
              <p:cNvSpPr>
                <a:spLocks noChangeArrowheads="1"/>
              </p:cNvSpPr>
              <p:nvPr/>
            </p:nvSpPr>
            <p:spPr bwMode="auto">
              <a:xfrm rot="5400000">
                <a:off x="1651" y="2981"/>
                <a:ext cx="46" cy="217"/>
              </a:xfrm>
              <a:prstGeom prst="can">
                <a:avLst>
                  <a:gd name="adj" fmla="val 117935"/>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53" name="Oval 749">
                <a:extLst>
                  <a:ext uri="{FF2B5EF4-FFF2-40B4-BE49-F238E27FC236}">
                    <a16:creationId xmlns:a16="http://schemas.microsoft.com/office/drawing/2014/main" id="{FEE95BD6-A717-4489-8D0C-B0923B13FA34}"/>
                  </a:ext>
                </a:extLst>
              </p:cNvPr>
              <p:cNvSpPr>
                <a:spLocks noChangeArrowheads="1"/>
              </p:cNvSpPr>
              <p:nvPr/>
            </p:nvSpPr>
            <p:spPr bwMode="auto">
              <a:xfrm>
                <a:off x="1709" y="306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nvGrpSpPr>
          <p:cNvPr id="40" name="Group 714">
            <a:extLst>
              <a:ext uri="{FF2B5EF4-FFF2-40B4-BE49-F238E27FC236}">
                <a16:creationId xmlns:a16="http://schemas.microsoft.com/office/drawing/2014/main" id="{9E0BA6BE-1216-4E2E-8CD6-60D488F8CDD8}"/>
              </a:ext>
            </a:extLst>
          </p:cNvPr>
          <p:cNvGrpSpPr>
            <a:grpSpLocks/>
          </p:cNvGrpSpPr>
          <p:nvPr/>
        </p:nvGrpSpPr>
        <p:grpSpPr bwMode="auto">
          <a:xfrm>
            <a:off x="3719513" y="603250"/>
            <a:ext cx="455612" cy="984250"/>
            <a:chOff x="3499" y="165"/>
            <a:chExt cx="287" cy="620"/>
          </a:xfrm>
        </p:grpSpPr>
        <p:sp>
          <p:nvSpPr>
            <p:cNvPr id="39127" name="Freeform 225">
              <a:extLst>
                <a:ext uri="{FF2B5EF4-FFF2-40B4-BE49-F238E27FC236}">
                  <a16:creationId xmlns:a16="http://schemas.microsoft.com/office/drawing/2014/main" id="{0F65B8B4-942F-4C41-B1AE-1DAFA74B98D2}"/>
                </a:ext>
              </a:extLst>
            </p:cNvPr>
            <p:cNvSpPr>
              <a:spLocks/>
            </p:cNvSpPr>
            <p:nvPr/>
          </p:nvSpPr>
          <p:spPr bwMode="auto">
            <a:xfrm rot="-4241946">
              <a:off x="3460" y="460"/>
              <a:ext cx="545" cy="106"/>
            </a:xfrm>
            <a:custGeom>
              <a:avLst/>
              <a:gdLst>
                <a:gd name="T0" fmla="*/ 0 w 635"/>
                <a:gd name="T1" fmla="*/ 36 h 121"/>
                <a:gd name="T2" fmla="*/ 67 w 635"/>
                <a:gd name="T3" fmla="*/ 36 h 121"/>
                <a:gd name="T4" fmla="*/ 106 w 635"/>
                <a:gd name="T5" fmla="*/ 5 h 121"/>
                <a:gd name="T6" fmla="*/ 187 w 635"/>
                <a:gd name="T7" fmla="*/ 5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28" name="AutoShape 222">
              <a:extLst>
                <a:ext uri="{FF2B5EF4-FFF2-40B4-BE49-F238E27FC236}">
                  <a16:creationId xmlns:a16="http://schemas.microsoft.com/office/drawing/2014/main" id="{377D4C78-CA41-4C0D-97BC-50AB9593BA9C}"/>
                </a:ext>
              </a:extLst>
            </p:cNvPr>
            <p:cNvSpPr>
              <a:spLocks noChangeArrowheads="1"/>
            </p:cNvSpPr>
            <p:nvPr/>
          </p:nvSpPr>
          <p:spPr bwMode="auto">
            <a:xfrm rot="11698821" flipV="1">
              <a:off x="3662" y="504"/>
              <a:ext cx="68" cy="272"/>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29" name="Rectangle 223">
              <a:extLst>
                <a:ext uri="{FF2B5EF4-FFF2-40B4-BE49-F238E27FC236}">
                  <a16:creationId xmlns:a16="http://schemas.microsoft.com/office/drawing/2014/main" id="{53BB64F1-510C-4CE0-A0F7-05DD66768C55}"/>
                </a:ext>
              </a:extLst>
            </p:cNvPr>
            <p:cNvSpPr>
              <a:spLocks noChangeArrowheads="1"/>
            </p:cNvSpPr>
            <p:nvPr/>
          </p:nvSpPr>
          <p:spPr bwMode="auto">
            <a:xfrm rot="-4501179">
              <a:off x="3376" y="427"/>
              <a:ext cx="545" cy="106"/>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30" name="AutoShape 224">
              <a:extLst>
                <a:ext uri="{FF2B5EF4-FFF2-40B4-BE49-F238E27FC236}">
                  <a16:creationId xmlns:a16="http://schemas.microsoft.com/office/drawing/2014/main" id="{3D27ECE2-78B4-45C5-85FE-586690291A65}"/>
                </a:ext>
              </a:extLst>
            </p:cNvPr>
            <p:cNvSpPr>
              <a:spLocks noChangeArrowheads="1"/>
            </p:cNvSpPr>
            <p:nvPr/>
          </p:nvSpPr>
          <p:spPr bwMode="auto">
            <a:xfrm rot="2490359">
              <a:off x="3515" y="556"/>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31" name="Rectangle 226">
              <a:extLst>
                <a:ext uri="{FF2B5EF4-FFF2-40B4-BE49-F238E27FC236}">
                  <a16:creationId xmlns:a16="http://schemas.microsoft.com/office/drawing/2014/main" id="{2AFAC70C-3280-445D-862F-32D8D1261492}"/>
                </a:ext>
              </a:extLst>
            </p:cNvPr>
            <p:cNvSpPr>
              <a:spLocks noChangeArrowheads="1"/>
            </p:cNvSpPr>
            <p:nvPr/>
          </p:nvSpPr>
          <p:spPr bwMode="auto">
            <a:xfrm rot="-4636033">
              <a:off x="3386" y="373"/>
              <a:ext cx="428" cy="50"/>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32" name="Rectangle 227">
              <a:extLst>
                <a:ext uri="{FF2B5EF4-FFF2-40B4-BE49-F238E27FC236}">
                  <a16:creationId xmlns:a16="http://schemas.microsoft.com/office/drawing/2014/main" id="{D1562DB5-42D7-4B75-87EA-972D2C69D112}"/>
                </a:ext>
              </a:extLst>
            </p:cNvPr>
            <p:cNvSpPr>
              <a:spLocks noChangeArrowheads="1"/>
            </p:cNvSpPr>
            <p:nvPr/>
          </p:nvSpPr>
          <p:spPr bwMode="auto">
            <a:xfrm rot="-4501179">
              <a:off x="3500" y="409"/>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9133" name="Group 240">
              <a:extLst>
                <a:ext uri="{FF2B5EF4-FFF2-40B4-BE49-F238E27FC236}">
                  <a16:creationId xmlns:a16="http://schemas.microsoft.com/office/drawing/2014/main" id="{BEAD6C86-22BD-44EA-9885-78C86CB20E23}"/>
                </a:ext>
              </a:extLst>
            </p:cNvPr>
            <p:cNvGrpSpPr>
              <a:grpSpLocks/>
            </p:cNvGrpSpPr>
            <p:nvPr/>
          </p:nvGrpSpPr>
          <p:grpSpPr bwMode="auto">
            <a:xfrm rot="-4501179">
              <a:off x="3248" y="423"/>
              <a:ext cx="594" cy="91"/>
              <a:chOff x="1681" y="799"/>
              <a:chExt cx="594" cy="91"/>
            </a:xfrm>
          </p:grpSpPr>
          <p:sp>
            <p:nvSpPr>
              <p:cNvPr id="39135" name="Freeform 241">
                <a:extLst>
                  <a:ext uri="{FF2B5EF4-FFF2-40B4-BE49-F238E27FC236}">
                    <a16:creationId xmlns:a16="http://schemas.microsoft.com/office/drawing/2014/main" id="{2F3CAE54-D846-42B7-9C43-0573588B4280}"/>
                  </a:ext>
                </a:extLst>
              </p:cNvPr>
              <p:cNvSpPr>
                <a:spLocks/>
              </p:cNvSpPr>
              <p:nvPr/>
            </p:nvSpPr>
            <p:spPr bwMode="auto">
              <a:xfrm flipV="1">
                <a:off x="1776" y="814"/>
                <a:ext cx="499" cy="55"/>
              </a:xfrm>
              <a:custGeom>
                <a:avLst/>
                <a:gdLst>
                  <a:gd name="T0" fmla="*/ 0 w 635"/>
                  <a:gd name="T1" fmla="*/ 0 h 121"/>
                  <a:gd name="T2" fmla="*/ 26 w 635"/>
                  <a:gd name="T3" fmla="*/ 0 h 121"/>
                  <a:gd name="T4" fmla="*/ 39 w 635"/>
                  <a:gd name="T5" fmla="*/ 0 h 121"/>
                  <a:gd name="T6" fmla="*/ 60 w 635"/>
                  <a:gd name="T7" fmla="*/ 0 h 121"/>
                  <a:gd name="T8" fmla="*/ 9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9136" name="Group 242">
                <a:extLst>
                  <a:ext uri="{FF2B5EF4-FFF2-40B4-BE49-F238E27FC236}">
                    <a16:creationId xmlns:a16="http://schemas.microsoft.com/office/drawing/2014/main" id="{935A9E83-24AE-4C7B-BCF6-13F7E4701DBE}"/>
                  </a:ext>
                </a:extLst>
              </p:cNvPr>
              <p:cNvGrpSpPr>
                <a:grpSpLocks/>
              </p:cNvGrpSpPr>
              <p:nvPr/>
            </p:nvGrpSpPr>
            <p:grpSpPr bwMode="auto">
              <a:xfrm>
                <a:off x="1681" y="799"/>
                <a:ext cx="282" cy="91"/>
                <a:chOff x="1701" y="572"/>
                <a:chExt cx="358" cy="132"/>
              </a:xfrm>
            </p:grpSpPr>
            <p:grpSp>
              <p:nvGrpSpPr>
                <p:cNvPr id="39139" name="Group 243">
                  <a:extLst>
                    <a:ext uri="{FF2B5EF4-FFF2-40B4-BE49-F238E27FC236}">
                      <a16:creationId xmlns:a16="http://schemas.microsoft.com/office/drawing/2014/main" id="{E858510D-F9BA-4C2D-AAFC-CA00EBDE2703}"/>
                    </a:ext>
                  </a:extLst>
                </p:cNvPr>
                <p:cNvGrpSpPr>
                  <a:grpSpLocks/>
                </p:cNvGrpSpPr>
                <p:nvPr/>
              </p:nvGrpSpPr>
              <p:grpSpPr bwMode="auto">
                <a:xfrm>
                  <a:off x="1701" y="572"/>
                  <a:ext cx="358" cy="132"/>
                  <a:chOff x="1676" y="663"/>
                  <a:chExt cx="358" cy="132"/>
                </a:xfrm>
              </p:grpSpPr>
              <p:sp>
                <p:nvSpPr>
                  <p:cNvPr id="39142" name="AutoShape 244">
                    <a:extLst>
                      <a:ext uri="{FF2B5EF4-FFF2-40B4-BE49-F238E27FC236}">
                        <a16:creationId xmlns:a16="http://schemas.microsoft.com/office/drawing/2014/main" id="{5D2C3A15-E5D2-4844-BF5C-03B9CDB01A64}"/>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43" name="Oval 245">
                    <a:extLst>
                      <a:ext uri="{FF2B5EF4-FFF2-40B4-BE49-F238E27FC236}">
                        <a16:creationId xmlns:a16="http://schemas.microsoft.com/office/drawing/2014/main" id="{9635A8AB-CB02-4158-AE5F-A187752A760E}"/>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44" name="Freeform 246">
                    <a:extLst>
                      <a:ext uri="{FF2B5EF4-FFF2-40B4-BE49-F238E27FC236}">
                        <a16:creationId xmlns:a16="http://schemas.microsoft.com/office/drawing/2014/main" id="{5F2F348D-4DE8-4ABC-BCC2-2315867811D5}"/>
                      </a:ext>
                    </a:extLst>
                  </p:cNvPr>
                  <p:cNvSpPr>
                    <a:spLocks/>
                  </p:cNvSpPr>
                  <p:nvPr/>
                </p:nvSpPr>
                <p:spPr bwMode="auto">
                  <a:xfrm rot="21082863" flipV="1">
                    <a:off x="1761" y="663"/>
                    <a:ext cx="273" cy="95"/>
                  </a:xfrm>
                  <a:custGeom>
                    <a:avLst/>
                    <a:gdLst>
                      <a:gd name="T0" fmla="*/ 0 w 318"/>
                      <a:gd name="T1" fmla="*/ 38 h 106"/>
                      <a:gd name="T2" fmla="*/ 54 w 318"/>
                      <a:gd name="T3" fmla="*/ 38 h 106"/>
                      <a:gd name="T4" fmla="*/ 94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45" name="Freeform 247">
                    <a:extLst>
                      <a:ext uri="{FF2B5EF4-FFF2-40B4-BE49-F238E27FC236}">
                        <a16:creationId xmlns:a16="http://schemas.microsoft.com/office/drawing/2014/main" id="{76632E2B-69CB-428E-8DE0-16FF558B273F}"/>
                      </a:ext>
                    </a:extLst>
                  </p:cNvPr>
                  <p:cNvSpPr>
                    <a:spLocks/>
                  </p:cNvSpPr>
                  <p:nvPr/>
                </p:nvSpPr>
                <p:spPr bwMode="auto">
                  <a:xfrm rot="-1287468">
                    <a:off x="1684" y="679"/>
                    <a:ext cx="235" cy="116"/>
                  </a:xfrm>
                  <a:custGeom>
                    <a:avLst/>
                    <a:gdLst>
                      <a:gd name="T0" fmla="*/ 99 w 235"/>
                      <a:gd name="T1" fmla="*/ 29 h 97"/>
                      <a:gd name="T2" fmla="*/ 8 w 235"/>
                      <a:gd name="T3" fmla="*/ 29 h 97"/>
                      <a:gd name="T4" fmla="*/ 53 w 235"/>
                      <a:gd name="T5" fmla="*/ 216 h 97"/>
                      <a:gd name="T6" fmla="*/ 144 w 235"/>
                      <a:gd name="T7" fmla="*/ 216 h 97"/>
                      <a:gd name="T8" fmla="*/ 235 w 235"/>
                      <a:gd name="T9" fmla="*/ 408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46" name="Oval 248">
                    <a:extLst>
                      <a:ext uri="{FF2B5EF4-FFF2-40B4-BE49-F238E27FC236}">
                        <a16:creationId xmlns:a16="http://schemas.microsoft.com/office/drawing/2014/main" id="{A88E54BE-A6D6-4B05-B808-5C7B996311B5}"/>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47" name="AutoShape 249">
                    <a:extLst>
                      <a:ext uri="{FF2B5EF4-FFF2-40B4-BE49-F238E27FC236}">
                        <a16:creationId xmlns:a16="http://schemas.microsoft.com/office/drawing/2014/main" id="{1DF72BDD-B21E-4535-8B2C-AA9A48C96F94}"/>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9140" name="AutoShape 250">
                  <a:extLst>
                    <a:ext uri="{FF2B5EF4-FFF2-40B4-BE49-F238E27FC236}">
                      <a16:creationId xmlns:a16="http://schemas.microsoft.com/office/drawing/2014/main" id="{3FE67193-DDDC-4FFB-8C19-6AFF5CCC9B84}"/>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41" name="AutoShape 251">
                  <a:extLst>
                    <a:ext uri="{FF2B5EF4-FFF2-40B4-BE49-F238E27FC236}">
                      <a16:creationId xmlns:a16="http://schemas.microsoft.com/office/drawing/2014/main" id="{F1FBED52-8B07-461B-8BE0-7F7EE9A9119D}"/>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9137" name="AutoShape 252">
                <a:extLst>
                  <a:ext uri="{FF2B5EF4-FFF2-40B4-BE49-F238E27FC236}">
                    <a16:creationId xmlns:a16="http://schemas.microsoft.com/office/drawing/2014/main" id="{AEF5839E-BDB5-4CB5-9D53-E4EED2CBC833}"/>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9138" name="Line 253">
                <a:extLst>
                  <a:ext uri="{FF2B5EF4-FFF2-40B4-BE49-F238E27FC236}">
                    <a16:creationId xmlns:a16="http://schemas.microsoft.com/office/drawing/2014/main" id="{1FB47838-26C2-460B-81C0-B755A646BBED}"/>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134" name="AutoShape 710">
              <a:extLst>
                <a:ext uri="{FF2B5EF4-FFF2-40B4-BE49-F238E27FC236}">
                  <a16:creationId xmlns:a16="http://schemas.microsoft.com/office/drawing/2014/main" id="{FE9B11A4-CBF6-4FF4-AFD0-020C552F03CB}"/>
                </a:ext>
              </a:extLst>
            </p:cNvPr>
            <p:cNvSpPr>
              <a:spLocks noChangeArrowheads="1"/>
            </p:cNvSpPr>
            <p:nvPr/>
          </p:nvSpPr>
          <p:spPr bwMode="auto">
            <a:xfrm rot="-9939970">
              <a:off x="3571" y="165"/>
              <a:ext cx="214" cy="31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62" name="Group 7">
            <a:extLst>
              <a:ext uri="{FF2B5EF4-FFF2-40B4-BE49-F238E27FC236}">
                <a16:creationId xmlns:a16="http://schemas.microsoft.com/office/drawing/2014/main" id="{F54B5FD1-5623-4337-A666-5D59DBAA2192}"/>
              </a:ext>
            </a:extLst>
          </p:cNvPr>
          <p:cNvGrpSpPr>
            <a:grpSpLocks/>
          </p:cNvGrpSpPr>
          <p:nvPr/>
        </p:nvGrpSpPr>
        <p:grpSpPr bwMode="auto">
          <a:xfrm>
            <a:off x="2662238" y="974725"/>
            <a:ext cx="1071562" cy="366713"/>
            <a:chOff x="3339" y="1974"/>
            <a:chExt cx="675" cy="231"/>
          </a:xfrm>
        </p:grpSpPr>
        <p:sp>
          <p:nvSpPr>
            <p:cNvPr id="39125" name="Line 8">
              <a:extLst>
                <a:ext uri="{FF2B5EF4-FFF2-40B4-BE49-F238E27FC236}">
                  <a16:creationId xmlns:a16="http://schemas.microsoft.com/office/drawing/2014/main" id="{D63D6B9D-8B47-48FA-89AB-C0E169ACA549}"/>
                </a:ext>
              </a:extLst>
            </p:cNvPr>
            <p:cNvSpPr>
              <a:spLocks noChangeShapeType="1"/>
            </p:cNvSpPr>
            <p:nvPr/>
          </p:nvSpPr>
          <p:spPr bwMode="auto">
            <a:xfrm>
              <a:off x="3339" y="2110"/>
              <a:ext cx="448" cy="0"/>
            </a:xfrm>
            <a:prstGeom prst="line">
              <a:avLst/>
            </a:prstGeom>
            <a:noFill/>
            <a:ln w="38100">
              <a:solidFill>
                <a:srgbClr val="FFCC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26" name="Text Box 9">
              <a:extLst>
                <a:ext uri="{FF2B5EF4-FFF2-40B4-BE49-F238E27FC236}">
                  <a16:creationId xmlns:a16="http://schemas.microsoft.com/office/drawing/2014/main" id="{D6E991E5-3E30-4AB0-B6D9-7ACBCD949B37}"/>
                </a:ext>
              </a:extLst>
            </p:cNvPr>
            <p:cNvSpPr txBox="1">
              <a:spLocks noChangeArrowheads="1"/>
            </p:cNvSpPr>
            <p:nvPr/>
          </p:nvSpPr>
          <p:spPr bwMode="auto">
            <a:xfrm>
              <a:off x="3819" y="1974"/>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sp>
        <p:nvSpPr>
          <p:cNvPr id="38921" name="Line 586">
            <a:extLst>
              <a:ext uri="{FF2B5EF4-FFF2-40B4-BE49-F238E27FC236}">
                <a16:creationId xmlns:a16="http://schemas.microsoft.com/office/drawing/2014/main" id="{C62062A2-710F-47B1-84F2-BF46CD124D70}"/>
              </a:ext>
            </a:extLst>
          </p:cNvPr>
          <p:cNvSpPr>
            <a:spLocks noChangeShapeType="1"/>
          </p:cNvSpPr>
          <p:nvPr/>
        </p:nvSpPr>
        <p:spPr bwMode="auto">
          <a:xfrm>
            <a:off x="900113" y="2133600"/>
            <a:ext cx="7883525" cy="0"/>
          </a:xfrm>
          <a:prstGeom prst="line">
            <a:avLst/>
          </a:prstGeom>
          <a:noFill/>
          <a:ln w="9525">
            <a:solidFill>
              <a:srgbClr val="FF6600"/>
            </a:solidFill>
            <a:round/>
            <a:headEnd/>
            <a:tailEnd/>
          </a:ln>
          <a:effectLst/>
          <a:scene3d>
            <a:camera prst="legacyObliqueTopRight"/>
            <a:lightRig rig="legacyFlat4" dir="b"/>
          </a:scene3d>
          <a:sp3d extrusionH="887400" prstMaterial="legacyMatte">
            <a:bevelT w="13500" h="13500" prst="angle"/>
            <a:bevelB w="13500" h="13500" prst="angle"/>
            <a:extrusionClr>
              <a:srgbClr val="FF6600"/>
            </a:extrusionClr>
            <a:contourClr>
              <a:srgbClr val="FF6600"/>
            </a:contour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en-US"/>
          </a:p>
        </p:txBody>
      </p:sp>
      <p:sp>
        <p:nvSpPr>
          <p:cNvPr id="38922" name="Line 587">
            <a:extLst>
              <a:ext uri="{FF2B5EF4-FFF2-40B4-BE49-F238E27FC236}">
                <a16:creationId xmlns:a16="http://schemas.microsoft.com/office/drawing/2014/main" id="{6CA0FE02-B06B-4D21-AB51-CAAA2F20723D}"/>
              </a:ext>
            </a:extLst>
          </p:cNvPr>
          <p:cNvSpPr>
            <a:spLocks noChangeShapeType="1"/>
          </p:cNvSpPr>
          <p:nvPr/>
        </p:nvSpPr>
        <p:spPr bwMode="auto">
          <a:xfrm flipV="1">
            <a:off x="900113" y="1125538"/>
            <a:ext cx="0" cy="1008062"/>
          </a:xfrm>
          <a:prstGeom prst="line">
            <a:avLst/>
          </a:prstGeom>
          <a:noFill/>
          <a:ln w="9525">
            <a:solidFill>
              <a:srgbClr val="FF6600"/>
            </a:solidFill>
            <a:round/>
            <a:headEnd/>
            <a:tailEnd/>
          </a:ln>
          <a:effectLst/>
          <a:scene3d>
            <a:camera prst="legacyObliqueTopRight"/>
            <a:lightRig rig="legacyFlat2" dir="t"/>
          </a:scene3d>
          <a:sp3d extrusionH="887400" prstMaterial="legacyMatte">
            <a:bevelT w="13500" h="13500" prst="angle"/>
            <a:bevelB w="13500" h="13500" prst="angle"/>
            <a:extrusionClr>
              <a:srgbClr val="FF6600"/>
            </a:extrusionClr>
            <a:contourClr>
              <a:srgbClr val="FF6600"/>
            </a:contour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en-US"/>
          </a:p>
        </p:txBody>
      </p:sp>
      <p:grpSp>
        <p:nvGrpSpPr>
          <p:cNvPr id="67" name="Group 672">
            <a:extLst>
              <a:ext uri="{FF2B5EF4-FFF2-40B4-BE49-F238E27FC236}">
                <a16:creationId xmlns:a16="http://schemas.microsoft.com/office/drawing/2014/main" id="{489FCB17-5A20-4161-B573-22C6BC5CFD1F}"/>
              </a:ext>
            </a:extLst>
          </p:cNvPr>
          <p:cNvGrpSpPr>
            <a:grpSpLocks/>
          </p:cNvGrpSpPr>
          <p:nvPr/>
        </p:nvGrpSpPr>
        <p:grpSpPr bwMode="auto">
          <a:xfrm>
            <a:off x="1095375" y="1485900"/>
            <a:ext cx="3979863" cy="504825"/>
            <a:chOff x="1552" y="527"/>
            <a:chExt cx="2507" cy="318"/>
          </a:xfrm>
        </p:grpSpPr>
        <p:grpSp>
          <p:nvGrpSpPr>
            <p:cNvPr id="39052" name="Group 664">
              <a:extLst>
                <a:ext uri="{FF2B5EF4-FFF2-40B4-BE49-F238E27FC236}">
                  <a16:creationId xmlns:a16="http://schemas.microsoft.com/office/drawing/2014/main" id="{D28F2CEA-D37D-474B-8AD1-66A010531E42}"/>
                </a:ext>
              </a:extLst>
            </p:cNvPr>
            <p:cNvGrpSpPr>
              <a:grpSpLocks/>
            </p:cNvGrpSpPr>
            <p:nvPr/>
          </p:nvGrpSpPr>
          <p:grpSpPr bwMode="auto">
            <a:xfrm>
              <a:off x="1552" y="527"/>
              <a:ext cx="2507" cy="262"/>
              <a:chOff x="1620" y="568"/>
              <a:chExt cx="2507" cy="262"/>
            </a:xfrm>
          </p:grpSpPr>
          <p:grpSp>
            <p:nvGrpSpPr>
              <p:cNvPr id="39054" name="Group 13">
                <a:extLst>
                  <a:ext uri="{FF2B5EF4-FFF2-40B4-BE49-F238E27FC236}">
                    <a16:creationId xmlns:a16="http://schemas.microsoft.com/office/drawing/2014/main" id="{5A472A0E-9530-4790-BACF-B5A421A8D7F8}"/>
                  </a:ext>
                </a:extLst>
              </p:cNvPr>
              <p:cNvGrpSpPr>
                <a:grpSpLocks/>
              </p:cNvGrpSpPr>
              <p:nvPr/>
            </p:nvGrpSpPr>
            <p:grpSpPr bwMode="auto">
              <a:xfrm>
                <a:off x="1895" y="568"/>
                <a:ext cx="1951" cy="262"/>
                <a:chOff x="1895" y="265"/>
                <a:chExt cx="1951" cy="262"/>
              </a:xfrm>
            </p:grpSpPr>
            <p:grpSp>
              <p:nvGrpSpPr>
                <p:cNvPr id="39063" name="Group 14">
                  <a:extLst>
                    <a:ext uri="{FF2B5EF4-FFF2-40B4-BE49-F238E27FC236}">
                      <a16:creationId xmlns:a16="http://schemas.microsoft.com/office/drawing/2014/main" id="{E01B504D-1D13-4123-AA5B-8EFA5239B9EF}"/>
                    </a:ext>
                  </a:extLst>
                </p:cNvPr>
                <p:cNvGrpSpPr>
                  <a:grpSpLocks/>
                </p:cNvGrpSpPr>
                <p:nvPr/>
              </p:nvGrpSpPr>
              <p:grpSpPr bwMode="auto">
                <a:xfrm>
                  <a:off x="1895" y="265"/>
                  <a:ext cx="163" cy="262"/>
                  <a:chOff x="1584" y="1296"/>
                  <a:chExt cx="228" cy="336"/>
                </a:xfrm>
              </p:grpSpPr>
              <p:sp>
                <p:nvSpPr>
                  <p:cNvPr id="39120" name="Arc 15">
                    <a:extLst>
                      <a:ext uri="{FF2B5EF4-FFF2-40B4-BE49-F238E27FC236}">
                        <a16:creationId xmlns:a16="http://schemas.microsoft.com/office/drawing/2014/main" id="{21074595-0A94-4C12-B03F-CFF6FA3AE46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21" name="Arc 16">
                    <a:extLst>
                      <a:ext uri="{FF2B5EF4-FFF2-40B4-BE49-F238E27FC236}">
                        <a16:creationId xmlns:a16="http://schemas.microsoft.com/office/drawing/2014/main" id="{C571B1AE-1387-4617-915C-485D2654CD0B}"/>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122" name="Group 17">
                    <a:extLst>
                      <a:ext uri="{FF2B5EF4-FFF2-40B4-BE49-F238E27FC236}">
                        <a16:creationId xmlns:a16="http://schemas.microsoft.com/office/drawing/2014/main" id="{FB328736-E602-4CA6-A68A-E11691C5B4AA}"/>
                      </a:ext>
                    </a:extLst>
                  </p:cNvPr>
                  <p:cNvGrpSpPr>
                    <a:grpSpLocks/>
                  </p:cNvGrpSpPr>
                  <p:nvPr/>
                </p:nvGrpSpPr>
                <p:grpSpPr bwMode="auto">
                  <a:xfrm flipV="1">
                    <a:off x="1649" y="1488"/>
                    <a:ext cx="96" cy="144"/>
                    <a:chOff x="1584" y="1056"/>
                    <a:chExt cx="1104" cy="576"/>
                  </a:xfrm>
                </p:grpSpPr>
                <p:sp>
                  <p:nvSpPr>
                    <p:cNvPr id="39123" name="Arc 18">
                      <a:extLst>
                        <a:ext uri="{FF2B5EF4-FFF2-40B4-BE49-F238E27FC236}">
                          <a16:creationId xmlns:a16="http://schemas.microsoft.com/office/drawing/2014/main" id="{B6FA3EE2-33EB-47AE-A551-3BA0C89C097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24" name="Arc 19">
                      <a:extLst>
                        <a:ext uri="{FF2B5EF4-FFF2-40B4-BE49-F238E27FC236}">
                          <a16:creationId xmlns:a16="http://schemas.microsoft.com/office/drawing/2014/main" id="{8E557192-CBD5-4796-99D1-8F9B66FC0BE2}"/>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9064" name="Group 20">
                  <a:extLst>
                    <a:ext uri="{FF2B5EF4-FFF2-40B4-BE49-F238E27FC236}">
                      <a16:creationId xmlns:a16="http://schemas.microsoft.com/office/drawing/2014/main" id="{797AAD98-859A-4470-92F4-763DB118B9C1}"/>
                    </a:ext>
                  </a:extLst>
                </p:cNvPr>
                <p:cNvGrpSpPr>
                  <a:grpSpLocks/>
                </p:cNvGrpSpPr>
                <p:nvPr/>
              </p:nvGrpSpPr>
              <p:grpSpPr bwMode="auto">
                <a:xfrm>
                  <a:off x="2058" y="265"/>
                  <a:ext cx="163" cy="262"/>
                  <a:chOff x="1584" y="1296"/>
                  <a:chExt cx="228" cy="336"/>
                </a:xfrm>
              </p:grpSpPr>
              <p:sp>
                <p:nvSpPr>
                  <p:cNvPr id="39115" name="Arc 21">
                    <a:extLst>
                      <a:ext uri="{FF2B5EF4-FFF2-40B4-BE49-F238E27FC236}">
                        <a16:creationId xmlns:a16="http://schemas.microsoft.com/office/drawing/2014/main" id="{A7AF61C6-5C1D-43BC-B8F4-3D47D6C97267}"/>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16" name="Arc 22">
                    <a:extLst>
                      <a:ext uri="{FF2B5EF4-FFF2-40B4-BE49-F238E27FC236}">
                        <a16:creationId xmlns:a16="http://schemas.microsoft.com/office/drawing/2014/main" id="{CD154354-0608-46C3-9139-B394953206CF}"/>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117" name="Group 23">
                    <a:extLst>
                      <a:ext uri="{FF2B5EF4-FFF2-40B4-BE49-F238E27FC236}">
                        <a16:creationId xmlns:a16="http://schemas.microsoft.com/office/drawing/2014/main" id="{203E5D48-532F-4C3A-BE02-B8568D3FFE13}"/>
                      </a:ext>
                    </a:extLst>
                  </p:cNvPr>
                  <p:cNvGrpSpPr>
                    <a:grpSpLocks/>
                  </p:cNvGrpSpPr>
                  <p:nvPr/>
                </p:nvGrpSpPr>
                <p:grpSpPr bwMode="auto">
                  <a:xfrm flipV="1">
                    <a:off x="1649" y="1488"/>
                    <a:ext cx="96" cy="144"/>
                    <a:chOff x="1584" y="1056"/>
                    <a:chExt cx="1104" cy="576"/>
                  </a:xfrm>
                </p:grpSpPr>
                <p:sp>
                  <p:nvSpPr>
                    <p:cNvPr id="39118" name="Arc 24">
                      <a:extLst>
                        <a:ext uri="{FF2B5EF4-FFF2-40B4-BE49-F238E27FC236}">
                          <a16:creationId xmlns:a16="http://schemas.microsoft.com/office/drawing/2014/main" id="{3898FC58-03B5-4CB0-898C-104A590C093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19" name="Arc 25">
                      <a:extLst>
                        <a:ext uri="{FF2B5EF4-FFF2-40B4-BE49-F238E27FC236}">
                          <a16:creationId xmlns:a16="http://schemas.microsoft.com/office/drawing/2014/main" id="{281EF53B-1DFF-4A9F-8056-01C99A319D57}"/>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9065" name="Group 26">
                  <a:extLst>
                    <a:ext uri="{FF2B5EF4-FFF2-40B4-BE49-F238E27FC236}">
                      <a16:creationId xmlns:a16="http://schemas.microsoft.com/office/drawing/2014/main" id="{635887CF-AF1A-4550-BA87-2A1EEB226898}"/>
                    </a:ext>
                  </a:extLst>
                </p:cNvPr>
                <p:cNvGrpSpPr>
                  <a:grpSpLocks/>
                </p:cNvGrpSpPr>
                <p:nvPr/>
              </p:nvGrpSpPr>
              <p:grpSpPr bwMode="auto">
                <a:xfrm>
                  <a:off x="2219" y="265"/>
                  <a:ext cx="163" cy="262"/>
                  <a:chOff x="1584" y="1296"/>
                  <a:chExt cx="228" cy="336"/>
                </a:xfrm>
              </p:grpSpPr>
              <p:sp>
                <p:nvSpPr>
                  <p:cNvPr id="39110" name="Arc 27">
                    <a:extLst>
                      <a:ext uri="{FF2B5EF4-FFF2-40B4-BE49-F238E27FC236}">
                        <a16:creationId xmlns:a16="http://schemas.microsoft.com/office/drawing/2014/main" id="{DEDFEB99-B80E-48E5-8210-9666FFB9D42E}"/>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11" name="Arc 28">
                    <a:extLst>
                      <a:ext uri="{FF2B5EF4-FFF2-40B4-BE49-F238E27FC236}">
                        <a16:creationId xmlns:a16="http://schemas.microsoft.com/office/drawing/2014/main" id="{010DF873-6665-4636-8EBC-1A2947B4CEB2}"/>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112" name="Group 29">
                    <a:extLst>
                      <a:ext uri="{FF2B5EF4-FFF2-40B4-BE49-F238E27FC236}">
                        <a16:creationId xmlns:a16="http://schemas.microsoft.com/office/drawing/2014/main" id="{A4FD1912-F51A-446A-A2FD-105D194B297D}"/>
                      </a:ext>
                    </a:extLst>
                  </p:cNvPr>
                  <p:cNvGrpSpPr>
                    <a:grpSpLocks/>
                  </p:cNvGrpSpPr>
                  <p:nvPr/>
                </p:nvGrpSpPr>
                <p:grpSpPr bwMode="auto">
                  <a:xfrm flipV="1">
                    <a:off x="1649" y="1488"/>
                    <a:ext cx="96" cy="144"/>
                    <a:chOff x="1584" y="1056"/>
                    <a:chExt cx="1104" cy="576"/>
                  </a:xfrm>
                </p:grpSpPr>
                <p:sp>
                  <p:nvSpPr>
                    <p:cNvPr id="39113" name="Arc 30">
                      <a:extLst>
                        <a:ext uri="{FF2B5EF4-FFF2-40B4-BE49-F238E27FC236}">
                          <a16:creationId xmlns:a16="http://schemas.microsoft.com/office/drawing/2014/main" id="{36B5DBD4-B577-4E18-A7D9-E9FD7442E57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14" name="Arc 31">
                      <a:extLst>
                        <a:ext uri="{FF2B5EF4-FFF2-40B4-BE49-F238E27FC236}">
                          <a16:creationId xmlns:a16="http://schemas.microsoft.com/office/drawing/2014/main" id="{D978AFC9-7D5C-4CBB-8A01-8A5B45E48953}"/>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9066" name="Group 32">
                  <a:extLst>
                    <a:ext uri="{FF2B5EF4-FFF2-40B4-BE49-F238E27FC236}">
                      <a16:creationId xmlns:a16="http://schemas.microsoft.com/office/drawing/2014/main" id="{ACC43CFC-24AA-4346-834F-FF6740A079DA}"/>
                    </a:ext>
                  </a:extLst>
                </p:cNvPr>
                <p:cNvGrpSpPr>
                  <a:grpSpLocks/>
                </p:cNvGrpSpPr>
                <p:nvPr/>
              </p:nvGrpSpPr>
              <p:grpSpPr bwMode="auto">
                <a:xfrm>
                  <a:off x="2382" y="265"/>
                  <a:ext cx="163" cy="262"/>
                  <a:chOff x="1584" y="1296"/>
                  <a:chExt cx="228" cy="336"/>
                </a:xfrm>
              </p:grpSpPr>
              <p:sp>
                <p:nvSpPr>
                  <p:cNvPr id="39105" name="Arc 33">
                    <a:extLst>
                      <a:ext uri="{FF2B5EF4-FFF2-40B4-BE49-F238E27FC236}">
                        <a16:creationId xmlns:a16="http://schemas.microsoft.com/office/drawing/2014/main" id="{38151048-CE1E-49E3-880D-EAA98D426E4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6" name="Arc 34">
                    <a:extLst>
                      <a:ext uri="{FF2B5EF4-FFF2-40B4-BE49-F238E27FC236}">
                        <a16:creationId xmlns:a16="http://schemas.microsoft.com/office/drawing/2014/main" id="{48BAEF46-3B04-4EE3-9394-6B70A8BE0EB6}"/>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107" name="Group 35">
                    <a:extLst>
                      <a:ext uri="{FF2B5EF4-FFF2-40B4-BE49-F238E27FC236}">
                        <a16:creationId xmlns:a16="http://schemas.microsoft.com/office/drawing/2014/main" id="{A764FE8A-2F38-47BD-B495-498B7C82B858}"/>
                      </a:ext>
                    </a:extLst>
                  </p:cNvPr>
                  <p:cNvGrpSpPr>
                    <a:grpSpLocks/>
                  </p:cNvGrpSpPr>
                  <p:nvPr/>
                </p:nvGrpSpPr>
                <p:grpSpPr bwMode="auto">
                  <a:xfrm flipV="1">
                    <a:off x="1649" y="1488"/>
                    <a:ext cx="96" cy="144"/>
                    <a:chOff x="1584" y="1056"/>
                    <a:chExt cx="1104" cy="576"/>
                  </a:xfrm>
                </p:grpSpPr>
                <p:sp>
                  <p:nvSpPr>
                    <p:cNvPr id="39108" name="Arc 36">
                      <a:extLst>
                        <a:ext uri="{FF2B5EF4-FFF2-40B4-BE49-F238E27FC236}">
                          <a16:creationId xmlns:a16="http://schemas.microsoft.com/office/drawing/2014/main" id="{6D2FBE40-11E9-4CFA-8CC5-08BAA64F7EB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9" name="Arc 37">
                      <a:extLst>
                        <a:ext uri="{FF2B5EF4-FFF2-40B4-BE49-F238E27FC236}">
                          <a16:creationId xmlns:a16="http://schemas.microsoft.com/office/drawing/2014/main" id="{FCDE20B5-782D-4A9C-9E78-F0F606DB09EB}"/>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9067" name="Arc 38">
                  <a:extLst>
                    <a:ext uri="{FF2B5EF4-FFF2-40B4-BE49-F238E27FC236}">
                      <a16:creationId xmlns:a16="http://schemas.microsoft.com/office/drawing/2014/main" id="{96265754-35FD-44E4-BAF1-8591BF17EE17}"/>
                    </a:ext>
                  </a:extLst>
                </p:cNvPr>
                <p:cNvSpPr>
                  <a:spLocks/>
                </p:cNvSpPr>
                <p:nvPr/>
              </p:nvSpPr>
              <p:spPr bwMode="auto">
                <a:xfrm>
                  <a:off x="2545"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68" name="Arc 39">
                  <a:extLst>
                    <a:ext uri="{FF2B5EF4-FFF2-40B4-BE49-F238E27FC236}">
                      <a16:creationId xmlns:a16="http://schemas.microsoft.com/office/drawing/2014/main" id="{B37E5F05-1AE8-45A6-B1E3-518490FA307A}"/>
                    </a:ext>
                  </a:extLst>
                </p:cNvPr>
                <p:cNvSpPr>
                  <a:spLocks/>
                </p:cNvSpPr>
                <p:nvPr/>
              </p:nvSpPr>
              <p:spPr bwMode="auto">
                <a:xfrm flipH="1">
                  <a:off x="2593"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69" name="Group 40">
                  <a:extLst>
                    <a:ext uri="{FF2B5EF4-FFF2-40B4-BE49-F238E27FC236}">
                      <a16:creationId xmlns:a16="http://schemas.microsoft.com/office/drawing/2014/main" id="{3012E4C5-DBBB-4178-9631-E573DBB5380A}"/>
                    </a:ext>
                  </a:extLst>
                </p:cNvPr>
                <p:cNvGrpSpPr>
                  <a:grpSpLocks/>
                </p:cNvGrpSpPr>
                <p:nvPr/>
              </p:nvGrpSpPr>
              <p:grpSpPr bwMode="auto">
                <a:xfrm flipV="1">
                  <a:off x="2591" y="415"/>
                  <a:ext cx="69" cy="112"/>
                  <a:chOff x="1584" y="1056"/>
                  <a:chExt cx="1104" cy="576"/>
                </a:xfrm>
              </p:grpSpPr>
              <p:sp>
                <p:nvSpPr>
                  <p:cNvPr id="39103" name="Arc 41">
                    <a:extLst>
                      <a:ext uri="{FF2B5EF4-FFF2-40B4-BE49-F238E27FC236}">
                        <a16:creationId xmlns:a16="http://schemas.microsoft.com/office/drawing/2014/main" id="{02C790EE-5502-4072-8049-EA6A9D10C31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4" name="Arc 42">
                    <a:extLst>
                      <a:ext uri="{FF2B5EF4-FFF2-40B4-BE49-F238E27FC236}">
                        <a16:creationId xmlns:a16="http://schemas.microsoft.com/office/drawing/2014/main" id="{D80FA333-F794-47D4-A75F-F9572F646861}"/>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70" name="Arc 43">
                  <a:extLst>
                    <a:ext uri="{FF2B5EF4-FFF2-40B4-BE49-F238E27FC236}">
                      <a16:creationId xmlns:a16="http://schemas.microsoft.com/office/drawing/2014/main" id="{514F5559-EED7-4961-884C-62BF21B70891}"/>
                    </a:ext>
                  </a:extLst>
                </p:cNvPr>
                <p:cNvSpPr>
                  <a:spLocks/>
                </p:cNvSpPr>
                <p:nvPr/>
              </p:nvSpPr>
              <p:spPr bwMode="auto">
                <a:xfrm>
                  <a:off x="2708"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71" name="Arc 44">
                  <a:extLst>
                    <a:ext uri="{FF2B5EF4-FFF2-40B4-BE49-F238E27FC236}">
                      <a16:creationId xmlns:a16="http://schemas.microsoft.com/office/drawing/2014/main" id="{086A97B4-FB8F-4C0D-8FDA-8EF6DF1F91B9}"/>
                    </a:ext>
                  </a:extLst>
                </p:cNvPr>
                <p:cNvSpPr>
                  <a:spLocks/>
                </p:cNvSpPr>
                <p:nvPr/>
              </p:nvSpPr>
              <p:spPr bwMode="auto">
                <a:xfrm flipH="1">
                  <a:off x="2756"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72" name="Group 45">
                  <a:extLst>
                    <a:ext uri="{FF2B5EF4-FFF2-40B4-BE49-F238E27FC236}">
                      <a16:creationId xmlns:a16="http://schemas.microsoft.com/office/drawing/2014/main" id="{1FFC19C3-B0F4-4D2E-AD79-7DD21F993A8C}"/>
                    </a:ext>
                  </a:extLst>
                </p:cNvPr>
                <p:cNvGrpSpPr>
                  <a:grpSpLocks/>
                </p:cNvGrpSpPr>
                <p:nvPr/>
              </p:nvGrpSpPr>
              <p:grpSpPr bwMode="auto">
                <a:xfrm flipV="1">
                  <a:off x="2754" y="415"/>
                  <a:ext cx="69" cy="112"/>
                  <a:chOff x="1584" y="1056"/>
                  <a:chExt cx="1104" cy="576"/>
                </a:xfrm>
              </p:grpSpPr>
              <p:sp>
                <p:nvSpPr>
                  <p:cNvPr id="39101" name="Arc 46">
                    <a:extLst>
                      <a:ext uri="{FF2B5EF4-FFF2-40B4-BE49-F238E27FC236}">
                        <a16:creationId xmlns:a16="http://schemas.microsoft.com/office/drawing/2014/main" id="{E8C08962-9CF0-42FC-9F87-A00B8E06811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2" name="Arc 47">
                    <a:extLst>
                      <a:ext uri="{FF2B5EF4-FFF2-40B4-BE49-F238E27FC236}">
                        <a16:creationId xmlns:a16="http://schemas.microsoft.com/office/drawing/2014/main" id="{760D4AEE-55DA-4C1A-B93E-7FE0FA150D1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73" name="Arc 48">
                  <a:extLst>
                    <a:ext uri="{FF2B5EF4-FFF2-40B4-BE49-F238E27FC236}">
                      <a16:creationId xmlns:a16="http://schemas.microsoft.com/office/drawing/2014/main" id="{20EB9400-9EB5-46CC-B3F9-69BA37A96837}"/>
                    </a:ext>
                  </a:extLst>
                </p:cNvPr>
                <p:cNvSpPr>
                  <a:spLocks/>
                </p:cNvSpPr>
                <p:nvPr/>
              </p:nvSpPr>
              <p:spPr bwMode="auto">
                <a:xfrm>
                  <a:off x="2871"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74" name="Arc 49">
                  <a:extLst>
                    <a:ext uri="{FF2B5EF4-FFF2-40B4-BE49-F238E27FC236}">
                      <a16:creationId xmlns:a16="http://schemas.microsoft.com/office/drawing/2014/main" id="{DE97526D-BDF8-42ED-A7C5-CF0325ECCF83}"/>
                    </a:ext>
                  </a:extLst>
                </p:cNvPr>
                <p:cNvSpPr>
                  <a:spLocks/>
                </p:cNvSpPr>
                <p:nvPr/>
              </p:nvSpPr>
              <p:spPr bwMode="auto">
                <a:xfrm flipH="1">
                  <a:off x="2919"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75" name="Group 50">
                  <a:extLst>
                    <a:ext uri="{FF2B5EF4-FFF2-40B4-BE49-F238E27FC236}">
                      <a16:creationId xmlns:a16="http://schemas.microsoft.com/office/drawing/2014/main" id="{D8EF9E65-B1C4-4E02-87B3-CB45790D0CB5}"/>
                    </a:ext>
                  </a:extLst>
                </p:cNvPr>
                <p:cNvGrpSpPr>
                  <a:grpSpLocks/>
                </p:cNvGrpSpPr>
                <p:nvPr/>
              </p:nvGrpSpPr>
              <p:grpSpPr bwMode="auto">
                <a:xfrm flipV="1">
                  <a:off x="2917" y="415"/>
                  <a:ext cx="69" cy="112"/>
                  <a:chOff x="1584" y="1056"/>
                  <a:chExt cx="1104" cy="576"/>
                </a:xfrm>
              </p:grpSpPr>
              <p:sp>
                <p:nvSpPr>
                  <p:cNvPr id="39099" name="Arc 51">
                    <a:extLst>
                      <a:ext uri="{FF2B5EF4-FFF2-40B4-BE49-F238E27FC236}">
                        <a16:creationId xmlns:a16="http://schemas.microsoft.com/office/drawing/2014/main" id="{1910F899-62F6-405C-90EE-A546124A575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100" name="Arc 52">
                    <a:extLst>
                      <a:ext uri="{FF2B5EF4-FFF2-40B4-BE49-F238E27FC236}">
                        <a16:creationId xmlns:a16="http://schemas.microsoft.com/office/drawing/2014/main" id="{28C7A33C-A4BE-43C9-A195-9425F3DAC5D0}"/>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76" name="Arc 53">
                  <a:extLst>
                    <a:ext uri="{FF2B5EF4-FFF2-40B4-BE49-F238E27FC236}">
                      <a16:creationId xmlns:a16="http://schemas.microsoft.com/office/drawing/2014/main" id="{A3EB53C4-CACA-4B5F-9DE0-03D22023D2A7}"/>
                    </a:ext>
                  </a:extLst>
                </p:cNvPr>
                <p:cNvSpPr>
                  <a:spLocks/>
                </p:cNvSpPr>
                <p:nvPr/>
              </p:nvSpPr>
              <p:spPr bwMode="auto">
                <a:xfrm>
                  <a:off x="3034"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77" name="Arc 54">
                  <a:extLst>
                    <a:ext uri="{FF2B5EF4-FFF2-40B4-BE49-F238E27FC236}">
                      <a16:creationId xmlns:a16="http://schemas.microsoft.com/office/drawing/2014/main" id="{6C4114D0-C09A-49B0-B834-FB488C0DCE04}"/>
                    </a:ext>
                  </a:extLst>
                </p:cNvPr>
                <p:cNvSpPr>
                  <a:spLocks/>
                </p:cNvSpPr>
                <p:nvPr/>
              </p:nvSpPr>
              <p:spPr bwMode="auto">
                <a:xfrm flipH="1">
                  <a:off x="3082"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78" name="Group 55">
                  <a:extLst>
                    <a:ext uri="{FF2B5EF4-FFF2-40B4-BE49-F238E27FC236}">
                      <a16:creationId xmlns:a16="http://schemas.microsoft.com/office/drawing/2014/main" id="{74B52CFA-9FFC-424E-93A6-FE4983E8A75B}"/>
                    </a:ext>
                  </a:extLst>
                </p:cNvPr>
                <p:cNvGrpSpPr>
                  <a:grpSpLocks/>
                </p:cNvGrpSpPr>
                <p:nvPr/>
              </p:nvGrpSpPr>
              <p:grpSpPr bwMode="auto">
                <a:xfrm flipV="1">
                  <a:off x="3080" y="415"/>
                  <a:ext cx="69" cy="112"/>
                  <a:chOff x="1584" y="1056"/>
                  <a:chExt cx="1104" cy="576"/>
                </a:xfrm>
              </p:grpSpPr>
              <p:sp>
                <p:nvSpPr>
                  <p:cNvPr id="39097" name="Arc 56">
                    <a:extLst>
                      <a:ext uri="{FF2B5EF4-FFF2-40B4-BE49-F238E27FC236}">
                        <a16:creationId xmlns:a16="http://schemas.microsoft.com/office/drawing/2014/main" id="{3F91023A-E5C5-467B-9FEC-8D63D73F22E6}"/>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98" name="Arc 57">
                    <a:extLst>
                      <a:ext uri="{FF2B5EF4-FFF2-40B4-BE49-F238E27FC236}">
                        <a16:creationId xmlns:a16="http://schemas.microsoft.com/office/drawing/2014/main" id="{DDA46686-383C-44E1-8094-CEF1C0AB8AB6}"/>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79" name="Arc 58">
                  <a:extLst>
                    <a:ext uri="{FF2B5EF4-FFF2-40B4-BE49-F238E27FC236}">
                      <a16:creationId xmlns:a16="http://schemas.microsoft.com/office/drawing/2014/main" id="{6D639916-99CB-43B7-8EA1-266A35CE5843}"/>
                    </a:ext>
                  </a:extLst>
                </p:cNvPr>
                <p:cNvSpPr>
                  <a:spLocks/>
                </p:cNvSpPr>
                <p:nvPr/>
              </p:nvSpPr>
              <p:spPr bwMode="auto">
                <a:xfrm>
                  <a:off x="3194"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80" name="Arc 59">
                  <a:extLst>
                    <a:ext uri="{FF2B5EF4-FFF2-40B4-BE49-F238E27FC236}">
                      <a16:creationId xmlns:a16="http://schemas.microsoft.com/office/drawing/2014/main" id="{EBAF72A0-9844-4B9E-964E-157B59BD65BF}"/>
                    </a:ext>
                  </a:extLst>
                </p:cNvPr>
                <p:cNvSpPr>
                  <a:spLocks/>
                </p:cNvSpPr>
                <p:nvPr/>
              </p:nvSpPr>
              <p:spPr bwMode="auto">
                <a:xfrm flipH="1">
                  <a:off x="3242"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81" name="Group 60">
                  <a:extLst>
                    <a:ext uri="{FF2B5EF4-FFF2-40B4-BE49-F238E27FC236}">
                      <a16:creationId xmlns:a16="http://schemas.microsoft.com/office/drawing/2014/main" id="{8399A77A-C4C3-4D85-A8E7-7EAB469BF119}"/>
                    </a:ext>
                  </a:extLst>
                </p:cNvPr>
                <p:cNvGrpSpPr>
                  <a:grpSpLocks/>
                </p:cNvGrpSpPr>
                <p:nvPr/>
              </p:nvGrpSpPr>
              <p:grpSpPr bwMode="auto">
                <a:xfrm flipV="1">
                  <a:off x="3240" y="415"/>
                  <a:ext cx="69" cy="112"/>
                  <a:chOff x="1584" y="1056"/>
                  <a:chExt cx="1104" cy="576"/>
                </a:xfrm>
              </p:grpSpPr>
              <p:sp>
                <p:nvSpPr>
                  <p:cNvPr id="39095" name="Arc 61">
                    <a:extLst>
                      <a:ext uri="{FF2B5EF4-FFF2-40B4-BE49-F238E27FC236}">
                        <a16:creationId xmlns:a16="http://schemas.microsoft.com/office/drawing/2014/main" id="{D81D1438-892B-4498-8056-AFF1E3C58C58}"/>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96" name="Arc 62">
                    <a:extLst>
                      <a:ext uri="{FF2B5EF4-FFF2-40B4-BE49-F238E27FC236}">
                        <a16:creationId xmlns:a16="http://schemas.microsoft.com/office/drawing/2014/main" id="{3F2168EF-582A-477A-A260-CE5A897AF5F4}"/>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82" name="Arc 63">
                  <a:extLst>
                    <a:ext uri="{FF2B5EF4-FFF2-40B4-BE49-F238E27FC236}">
                      <a16:creationId xmlns:a16="http://schemas.microsoft.com/office/drawing/2014/main" id="{DFEF985D-609C-459E-AF79-FDBF3EBD10C2}"/>
                    </a:ext>
                  </a:extLst>
                </p:cNvPr>
                <p:cNvSpPr>
                  <a:spLocks/>
                </p:cNvSpPr>
                <p:nvPr/>
              </p:nvSpPr>
              <p:spPr bwMode="auto">
                <a:xfrm>
                  <a:off x="3357"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83" name="Arc 64">
                  <a:extLst>
                    <a:ext uri="{FF2B5EF4-FFF2-40B4-BE49-F238E27FC236}">
                      <a16:creationId xmlns:a16="http://schemas.microsoft.com/office/drawing/2014/main" id="{2A5A838B-18B1-4B11-B540-9A5311DC4502}"/>
                    </a:ext>
                  </a:extLst>
                </p:cNvPr>
                <p:cNvSpPr>
                  <a:spLocks/>
                </p:cNvSpPr>
                <p:nvPr/>
              </p:nvSpPr>
              <p:spPr bwMode="auto">
                <a:xfrm flipH="1">
                  <a:off x="3405"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84" name="Group 65">
                  <a:extLst>
                    <a:ext uri="{FF2B5EF4-FFF2-40B4-BE49-F238E27FC236}">
                      <a16:creationId xmlns:a16="http://schemas.microsoft.com/office/drawing/2014/main" id="{AF3F5E2A-16A0-4987-9FAC-DA97562909A2}"/>
                    </a:ext>
                  </a:extLst>
                </p:cNvPr>
                <p:cNvGrpSpPr>
                  <a:grpSpLocks/>
                </p:cNvGrpSpPr>
                <p:nvPr/>
              </p:nvGrpSpPr>
              <p:grpSpPr bwMode="auto">
                <a:xfrm flipV="1">
                  <a:off x="3403" y="415"/>
                  <a:ext cx="69" cy="112"/>
                  <a:chOff x="1584" y="1056"/>
                  <a:chExt cx="1104" cy="576"/>
                </a:xfrm>
              </p:grpSpPr>
              <p:sp>
                <p:nvSpPr>
                  <p:cNvPr id="39093" name="Arc 66">
                    <a:extLst>
                      <a:ext uri="{FF2B5EF4-FFF2-40B4-BE49-F238E27FC236}">
                        <a16:creationId xmlns:a16="http://schemas.microsoft.com/office/drawing/2014/main" id="{3A4CEA3B-AF3B-4318-818D-907ECC92AED4}"/>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94" name="Arc 67">
                    <a:extLst>
                      <a:ext uri="{FF2B5EF4-FFF2-40B4-BE49-F238E27FC236}">
                        <a16:creationId xmlns:a16="http://schemas.microsoft.com/office/drawing/2014/main" id="{C507B14A-83DD-45F7-9130-AA7001052887}"/>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85" name="Arc 68">
                  <a:extLst>
                    <a:ext uri="{FF2B5EF4-FFF2-40B4-BE49-F238E27FC236}">
                      <a16:creationId xmlns:a16="http://schemas.microsoft.com/office/drawing/2014/main" id="{7937CF1E-4DAC-4CFD-A5BD-F3253858C387}"/>
                    </a:ext>
                  </a:extLst>
                </p:cNvPr>
                <p:cNvSpPr>
                  <a:spLocks/>
                </p:cNvSpPr>
                <p:nvPr/>
              </p:nvSpPr>
              <p:spPr bwMode="auto">
                <a:xfrm>
                  <a:off x="3520" y="265"/>
                  <a:ext cx="11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86" name="Arc 69">
                  <a:extLst>
                    <a:ext uri="{FF2B5EF4-FFF2-40B4-BE49-F238E27FC236}">
                      <a16:creationId xmlns:a16="http://schemas.microsoft.com/office/drawing/2014/main" id="{F8F29E31-0B28-4A3B-A1B3-7178AC5BC207}"/>
                    </a:ext>
                  </a:extLst>
                </p:cNvPr>
                <p:cNvSpPr>
                  <a:spLocks/>
                </p:cNvSpPr>
                <p:nvPr/>
              </p:nvSpPr>
              <p:spPr bwMode="auto">
                <a:xfrm flipH="1">
                  <a:off x="3568" y="265"/>
                  <a:ext cx="11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87" name="Arc 70">
                  <a:extLst>
                    <a:ext uri="{FF2B5EF4-FFF2-40B4-BE49-F238E27FC236}">
                      <a16:creationId xmlns:a16="http://schemas.microsoft.com/office/drawing/2014/main" id="{D57338BC-BED9-4D60-97D8-78B322A0CB97}"/>
                    </a:ext>
                  </a:extLst>
                </p:cNvPr>
                <p:cNvSpPr>
                  <a:spLocks/>
                </p:cNvSpPr>
                <p:nvPr/>
              </p:nvSpPr>
              <p:spPr bwMode="auto">
                <a:xfrm flipV="1">
                  <a:off x="3600" y="415"/>
                  <a:ext cx="36"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88" name="Arc 71">
                  <a:extLst>
                    <a:ext uri="{FF2B5EF4-FFF2-40B4-BE49-F238E27FC236}">
                      <a16:creationId xmlns:a16="http://schemas.microsoft.com/office/drawing/2014/main" id="{5D5B854C-D828-4291-AB12-506D2CDFE170}"/>
                    </a:ext>
                  </a:extLst>
                </p:cNvPr>
                <p:cNvSpPr>
                  <a:spLocks/>
                </p:cNvSpPr>
                <p:nvPr/>
              </p:nvSpPr>
              <p:spPr bwMode="auto">
                <a:xfrm flipH="1" flipV="1">
                  <a:off x="3567" y="415"/>
                  <a:ext cx="36"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89" name="Arc 72">
                  <a:extLst>
                    <a:ext uri="{FF2B5EF4-FFF2-40B4-BE49-F238E27FC236}">
                      <a16:creationId xmlns:a16="http://schemas.microsoft.com/office/drawing/2014/main" id="{92EECEAE-977B-4CFE-9B56-E2A848CE9943}"/>
                    </a:ext>
                  </a:extLst>
                </p:cNvPr>
                <p:cNvSpPr>
                  <a:spLocks/>
                </p:cNvSpPr>
                <p:nvPr/>
              </p:nvSpPr>
              <p:spPr bwMode="auto">
                <a:xfrm>
                  <a:off x="3684" y="265"/>
                  <a:ext cx="114"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90" name="Arc 73">
                  <a:extLst>
                    <a:ext uri="{FF2B5EF4-FFF2-40B4-BE49-F238E27FC236}">
                      <a16:creationId xmlns:a16="http://schemas.microsoft.com/office/drawing/2014/main" id="{64207419-6F96-46A7-ADF5-070CBB66D79B}"/>
                    </a:ext>
                  </a:extLst>
                </p:cNvPr>
                <p:cNvSpPr>
                  <a:spLocks/>
                </p:cNvSpPr>
                <p:nvPr/>
              </p:nvSpPr>
              <p:spPr bwMode="auto">
                <a:xfrm flipH="1">
                  <a:off x="3732" y="265"/>
                  <a:ext cx="114"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91" name="Arc 74">
                  <a:extLst>
                    <a:ext uri="{FF2B5EF4-FFF2-40B4-BE49-F238E27FC236}">
                      <a16:creationId xmlns:a16="http://schemas.microsoft.com/office/drawing/2014/main" id="{53688168-9725-45A5-8051-EC362A9279E6}"/>
                    </a:ext>
                  </a:extLst>
                </p:cNvPr>
                <p:cNvSpPr>
                  <a:spLocks/>
                </p:cNvSpPr>
                <p:nvPr/>
              </p:nvSpPr>
              <p:spPr bwMode="auto">
                <a:xfrm flipV="1">
                  <a:off x="3763" y="415"/>
                  <a:ext cx="35"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92" name="Arc 75">
                  <a:extLst>
                    <a:ext uri="{FF2B5EF4-FFF2-40B4-BE49-F238E27FC236}">
                      <a16:creationId xmlns:a16="http://schemas.microsoft.com/office/drawing/2014/main" id="{EADB29E1-5399-4425-AF11-83982C41CA84}"/>
                    </a:ext>
                  </a:extLst>
                </p:cNvPr>
                <p:cNvSpPr>
                  <a:spLocks/>
                </p:cNvSpPr>
                <p:nvPr/>
              </p:nvSpPr>
              <p:spPr bwMode="auto">
                <a:xfrm flipH="1" flipV="1">
                  <a:off x="3730" y="415"/>
                  <a:ext cx="35"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055" name="Group 77">
                <a:extLst>
                  <a:ext uri="{FF2B5EF4-FFF2-40B4-BE49-F238E27FC236}">
                    <a16:creationId xmlns:a16="http://schemas.microsoft.com/office/drawing/2014/main" id="{A16C7DD9-9182-4CFC-809A-C918E8EFFA45}"/>
                  </a:ext>
                </a:extLst>
              </p:cNvPr>
              <p:cNvGrpSpPr>
                <a:grpSpLocks/>
              </p:cNvGrpSpPr>
              <p:nvPr/>
            </p:nvGrpSpPr>
            <p:grpSpPr bwMode="auto">
              <a:xfrm>
                <a:off x="3838" y="568"/>
                <a:ext cx="128" cy="215"/>
                <a:chOff x="3836" y="265"/>
                <a:chExt cx="128" cy="215"/>
              </a:xfrm>
            </p:grpSpPr>
            <p:sp>
              <p:nvSpPr>
                <p:cNvPr id="39061" name="Arc 78">
                  <a:extLst>
                    <a:ext uri="{FF2B5EF4-FFF2-40B4-BE49-F238E27FC236}">
                      <a16:creationId xmlns:a16="http://schemas.microsoft.com/office/drawing/2014/main" id="{8B322A86-F273-41DE-AA50-570436A9FD8C}"/>
                    </a:ext>
                  </a:extLst>
                </p:cNvPr>
                <p:cNvSpPr>
                  <a:spLocks/>
                </p:cNvSpPr>
                <p:nvPr/>
              </p:nvSpPr>
              <p:spPr bwMode="auto">
                <a:xfrm>
                  <a:off x="3836" y="265"/>
                  <a:ext cx="80" cy="150"/>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62" name="Arc 79">
                  <a:extLst>
                    <a:ext uri="{FF2B5EF4-FFF2-40B4-BE49-F238E27FC236}">
                      <a16:creationId xmlns:a16="http://schemas.microsoft.com/office/drawing/2014/main" id="{7B60CF2E-6008-4411-8AD8-88E1CDBA05DB}"/>
                    </a:ext>
                  </a:extLst>
                </p:cNvPr>
                <p:cNvSpPr>
                  <a:spLocks/>
                </p:cNvSpPr>
                <p:nvPr/>
              </p:nvSpPr>
              <p:spPr bwMode="auto">
                <a:xfrm flipH="1" flipV="1">
                  <a:off x="3915" y="397"/>
                  <a:ext cx="49"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056" name="Group 116">
                <a:extLst>
                  <a:ext uri="{FF2B5EF4-FFF2-40B4-BE49-F238E27FC236}">
                    <a16:creationId xmlns:a16="http://schemas.microsoft.com/office/drawing/2014/main" id="{D5A213D4-F856-4331-8CB4-A157B7FACFE6}"/>
                  </a:ext>
                </a:extLst>
              </p:cNvPr>
              <p:cNvGrpSpPr>
                <a:grpSpLocks/>
              </p:cNvGrpSpPr>
              <p:nvPr/>
            </p:nvGrpSpPr>
            <p:grpSpPr bwMode="auto">
              <a:xfrm flipH="1">
                <a:off x="1779" y="568"/>
                <a:ext cx="128" cy="215"/>
                <a:chOff x="3836" y="265"/>
                <a:chExt cx="128" cy="215"/>
              </a:xfrm>
            </p:grpSpPr>
            <p:sp>
              <p:nvSpPr>
                <p:cNvPr id="39059" name="Arc 117">
                  <a:extLst>
                    <a:ext uri="{FF2B5EF4-FFF2-40B4-BE49-F238E27FC236}">
                      <a16:creationId xmlns:a16="http://schemas.microsoft.com/office/drawing/2014/main" id="{12177003-732C-4FE0-A77F-0C0595B99FF6}"/>
                    </a:ext>
                  </a:extLst>
                </p:cNvPr>
                <p:cNvSpPr>
                  <a:spLocks/>
                </p:cNvSpPr>
                <p:nvPr/>
              </p:nvSpPr>
              <p:spPr bwMode="auto">
                <a:xfrm>
                  <a:off x="3836" y="265"/>
                  <a:ext cx="80" cy="150"/>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60" name="Arc 118">
                  <a:extLst>
                    <a:ext uri="{FF2B5EF4-FFF2-40B4-BE49-F238E27FC236}">
                      <a16:creationId xmlns:a16="http://schemas.microsoft.com/office/drawing/2014/main" id="{B874ED60-7CFD-4330-A198-CABB8A997F99}"/>
                    </a:ext>
                  </a:extLst>
                </p:cNvPr>
                <p:cNvSpPr>
                  <a:spLocks/>
                </p:cNvSpPr>
                <p:nvPr/>
              </p:nvSpPr>
              <p:spPr bwMode="auto">
                <a:xfrm flipH="1" flipV="1">
                  <a:off x="3915" y="397"/>
                  <a:ext cx="49"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57" name="Line 662">
                <a:extLst>
                  <a:ext uri="{FF2B5EF4-FFF2-40B4-BE49-F238E27FC236}">
                    <a16:creationId xmlns:a16="http://schemas.microsoft.com/office/drawing/2014/main" id="{02D6DC53-6297-45E1-983B-54AA0F2AF4C0}"/>
                  </a:ext>
                </a:extLst>
              </p:cNvPr>
              <p:cNvSpPr>
                <a:spLocks noChangeShapeType="1"/>
              </p:cNvSpPr>
              <p:nvPr/>
            </p:nvSpPr>
            <p:spPr bwMode="auto">
              <a:xfrm flipH="1">
                <a:off x="1620" y="784"/>
                <a:ext cx="168" cy="0"/>
              </a:xfrm>
              <a:prstGeom prst="line">
                <a:avLst/>
              </a:prstGeom>
              <a:noFill/>
              <a:ln w="38100">
                <a:solidFill>
                  <a:srgbClr val="66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8" name="Line 663">
                <a:extLst>
                  <a:ext uri="{FF2B5EF4-FFF2-40B4-BE49-F238E27FC236}">
                    <a16:creationId xmlns:a16="http://schemas.microsoft.com/office/drawing/2014/main" id="{61D9CDD1-6F7C-4985-8844-03CD2DBC1055}"/>
                  </a:ext>
                </a:extLst>
              </p:cNvPr>
              <p:cNvSpPr>
                <a:spLocks noChangeShapeType="1"/>
              </p:cNvSpPr>
              <p:nvPr/>
            </p:nvSpPr>
            <p:spPr bwMode="auto">
              <a:xfrm flipH="1">
                <a:off x="3959" y="784"/>
                <a:ext cx="168" cy="0"/>
              </a:xfrm>
              <a:prstGeom prst="line">
                <a:avLst/>
              </a:prstGeom>
              <a:noFill/>
              <a:ln w="38100">
                <a:solidFill>
                  <a:srgbClr val="66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053" name="Line 589">
              <a:extLst>
                <a:ext uri="{FF2B5EF4-FFF2-40B4-BE49-F238E27FC236}">
                  <a16:creationId xmlns:a16="http://schemas.microsoft.com/office/drawing/2014/main" id="{3173054C-0F13-4546-AD88-0612F84A5D95}"/>
                </a:ext>
              </a:extLst>
            </p:cNvPr>
            <p:cNvSpPr>
              <a:spLocks noChangeShapeType="1"/>
            </p:cNvSpPr>
            <p:nvPr/>
          </p:nvSpPr>
          <p:spPr bwMode="auto">
            <a:xfrm>
              <a:off x="4014" y="572"/>
              <a:ext cx="0" cy="273"/>
            </a:xfrm>
            <a:prstGeom prst="line">
              <a:avLst/>
            </a:prstGeom>
            <a:noFill/>
            <a:ln w="9525">
              <a:solidFill>
                <a:srgbClr val="009999"/>
              </a:solidFill>
              <a:round/>
              <a:headEnd/>
              <a:tailEnd/>
            </a:ln>
            <a:effectLst/>
            <a:scene3d>
              <a:camera prst="legacyObliqueTopRight"/>
              <a:lightRig rig="legacyFlat3" dir="b"/>
            </a:scene3d>
            <a:sp3d extrusionH="430200" prstMaterial="legacyMatte">
              <a:bevelT w="13500" h="13500" prst="angle"/>
              <a:bevelB w="13500" h="13500" prst="angle"/>
              <a:extrusionClr>
                <a:srgbClr val="009999"/>
              </a:extrusionClr>
              <a:contourClr>
                <a:srgbClr val="009999"/>
              </a:contour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en-US"/>
            </a:p>
          </p:txBody>
        </p:sp>
      </p:grpSp>
      <p:sp>
        <p:nvSpPr>
          <p:cNvPr id="141" name="Oval 668">
            <a:extLst>
              <a:ext uri="{FF2B5EF4-FFF2-40B4-BE49-F238E27FC236}">
                <a16:creationId xmlns:a16="http://schemas.microsoft.com/office/drawing/2014/main" id="{0C73E8CE-B4AA-4FFB-B40F-3CCF9BDE544E}"/>
              </a:ext>
            </a:extLst>
          </p:cNvPr>
          <p:cNvSpPr>
            <a:spLocks noChangeArrowheads="1"/>
          </p:cNvSpPr>
          <p:nvPr/>
        </p:nvSpPr>
        <p:spPr bwMode="auto">
          <a:xfrm>
            <a:off x="5091113" y="1582738"/>
            <a:ext cx="431800" cy="433387"/>
          </a:xfrm>
          <a:prstGeom prst="ellipse">
            <a:avLst/>
          </a:prstGeom>
          <a:gradFill rotWithShape="1">
            <a:gsLst>
              <a:gs pos="0">
                <a:srgbClr val="CCFFFF"/>
              </a:gs>
              <a:gs pos="100000">
                <a:srgbClr val="0000FF"/>
              </a:gs>
            </a:gsLst>
            <a:path path="shape">
              <a:fillToRect l="50000" t="50000" r="50000" b="50000"/>
            </a:path>
          </a:gradFill>
          <a:ln>
            <a:noFill/>
          </a:ln>
          <a:effectLst/>
          <a:extLst>
            <a:ext uri="{91240B29-F687-4F45-9708-019B960494DF}">
              <a14:hiddenLine xmlns:a14="http://schemas.microsoft.com/office/drawing/2010/main" w="9525">
                <a:solidFill>
                  <a:srgbClr val="00FFCC"/>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42" name="Group 671">
            <a:extLst>
              <a:ext uri="{FF2B5EF4-FFF2-40B4-BE49-F238E27FC236}">
                <a16:creationId xmlns:a16="http://schemas.microsoft.com/office/drawing/2014/main" id="{7CDDE166-3E42-463F-87B5-A16EE6114397}"/>
              </a:ext>
            </a:extLst>
          </p:cNvPr>
          <p:cNvGrpSpPr>
            <a:grpSpLocks/>
          </p:cNvGrpSpPr>
          <p:nvPr/>
        </p:nvGrpSpPr>
        <p:grpSpPr bwMode="auto">
          <a:xfrm>
            <a:off x="1114425" y="1485900"/>
            <a:ext cx="2665413" cy="504825"/>
            <a:chOff x="1564" y="527"/>
            <a:chExt cx="1679" cy="318"/>
          </a:xfrm>
        </p:grpSpPr>
        <p:grpSp>
          <p:nvGrpSpPr>
            <p:cNvPr id="38979" name="Group 665">
              <a:extLst>
                <a:ext uri="{FF2B5EF4-FFF2-40B4-BE49-F238E27FC236}">
                  <a16:creationId xmlns:a16="http://schemas.microsoft.com/office/drawing/2014/main" id="{426CC789-4A65-47F8-8D67-3DE49FD1D5CC}"/>
                </a:ext>
              </a:extLst>
            </p:cNvPr>
            <p:cNvGrpSpPr>
              <a:grpSpLocks/>
            </p:cNvGrpSpPr>
            <p:nvPr/>
          </p:nvGrpSpPr>
          <p:grpSpPr bwMode="auto">
            <a:xfrm>
              <a:off x="1564" y="527"/>
              <a:ext cx="1679" cy="262"/>
              <a:chOff x="2017" y="164"/>
              <a:chExt cx="1679" cy="262"/>
            </a:xfrm>
          </p:grpSpPr>
          <p:grpSp>
            <p:nvGrpSpPr>
              <p:cNvPr id="38981" name="Group 591">
                <a:extLst>
                  <a:ext uri="{FF2B5EF4-FFF2-40B4-BE49-F238E27FC236}">
                    <a16:creationId xmlns:a16="http://schemas.microsoft.com/office/drawing/2014/main" id="{06B5F37D-C494-483E-B6AD-2836AC8C3BE3}"/>
                  </a:ext>
                </a:extLst>
              </p:cNvPr>
              <p:cNvGrpSpPr>
                <a:grpSpLocks/>
              </p:cNvGrpSpPr>
              <p:nvPr/>
            </p:nvGrpSpPr>
            <p:grpSpPr bwMode="auto">
              <a:xfrm>
                <a:off x="2250" y="164"/>
                <a:ext cx="1208" cy="262"/>
                <a:chOff x="1895" y="265"/>
                <a:chExt cx="1951" cy="262"/>
              </a:xfrm>
            </p:grpSpPr>
            <p:grpSp>
              <p:nvGrpSpPr>
                <p:cNvPr id="38990" name="Group 592">
                  <a:extLst>
                    <a:ext uri="{FF2B5EF4-FFF2-40B4-BE49-F238E27FC236}">
                      <a16:creationId xmlns:a16="http://schemas.microsoft.com/office/drawing/2014/main" id="{9D41A8E8-39C4-4FBF-8394-EABB506125A0}"/>
                    </a:ext>
                  </a:extLst>
                </p:cNvPr>
                <p:cNvGrpSpPr>
                  <a:grpSpLocks/>
                </p:cNvGrpSpPr>
                <p:nvPr/>
              </p:nvGrpSpPr>
              <p:grpSpPr bwMode="auto">
                <a:xfrm>
                  <a:off x="1895" y="265"/>
                  <a:ext cx="163" cy="262"/>
                  <a:chOff x="1584" y="1296"/>
                  <a:chExt cx="228" cy="336"/>
                </a:xfrm>
              </p:grpSpPr>
              <p:sp>
                <p:nvSpPr>
                  <p:cNvPr id="39047" name="Arc 593">
                    <a:extLst>
                      <a:ext uri="{FF2B5EF4-FFF2-40B4-BE49-F238E27FC236}">
                        <a16:creationId xmlns:a16="http://schemas.microsoft.com/office/drawing/2014/main" id="{816F9CBD-26BE-4452-985D-1D2FFB188F5F}"/>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48" name="Arc 594">
                    <a:extLst>
                      <a:ext uri="{FF2B5EF4-FFF2-40B4-BE49-F238E27FC236}">
                        <a16:creationId xmlns:a16="http://schemas.microsoft.com/office/drawing/2014/main" id="{D615D3DF-663E-4EBB-9FAA-D72ABCA503F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49" name="Group 595">
                    <a:extLst>
                      <a:ext uri="{FF2B5EF4-FFF2-40B4-BE49-F238E27FC236}">
                        <a16:creationId xmlns:a16="http://schemas.microsoft.com/office/drawing/2014/main" id="{D0A9B461-8029-4F2B-9AB7-F5809CA6CEBA}"/>
                      </a:ext>
                    </a:extLst>
                  </p:cNvPr>
                  <p:cNvGrpSpPr>
                    <a:grpSpLocks/>
                  </p:cNvGrpSpPr>
                  <p:nvPr/>
                </p:nvGrpSpPr>
                <p:grpSpPr bwMode="auto">
                  <a:xfrm flipV="1">
                    <a:off x="1649" y="1488"/>
                    <a:ext cx="96" cy="144"/>
                    <a:chOff x="1584" y="1056"/>
                    <a:chExt cx="1104" cy="576"/>
                  </a:xfrm>
                </p:grpSpPr>
                <p:sp>
                  <p:nvSpPr>
                    <p:cNvPr id="39050" name="Arc 596">
                      <a:extLst>
                        <a:ext uri="{FF2B5EF4-FFF2-40B4-BE49-F238E27FC236}">
                          <a16:creationId xmlns:a16="http://schemas.microsoft.com/office/drawing/2014/main" id="{22F60865-2C55-4A84-907B-1A95D429A74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51" name="Arc 597">
                      <a:extLst>
                        <a:ext uri="{FF2B5EF4-FFF2-40B4-BE49-F238E27FC236}">
                          <a16:creationId xmlns:a16="http://schemas.microsoft.com/office/drawing/2014/main" id="{D1581B28-2B10-48DF-B2AF-F3AC810D01A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8991" name="Group 598">
                  <a:extLst>
                    <a:ext uri="{FF2B5EF4-FFF2-40B4-BE49-F238E27FC236}">
                      <a16:creationId xmlns:a16="http://schemas.microsoft.com/office/drawing/2014/main" id="{EFE55432-7CD3-4588-A60D-EFAA3845DDDE}"/>
                    </a:ext>
                  </a:extLst>
                </p:cNvPr>
                <p:cNvGrpSpPr>
                  <a:grpSpLocks/>
                </p:cNvGrpSpPr>
                <p:nvPr/>
              </p:nvGrpSpPr>
              <p:grpSpPr bwMode="auto">
                <a:xfrm>
                  <a:off x="2058" y="265"/>
                  <a:ext cx="163" cy="262"/>
                  <a:chOff x="1584" y="1296"/>
                  <a:chExt cx="228" cy="336"/>
                </a:xfrm>
              </p:grpSpPr>
              <p:sp>
                <p:nvSpPr>
                  <p:cNvPr id="39042" name="Arc 599">
                    <a:extLst>
                      <a:ext uri="{FF2B5EF4-FFF2-40B4-BE49-F238E27FC236}">
                        <a16:creationId xmlns:a16="http://schemas.microsoft.com/office/drawing/2014/main" id="{C70099B0-54B0-44D7-B728-BAACC1D9DB9A}"/>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43" name="Arc 600">
                    <a:extLst>
                      <a:ext uri="{FF2B5EF4-FFF2-40B4-BE49-F238E27FC236}">
                        <a16:creationId xmlns:a16="http://schemas.microsoft.com/office/drawing/2014/main" id="{E9FF89F1-494D-424D-8FF9-83746889AE3F}"/>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44" name="Group 601">
                    <a:extLst>
                      <a:ext uri="{FF2B5EF4-FFF2-40B4-BE49-F238E27FC236}">
                        <a16:creationId xmlns:a16="http://schemas.microsoft.com/office/drawing/2014/main" id="{0061BC45-9918-4513-8EE3-7F16169C5C7D}"/>
                      </a:ext>
                    </a:extLst>
                  </p:cNvPr>
                  <p:cNvGrpSpPr>
                    <a:grpSpLocks/>
                  </p:cNvGrpSpPr>
                  <p:nvPr/>
                </p:nvGrpSpPr>
                <p:grpSpPr bwMode="auto">
                  <a:xfrm flipV="1">
                    <a:off x="1649" y="1488"/>
                    <a:ext cx="96" cy="144"/>
                    <a:chOff x="1584" y="1056"/>
                    <a:chExt cx="1104" cy="576"/>
                  </a:xfrm>
                </p:grpSpPr>
                <p:sp>
                  <p:nvSpPr>
                    <p:cNvPr id="39045" name="Arc 602">
                      <a:extLst>
                        <a:ext uri="{FF2B5EF4-FFF2-40B4-BE49-F238E27FC236}">
                          <a16:creationId xmlns:a16="http://schemas.microsoft.com/office/drawing/2014/main" id="{C39AF255-A32F-4167-BB35-C37F2392DD6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46" name="Arc 603">
                      <a:extLst>
                        <a:ext uri="{FF2B5EF4-FFF2-40B4-BE49-F238E27FC236}">
                          <a16:creationId xmlns:a16="http://schemas.microsoft.com/office/drawing/2014/main" id="{81601CC2-B6A9-4256-B682-2CFE61992D6B}"/>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8992" name="Group 604">
                  <a:extLst>
                    <a:ext uri="{FF2B5EF4-FFF2-40B4-BE49-F238E27FC236}">
                      <a16:creationId xmlns:a16="http://schemas.microsoft.com/office/drawing/2014/main" id="{A3BCB765-3BCF-4382-95A5-02CA66286537}"/>
                    </a:ext>
                  </a:extLst>
                </p:cNvPr>
                <p:cNvGrpSpPr>
                  <a:grpSpLocks/>
                </p:cNvGrpSpPr>
                <p:nvPr/>
              </p:nvGrpSpPr>
              <p:grpSpPr bwMode="auto">
                <a:xfrm>
                  <a:off x="2219" y="265"/>
                  <a:ext cx="163" cy="262"/>
                  <a:chOff x="1584" y="1296"/>
                  <a:chExt cx="228" cy="336"/>
                </a:xfrm>
              </p:grpSpPr>
              <p:sp>
                <p:nvSpPr>
                  <p:cNvPr id="39037" name="Arc 605">
                    <a:extLst>
                      <a:ext uri="{FF2B5EF4-FFF2-40B4-BE49-F238E27FC236}">
                        <a16:creationId xmlns:a16="http://schemas.microsoft.com/office/drawing/2014/main" id="{1A50BAC6-73EC-4D42-B465-FF0E7CA3A7F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38" name="Arc 606">
                    <a:extLst>
                      <a:ext uri="{FF2B5EF4-FFF2-40B4-BE49-F238E27FC236}">
                        <a16:creationId xmlns:a16="http://schemas.microsoft.com/office/drawing/2014/main" id="{7671C28D-3B3C-401F-913E-EBDE574032A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39" name="Group 607">
                    <a:extLst>
                      <a:ext uri="{FF2B5EF4-FFF2-40B4-BE49-F238E27FC236}">
                        <a16:creationId xmlns:a16="http://schemas.microsoft.com/office/drawing/2014/main" id="{6798B9FB-3E71-4D24-BF73-E3F56A5B7A30}"/>
                      </a:ext>
                    </a:extLst>
                  </p:cNvPr>
                  <p:cNvGrpSpPr>
                    <a:grpSpLocks/>
                  </p:cNvGrpSpPr>
                  <p:nvPr/>
                </p:nvGrpSpPr>
                <p:grpSpPr bwMode="auto">
                  <a:xfrm flipV="1">
                    <a:off x="1649" y="1488"/>
                    <a:ext cx="96" cy="144"/>
                    <a:chOff x="1584" y="1056"/>
                    <a:chExt cx="1104" cy="576"/>
                  </a:xfrm>
                </p:grpSpPr>
                <p:sp>
                  <p:nvSpPr>
                    <p:cNvPr id="39040" name="Arc 608">
                      <a:extLst>
                        <a:ext uri="{FF2B5EF4-FFF2-40B4-BE49-F238E27FC236}">
                          <a16:creationId xmlns:a16="http://schemas.microsoft.com/office/drawing/2014/main" id="{9ECA26CC-3BD7-4292-BA61-CF7D3BC68A2E}"/>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41" name="Arc 609">
                      <a:extLst>
                        <a:ext uri="{FF2B5EF4-FFF2-40B4-BE49-F238E27FC236}">
                          <a16:creationId xmlns:a16="http://schemas.microsoft.com/office/drawing/2014/main" id="{03692808-1B83-400A-9909-5C9B6DA9318F}"/>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8993" name="Group 610">
                  <a:extLst>
                    <a:ext uri="{FF2B5EF4-FFF2-40B4-BE49-F238E27FC236}">
                      <a16:creationId xmlns:a16="http://schemas.microsoft.com/office/drawing/2014/main" id="{BABE29FF-140F-4704-B21C-A049F4FD9EAB}"/>
                    </a:ext>
                  </a:extLst>
                </p:cNvPr>
                <p:cNvGrpSpPr>
                  <a:grpSpLocks/>
                </p:cNvGrpSpPr>
                <p:nvPr/>
              </p:nvGrpSpPr>
              <p:grpSpPr bwMode="auto">
                <a:xfrm>
                  <a:off x="2382" y="265"/>
                  <a:ext cx="163" cy="262"/>
                  <a:chOff x="1584" y="1296"/>
                  <a:chExt cx="228" cy="336"/>
                </a:xfrm>
              </p:grpSpPr>
              <p:sp>
                <p:nvSpPr>
                  <p:cNvPr id="39032" name="Arc 611">
                    <a:extLst>
                      <a:ext uri="{FF2B5EF4-FFF2-40B4-BE49-F238E27FC236}">
                        <a16:creationId xmlns:a16="http://schemas.microsoft.com/office/drawing/2014/main" id="{5B19253C-4016-456A-A177-3A070F52027F}"/>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33" name="Arc 612">
                    <a:extLst>
                      <a:ext uri="{FF2B5EF4-FFF2-40B4-BE49-F238E27FC236}">
                        <a16:creationId xmlns:a16="http://schemas.microsoft.com/office/drawing/2014/main" id="{6EA2CE07-3AC0-4DF0-8FD3-062BA5FD6579}"/>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34" name="Group 613">
                    <a:extLst>
                      <a:ext uri="{FF2B5EF4-FFF2-40B4-BE49-F238E27FC236}">
                        <a16:creationId xmlns:a16="http://schemas.microsoft.com/office/drawing/2014/main" id="{2FC70E4F-44BD-4203-930F-B4BDF2A4D71C}"/>
                      </a:ext>
                    </a:extLst>
                  </p:cNvPr>
                  <p:cNvGrpSpPr>
                    <a:grpSpLocks/>
                  </p:cNvGrpSpPr>
                  <p:nvPr/>
                </p:nvGrpSpPr>
                <p:grpSpPr bwMode="auto">
                  <a:xfrm flipV="1">
                    <a:off x="1649" y="1488"/>
                    <a:ext cx="96" cy="144"/>
                    <a:chOff x="1584" y="1056"/>
                    <a:chExt cx="1104" cy="576"/>
                  </a:xfrm>
                </p:grpSpPr>
                <p:sp>
                  <p:nvSpPr>
                    <p:cNvPr id="39035" name="Arc 614">
                      <a:extLst>
                        <a:ext uri="{FF2B5EF4-FFF2-40B4-BE49-F238E27FC236}">
                          <a16:creationId xmlns:a16="http://schemas.microsoft.com/office/drawing/2014/main" id="{36D0DE67-0F43-441D-B92D-2EE8573A89C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36" name="Arc 615">
                      <a:extLst>
                        <a:ext uri="{FF2B5EF4-FFF2-40B4-BE49-F238E27FC236}">
                          <a16:creationId xmlns:a16="http://schemas.microsoft.com/office/drawing/2014/main" id="{94FB3E67-E865-4D42-AC90-D85AB124FC3B}"/>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8994" name="Arc 616">
                  <a:extLst>
                    <a:ext uri="{FF2B5EF4-FFF2-40B4-BE49-F238E27FC236}">
                      <a16:creationId xmlns:a16="http://schemas.microsoft.com/office/drawing/2014/main" id="{614585EE-2303-4AE6-8BFF-FCC2482B76DF}"/>
                    </a:ext>
                  </a:extLst>
                </p:cNvPr>
                <p:cNvSpPr>
                  <a:spLocks/>
                </p:cNvSpPr>
                <p:nvPr/>
              </p:nvSpPr>
              <p:spPr bwMode="auto">
                <a:xfrm>
                  <a:off x="2545"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95" name="Arc 617">
                  <a:extLst>
                    <a:ext uri="{FF2B5EF4-FFF2-40B4-BE49-F238E27FC236}">
                      <a16:creationId xmlns:a16="http://schemas.microsoft.com/office/drawing/2014/main" id="{63FFFE30-CAFB-4628-833D-AEA15B1D8706}"/>
                    </a:ext>
                  </a:extLst>
                </p:cNvPr>
                <p:cNvSpPr>
                  <a:spLocks/>
                </p:cNvSpPr>
                <p:nvPr/>
              </p:nvSpPr>
              <p:spPr bwMode="auto">
                <a:xfrm flipH="1">
                  <a:off x="2593"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8996" name="Group 618">
                  <a:extLst>
                    <a:ext uri="{FF2B5EF4-FFF2-40B4-BE49-F238E27FC236}">
                      <a16:creationId xmlns:a16="http://schemas.microsoft.com/office/drawing/2014/main" id="{386DD748-3532-4524-ABB1-3397AEB18A29}"/>
                    </a:ext>
                  </a:extLst>
                </p:cNvPr>
                <p:cNvGrpSpPr>
                  <a:grpSpLocks/>
                </p:cNvGrpSpPr>
                <p:nvPr/>
              </p:nvGrpSpPr>
              <p:grpSpPr bwMode="auto">
                <a:xfrm flipV="1">
                  <a:off x="2591" y="415"/>
                  <a:ext cx="69" cy="112"/>
                  <a:chOff x="1584" y="1056"/>
                  <a:chExt cx="1104" cy="576"/>
                </a:xfrm>
              </p:grpSpPr>
              <p:sp>
                <p:nvSpPr>
                  <p:cNvPr id="39030" name="Arc 619">
                    <a:extLst>
                      <a:ext uri="{FF2B5EF4-FFF2-40B4-BE49-F238E27FC236}">
                        <a16:creationId xmlns:a16="http://schemas.microsoft.com/office/drawing/2014/main" id="{DC835FA0-316C-4BFB-B6B9-462F2185F29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31" name="Arc 620">
                    <a:extLst>
                      <a:ext uri="{FF2B5EF4-FFF2-40B4-BE49-F238E27FC236}">
                        <a16:creationId xmlns:a16="http://schemas.microsoft.com/office/drawing/2014/main" id="{82F17C9B-FF58-4A4C-BB07-6D812312D4A4}"/>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8997" name="Arc 621">
                  <a:extLst>
                    <a:ext uri="{FF2B5EF4-FFF2-40B4-BE49-F238E27FC236}">
                      <a16:creationId xmlns:a16="http://schemas.microsoft.com/office/drawing/2014/main" id="{7DD3B1F0-4C5B-48AF-B41B-7074AEB33517}"/>
                    </a:ext>
                  </a:extLst>
                </p:cNvPr>
                <p:cNvSpPr>
                  <a:spLocks/>
                </p:cNvSpPr>
                <p:nvPr/>
              </p:nvSpPr>
              <p:spPr bwMode="auto">
                <a:xfrm>
                  <a:off x="2708"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98" name="Arc 622">
                  <a:extLst>
                    <a:ext uri="{FF2B5EF4-FFF2-40B4-BE49-F238E27FC236}">
                      <a16:creationId xmlns:a16="http://schemas.microsoft.com/office/drawing/2014/main" id="{7DF8E115-5399-494A-81EC-4CAF3EB6AF13}"/>
                    </a:ext>
                  </a:extLst>
                </p:cNvPr>
                <p:cNvSpPr>
                  <a:spLocks/>
                </p:cNvSpPr>
                <p:nvPr/>
              </p:nvSpPr>
              <p:spPr bwMode="auto">
                <a:xfrm flipH="1">
                  <a:off x="2756"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8999" name="Group 623">
                  <a:extLst>
                    <a:ext uri="{FF2B5EF4-FFF2-40B4-BE49-F238E27FC236}">
                      <a16:creationId xmlns:a16="http://schemas.microsoft.com/office/drawing/2014/main" id="{5A2DC5D2-277D-4A60-B943-30954E42DDB8}"/>
                    </a:ext>
                  </a:extLst>
                </p:cNvPr>
                <p:cNvGrpSpPr>
                  <a:grpSpLocks/>
                </p:cNvGrpSpPr>
                <p:nvPr/>
              </p:nvGrpSpPr>
              <p:grpSpPr bwMode="auto">
                <a:xfrm flipV="1">
                  <a:off x="2754" y="415"/>
                  <a:ext cx="69" cy="112"/>
                  <a:chOff x="1584" y="1056"/>
                  <a:chExt cx="1104" cy="576"/>
                </a:xfrm>
              </p:grpSpPr>
              <p:sp>
                <p:nvSpPr>
                  <p:cNvPr id="39028" name="Arc 624">
                    <a:extLst>
                      <a:ext uri="{FF2B5EF4-FFF2-40B4-BE49-F238E27FC236}">
                        <a16:creationId xmlns:a16="http://schemas.microsoft.com/office/drawing/2014/main" id="{0D530DD5-C55F-4C10-9442-53A447D58CE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29" name="Arc 625">
                    <a:extLst>
                      <a:ext uri="{FF2B5EF4-FFF2-40B4-BE49-F238E27FC236}">
                        <a16:creationId xmlns:a16="http://schemas.microsoft.com/office/drawing/2014/main" id="{643F5A5E-63A6-4420-B2A5-6275C8C6918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00" name="Arc 626">
                  <a:extLst>
                    <a:ext uri="{FF2B5EF4-FFF2-40B4-BE49-F238E27FC236}">
                      <a16:creationId xmlns:a16="http://schemas.microsoft.com/office/drawing/2014/main" id="{E19EE37B-24EF-486B-890F-D577C956543B}"/>
                    </a:ext>
                  </a:extLst>
                </p:cNvPr>
                <p:cNvSpPr>
                  <a:spLocks/>
                </p:cNvSpPr>
                <p:nvPr/>
              </p:nvSpPr>
              <p:spPr bwMode="auto">
                <a:xfrm>
                  <a:off x="2871"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01" name="Arc 627">
                  <a:extLst>
                    <a:ext uri="{FF2B5EF4-FFF2-40B4-BE49-F238E27FC236}">
                      <a16:creationId xmlns:a16="http://schemas.microsoft.com/office/drawing/2014/main" id="{B32725F9-986F-471B-AB48-D8A086125D5F}"/>
                    </a:ext>
                  </a:extLst>
                </p:cNvPr>
                <p:cNvSpPr>
                  <a:spLocks/>
                </p:cNvSpPr>
                <p:nvPr/>
              </p:nvSpPr>
              <p:spPr bwMode="auto">
                <a:xfrm flipH="1">
                  <a:off x="2919"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02" name="Group 628">
                  <a:extLst>
                    <a:ext uri="{FF2B5EF4-FFF2-40B4-BE49-F238E27FC236}">
                      <a16:creationId xmlns:a16="http://schemas.microsoft.com/office/drawing/2014/main" id="{66030EB1-F192-4BFE-AC69-F1C055A83328}"/>
                    </a:ext>
                  </a:extLst>
                </p:cNvPr>
                <p:cNvGrpSpPr>
                  <a:grpSpLocks/>
                </p:cNvGrpSpPr>
                <p:nvPr/>
              </p:nvGrpSpPr>
              <p:grpSpPr bwMode="auto">
                <a:xfrm flipV="1">
                  <a:off x="2917" y="415"/>
                  <a:ext cx="69" cy="112"/>
                  <a:chOff x="1584" y="1056"/>
                  <a:chExt cx="1104" cy="576"/>
                </a:xfrm>
              </p:grpSpPr>
              <p:sp>
                <p:nvSpPr>
                  <p:cNvPr id="39026" name="Arc 629">
                    <a:extLst>
                      <a:ext uri="{FF2B5EF4-FFF2-40B4-BE49-F238E27FC236}">
                        <a16:creationId xmlns:a16="http://schemas.microsoft.com/office/drawing/2014/main" id="{6392818A-5A4F-495D-89CC-DEEA95270ED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27" name="Arc 630">
                    <a:extLst>
                      <a:ext uri="{FF2B5EF4-FFF2-40B4-BE49-F238E27FC236}">
                        <a16:creationId xmlns:a16="http://schemas.microsoft.com/office/drawing/2014/main" id="{86169AFF-5EC4-4B61-BD3F-DC585472265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03" name="Arc 631">
                  <a:extLst>
                    <a:ext uri="{FF2B5EF4-FFF2-40B4-BE49-F238E27FC236}">
                      <a16:creationId xmlns:a16="http://schemas.microsoft.com/office/drawing/2014/main" id="{F12F820D-C0D1-42E7-BCA5-78C5C66E70E7}"/>
                    </a:ext>
                  </a:extLst>
                </p:cNvPr>
                <p:cNvSpPr>
                  <a:spLocks/>
                </p:cNvSpPr>
                <p:nvPr/>
              </p:nvSpPr>
              <p:spPr bwMode="auto">
                <a:xfrm>
                  <a:off x="3034"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04" name="Arc 632">
                  <a:extLst>
                    <a:ext uri="{FF2B5EF4-FFF2-40B4-BE49-F238E27FC236}">
                      <a16:creationId xmlns:a16="http://schemas.microsoft.com/office/drawing/2014/main" id="{EA770101-7777-4C00-9586-FE51664EC12D}"/>
                    </a:ext>
                  </a:extLst>
                </p:cNvPr>
                <p:cNvSpPr>
                  <a:spLocks/>
                </p:cNvSpPr>
                <p:nvPr/>
              </p:nvSpPr>
              <p:spPr bwMode="auto">
                <a:xfrm flipH="1">
                  <a:off x="3082"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05" name="Group 633">
                  <a:extLst>
                    <a:ext uri="{FF2B5EF4-FFF2-40B4-BE49-F238E27FC236}">
                      <a16:creationId xmlns:a16="http://schemas.microsoft.com/office/drawing/2014/main" id="{5216700E-FD94-409D-8800-BAAAFB732453}"/>
                    </a:ext>
                  </a:extLst>
                </p:cNvPr>
                <p:cNvGrpSpPr>
                  <a:grpSpLocks/>
                </p:cNvGrpSpPr>
                <p:nvPr/>
              </p:nvGrpSpPr>
              <p:grpSpPr bwMode="auto">
                <a:xfrm flipV="1">
                  <a:off x="3080" y="415"/>
                  <a:ext cx="69" cy="112"/>
                  <a:chOff x="1584" y="1056"/>
                  <a:chExt cx="1104" cy="576"/>
                </a:xfrm>
              </p:grpSpPr>
              <p:sp>
                <p:nvSpPr>
                  <p:cNvPr id="39024" name="Arc 634">
                    <a:extLst>
                      <a:ext uri="{FF2B5EF4-FFF2-40B4-BE49-F238E27FC236}">
                        <a16:creationId xmlns:a16="http://schemas.microsoft.com/office/drawing/2014/main" id="{0570475A-7D68-4390-9AE7-EC4B08A1748F}"/>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25" name="Arc 635">
                    <a:extLst>
                      <a:ext uri="{FF2B5EF4-FFF2-40B4-BE49-F238E27FC236}">
                        <a16:creationId xmlns:a16="http://schemas.microsoft.com/office/drawing/2014/main" id="{FE55A288-D0E8-41F4-9B59-E6C425420D0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06" name="Arc 636">
                  <a:extLst>
                    <a:ext uri="{FF2B5EF4-FFF2-40B4-BE49-F238E27FC236}">
                      <a16:creationId xmlns:a16="http://schemas.microsoft.com/office/drawing/2014/main" id="{D79E9A12-BF97-4F15-9E3D-F1C4C030D998}"/>
                    </a:ext>
                  </a:extLst>
                </p:cNvPr>
                <p:cNvSpPr>
                  <a:spLocks/>
                </p:cNvSpPr>
                <p:nvPr/>
              </p:nvSpPr>
              <p:spPr bwMode="auto">
                <a:xfrm>
                  <a:off x="3194"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07" name="Arc 637">
                  <a:extLst>
                    <a:ext uri="{FF2B5EF4-FFF2-40B4-BE49-F238E27FC236}">
                      <a16:creationId xmlns:a16="http://schemas.microsoft.com/office/drawing/2014/main" id="{1764CA6D-9617-4B99-A809-DBE9B6177936}"/>
                    </a:ext>
                  </a:extLst>
                </p:cNvPr>
                <p:cNvSpPr>
                  <a:spLocks/>
                </p:cNvSpPr>
                <p:nvPr/>
              </p:nvSpPr>
              <p:spPr bwMode="auto">
                <a:xfrm flipH="1">
                  <a:off x="3242"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08" name="Group 638">
                  <a:extLst>
                    <a:ext uri="{FF2B5EF4-FFF2-40B4-BE49-F238E27FC236}">
                      <a16:creationId xmlns:a16="http://schemas.microsoft.com/office/drawing/2014/main" id="{880BE25D-F19F-4ECF-9D9F-A5216A459A4E}"/>
                    </a:ext>
                  </a:extLst>
                </p:cNvPr>
                <p:cNvGrpSpPr>
                  <a:grpSpLocks/>
                </p:cNvGrpSpPr>
                <p:nvPr/>
              </p:nvGrpSpPr>
              <p:grpSpPr bwMode="auto">
                <a:xfrm flipV="1">
                  <a:off x="3240" y="415"/>
                  <a:ext cx="69" cy="112"/>
                  <a:chOff x="1584" y="1056"/>
                  <a:chExt cx="1104" cy="576"/>
                </a:xfrm>
              </p:grpSpPr>
              <p:sp>
                <p:nvSpPr>
                  <p:cNvPr id="39022" name="Arc 639">
                    <a:extLst>
                      <a:ext uri="{FF2B5EF4-FFF2-40B4-BE49-F238E27FC236}">
                        <a16:creationId xmlns:a16="http://schemas.microsoft.com/office/drawing/2014/main" id="{A86EAA5B-D54F-4314-B1FD-7A6BDD0CED5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23" name="Arc 640">
                    <a:extLst>
                      <a:ext uri="{FF2B5EF4-FFF2-40B4-BE49-F238E27FC236}">
                        <a16:creationId xmlns:a16="http://schemas.microsoft.com/office/drawing/2014/main" id="{CA24FCB1-1FA8-4C00-BBDF-725D4B195D43}"/>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09" name="Arc 641">
                  <a:extLst>
                    <a:ext uri="{FF2B5EF4-FFF2-40B4-BE49-F238E27FC236}">
                      <a16:creationId xmlns:a16="http://schemas.microsoft.com/office/drawing/2014/main" id="{6C44F525-98A8-4F5E-B502-41EC03A1821E}"/>
                    </a:ext>
                  </a:extLst>
                </p:cNvPr>
                <p:cNvSpPr>
                  <a:spLocks/>
                </p:cNvSpPr>
                <p:nvPr/>
              </p:nvSpPr>
              <p:spPr bwMode="auto">
                <a:xfrm>
                  <a:off x="3357"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0" name="Arc 642">
                  <a:extLst>
                    <a:ext uri="{FF2B5EF4-FFF2-40B4-BE49-F238E27FC236}">
                      <a16:creationId xmlns:a16="http://schemas.microsoft.com/office/drawing/2014/main" id="{679B953B-8C9F-4F17-B597-CD443EF55475}"/>
                    </a:ext>
                  </a:extLst>
                </p:cNvPr>
                <p:cNvSpPr>
                  <a:spLocks/>
                </p:cNvSpPr>
                <p:nvPr/>
              </p:nvSpPr>
              <p:spPr bwMode="auto">
                <a:xfrm flipH="1">
                  <a:off x="3405" y="265"/>
                  <a:ext cx="115"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011" name="Group 643">
                  <a:extLst>
                    <a:ext uri="{FF2B5EF4-FFF2-40B4-BE49-F238E27FC236}">
                      <a16:creationId xmlns:a16="http://schemas.microsoft.com/office/drawing/2014/main" id="{6A52CAD0-D05C-4296-98DA-56F91F48EEC8}"/>
                    </a:ext>
                  </a:extLst>
                </p:cNvPr>
                <p:cNvGrpSpPr>
                  <a:grpSpLocks/>
                </p:cNvGrpSpPr>
                <p:nvPr/>
              </p:nvGrpSpPr>
              <p:grpSpPr bwMode="auto">
                <a:xfrm flipV="1">
                  <a:off x="3403" y="415"/>
                  <a:ext cx="69" cy="112"/>
                  <a:chOff x="1584" y="1056"/>
                  <a:chExt cx="1104" cy="576"/>
                </a:xfrm>
              </p:grpSpPr>
              <p:sp>
                <p:nvSpPr>
                  <p:cNvPr id="39020" name="Arc 644">
                    <a:extLst>
                      <a:ext uri="{FF2B5EF4-FFF2-40B4-BE49-F238E27FC236}">
                        <a16:creationId xmlns:a16="http://schemas.microsoft.com/office/drawing/2014/main" id="{7E4B1946-29EE-4DE1-BB68-BF2DFB7E99C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21" name="Arc 645">
                    <a:extLst>
                      <a:ext uri="{FF2B5EF4-FFF2-40B4-BE49-F238E27FC236}">
                        <a16:creationId xmlns:a16="http://schemas.microsoft.com/office/drawing/2014/main" id="{B4DDFF89-4184-44CB-945A-8E13FB9BDE7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012" name="Arc 646">
                  <a:extLst>
                    <a:ext uri="{FF2B5EF4-FFF2-40B4-BE49-F238E27FC236}">
                      <a16:creationId xmlns:a16="http://schemas.microsoft.com/office/drawing/2014/main" id="{ACF38AC8-2B79-4C8F-BCA5-73FB94BD67B0}"/>
                    </a:ext>
                  </a:extLst>
                </p:cNvPr>
                <p:cNvSpPr>
                  <a:spLocks/>
                </p:cNvSpPr>
                <p:nvPr/>
              </p:nvSpPr>
              <p:spPr bwMode="auto">
                <a:xfrm>
                  <a:off x="3520" y="265"/>
                  <a:ext cx="11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3" name="Arc 647">
                  <a:extLst>
                    <a:ext uri="{FF2B5EF4-FFF2-40B4-BE49-F238E27FC236}">
                      <a16:creationId xmlns:a16="http://schemas.microsoft.com/office/drawing/2014/main" id="{24FE5B13-4D06-4DF6-9473-C01E73F525E3}"/>
                    </a:ext>
                  </a:extLst>
                </p:cNvPr>
                <p:cNvSpPr>
                  <a:spLocks/>
                </p:cNvSpPr>
                <p:nvPr/>
              </p:nvSpPr>
              <p:spPr bwMode="auto">
                <a:xfrm flipH="1">
                  <a:off x="3568" y="265"/>
                  <a:ext cx="116"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4" name="Arc 648">
                  <a:extLst>
                    <a:ext uri="{FF2B5EF4-FFF2-40B4-BE49-F238E27FC236}">
                      <a16:creationId xmlns:a16="http://schemas.microsoft.com/office/drawing/2014/main" id="{93143A35-7921-4775-9316-B2E9D9F92473}"/>
                    </a:ext>
                  </a:extLst>
                </p:cNvPr>
                <p:cNvSpPr>
                  <a:spLocks/>
                </p:cNvSpPr>
                <p:nvPr/>
              </p:nvSpPr>
              <p:spPr bwMode="auto">
                <a:xfrm flipV="1">
                  <a:off x="3600" y="415"/>
                  <a:ext cx="36"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5" name="Arc 649">
                  <a:extLst>
                    <a:ext uri="{FF2B5EF4-FFF2-40B4-BE49-F238E27FC236}">
                      <a16:creationId xmlns:a16="http://schemas.microsoft.com/office/drawing/2014/main" id="{A8B34E12-5E13-411B-970E-D19B3EE522A1}"/>
                    </a:ext>
                  </a:extLst>
                </p:cNvPr>
                <p:cNvSpPr>
                  <a:spLocks/>
                </p:cNvSpPr>
                <p:nvPr/>
              </p:nvSpPr>
              <p:spPr bwMode="auto">
                <a:xfrm flipH="1" flipV="1">
                  <a:off x="3567" y="415"/>
                  <a:ext cx="36"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6" name="Arc 650">
                  <a:extLst>
                    <a:ext uri="{FF2B5EF4-FFF2-40B4-BE49-F238E27FC236}">
                      <a16:creationId xmlns:a16="http://schemas.microsoft.com/office/drawing/2014/main" id="{B2AE5AAF-C5A0-4E67-A2DD-9302257D1A97}"/>
                    </a:ext>
                  </a:extLst>
                </p:cNvPr>
                <p:cNvSpPr>
                  <a:spLocks/>
                </p:cNvSpPr>
                <p:nvPr/>
              </p:nvSpPr>
              <p:spPr bwMode="auto">
                <a:xfrm>
                  <a:off x="3684" y="265"/>
                  <a:ext cx="114"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7" name="Arc 651">
                  <a:extLst>
                    <a:ext uri="{FF2B5EF4-FFF2-40B4-BE49-F238E27FC236}">
                      <a16:creationId xmlns:a16="http://schemas.microsoft.com/office/drawing/2014/main" id="{91FE8AF8-C21E-46D3-AC15-834000A41142}"/>
                    </a:ext>
                  </a:extLst>
                </p:cNvPr>
                <p:cNvSpPr>
                  <a:spLocks/>
                </p:cNvSpPr>
                <p:nvPr/>
              </p:nvSpPr>
              <p:spPr bwMode="auto">
                <a:xfrm flipH="1">
                  <a:off x="3732" y="265"/>
                  <a:ext cx="114" cy="15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8" name="Arc 652">
                  <a:extLst>
                    <a:ext uri="{FF2B5EF4-FFF2-40B4-BE49-F238E27FC236}">
                      <a16:creationId xmlns:a16="http://schemas.microsoft.com/office/drawing/2014/main" id="{A5D17662-7DCD-4D0D-87EE-801CD9F5EEDE}"/>
                    </a:ext>
                  </a:extLst>
                </p:cNvPr>
                <p:cNvSpPr>
                  <a:spLocks/>
                </p:cNvSpPr>
                <p:nvPr/>
              </p:nvSpPr>
              <p:spPr bwMode="auto">
                <a:xfrm flipV="1">
                  <a:off x="3763" y="415"/>
                  <a:ext cx="35"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19" name="Arc 653">
                  <a:extLst>
                    <a:ext uri="{FF2B5EF4-FFF2-40B4-BE49-F238E27FC236}">
                      <a16:creationId xmlns:a16="http://schemas.microsoft.com/office/drawing/2014/main" id="{3C4DC220-ED7E-40FB-A0B3-935FA8FE9AB2}"/>
                    </a:ext>
                  </a:extLst>
                </p:cNvPr>
                <p:cNvSpPr>
                  <a:spLocks/>
                </p:cNvSpPr>
                <p:nvPr/>
              </p:nvSpPr>
              <p:spPr bwMode="auto">
                <a:xfrm flipH="1" flipV="1">
                  <a:off x="3730" y="415"/>
                  <a:ext cx="35" cy="1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82" name="Group 654">
                <a:extLst>
                  <a:ext uri="{FF2B5EF4-FFF2-40B4-BE49-F238E27FC236}">
                    <a16:creationId xmlns:a16="http://schemas.microsoft.com/office/drawing/2014/main" id="{1F8AD4E1-1134-4619-A344-279A6F6D62E2}"/>
                  </a:ext>
                </a:extLst>
              </p:cNvPr>
              <p:cNvGrpSpPr>
                <a:grpSpLocks/>
              </p:cNvGrpSpPr>
              <p:nvPr/>
            </p:nvGrpSpPr>
            <p:grpSpPr bwMode="auto">
              <a:xfrm>
                <a:off x="3453" y="164"/>
                <a:ext cx="79" cy="215"/>
                <a:chOff x="3836" y="265"/>
                <a:chExt cx="128" cy="215"/>
              </a:xfrm>
            </p:grpSpPr>
            <p:sp>
              <p:nvSpPr>
                <p:cNvPr id="38988" name="Arc 655">
                  <a:extLst>
                    <a:ext uri="{FF2B5EF4-FFF2-40B4-BE49-F238E27FC236}">
                      <a16:creationId xmlns:a16="http://schemas.microsoft.com/office/drawing/2014/main" id="{DFDAB74E-D94D-4E18-87AC-0BE80F008FD0}"/>
                    </a:ext>
                  </a:extLst>
                </p:cNvPr>
                <p:cNvSpPr>
                  <a:spLocks/>
                </p:cNvSpPr>
                <p:nvPr/>
              </p:nvSpPr>
              <p:spPr bwMode="auto">
                <a:xfrm>
                  <a:off x="3836" y="265"/>
                  <a:ext cx="80" cy="150"/>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89" name="Arc 656">
                  <a:extLst>
                    <a:ext uri="{FF2B5EF4-FFF2-40B4-BE49-F238E27FC236}">
                      <a16:creationId xmlns:a16="http://schemas.microsoft.com/office/drawing/2014/main" id="{DEA656E4-7F0C-4ACD-8B68-0A394F425942}"/>
                    </a:ext>
                  </a:extLst>
                </p:cNvPr>
                <p:cNvSpPr>
                  <a:spLocks/>
                </p:cNvSpPr>
                <p:nvPr/>
              </p:nvSpPr>
              <p:spPr bwMode="auto">
                <a:xfrm flipH="1" flipV="1">
                  <a:off x="3915" y="397"/>
                  <a:ext cx="49"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83" name="Group 657">
                <a:extLst>
                  <a:ext uri="{FF2B5EF4-FFF2-40B4-BE49-F238E27FC236}">
                    <a16:creationId xmlns:a16="http://schemas.microsoft.com/office/drawing/2014/main" id="{BD7BB2EA-AC3B-497F-BF92-684E8B8D037E}"/>
                  </a:ext>
                </a:extLst>
              </p:cNvPr>
              <p:cNvGrpSpPr>
                <a:grpSpLocks/>
              </p:cNvGrpSpPr>
              <p:nvPr/>
            </p:nvGrpSpPr>
            <p:grpSpPr bwMode="auto">
              <a:xfrm flipH="1">
                <a:off x="2178" y="164"/>
                <a:ext cx="79" cy="215"/>
                <a:chOff x="3836" y="265"/>
                <a:chExt cx="128" cy="215"/>
              </a:xfrm>
            </p:grpSpPr>
            <p:sp>
              <p:nvSpPr>
                <p:cNvPr id="38986" name="Arc 658">
                  <a:extLst>
                    <a:ext uri="{FF2B5EF4-FFF2-40B4-BE49-F238E27FC236}">
                      <a16:creationId xmlns:a16="http://schemas.microsoft.com/office/drawing/2014/main" id="{9CDB537B-37EF-44B8-ACE5-D4B8061DC16E}"/>
                    </a:ext>
                  </a:extLst>
                </p:cNvPr>
                <p:cNvSpPr>
                  <a:spLocks/>
                </p:cNvSpPr>
                <p:nvPr/>
              </p:nvSpPr>
              <p:spPr bwMode="auto">
                <a:xfrm>
                  <a:off x="3836" y="265"/>
                  <a:ext cx="80" cy="150"/>
                </a:xfrm>
                <a:custGeom>
                  <a:avLst/>
                  <a:gdLst>
                    <a:gd name="T0" fmla="*/ 0 w 21543"/>
                    <a:gd name="T1" fmla="*/ 0 h 21600"/>
                    <a:gd name="T2" fmla="*/ 0 w 21543"/>
                    <a:gd name="T3" fmla="*/ 0 h 21600"/>
                    <a:gd name="T4" fmla="*/ 0 w 21543"/>
                    <a:gd name="T5" fmla="*/ 0 h 21600"/>
                    <a:gd name="T6" fmla="*/ 0 60000 65536"/>
                    <a:gd name="T7" fmla="*/ 0 60000 65536"/>
                    <a:gd name="T8" fmla="*/ 0 60000 65536"/>
                  </a:gdLst>
                  <a:ahLst/>
                  <a:cxnLst>
                    <a:cxn ang="T6">
                      <a:pos x="T0" y="T1"/>
                    </a:cxn>
                    <a:cxn ang="T7">
                      <a:pos x="T2" y="T3"/>
                    </a:cxn>
                    <a:cxn ang="T8">
                      <a:pos x="T4" y="T5"/>
                    </a:cxn>
                  </a:cxnLst>
                  <a:rect l="0" t="0" r="r" b="b"/>
                  <a:pathLst>
                    <a:path w="21543" h="21600" fill="none" extrusionOk="0">
                      <a:moveTo>
                        <a:pt x="-1" y="0"/>
                      </a:moveTo>
                      <a:cubicBezTo>
                        <a:pt x="11320" y="0"/>
                        <a:pt x="20720" y="8740"/>
                        <a:pt x="21542" y="20031"/>
                      </a:cubicBezTo>
                    </a:path>
                    <a:path w="21543" h="21600" stroke="0" extrusionOk="0">
                      <a:moveTo>
                        <a:pt x="-1" y="0"/>
                      </a:moveTo>
                      <a:cubicBezTo>
                        <a:pt x="11320" y="0"/>
                        <a:pt x="20720" y="8740"/>
                        <a:pt x="21542" y="20031"/>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87" name="Arc 659">
                  <a:extLst>
                    <a:ext uri="{FF2B5EF4-FFF2-40B4-BE49-F238E27FC236}">
                      <a16:creationId xmlns:a16="http://schemas.microsoft.com/office/drawing/2014/main" id="{D07B729D-49FE-4192-887B-BCA753F14731}"/>
                    </a:ext>
                  </a:extLst>
                </p:cNvPr>
                <p:cNvSpPr>
                  <a:spLocks/>
                </p:cNvSpPr>
                <p:nvPr/>
              </p:nvSpPr>
              <p:spPr bwMode="auto">
                <a:xfrm flipH="1" flipV="1">
                  <a:off x="3915" y="397"/>
                  <a:ext cx="49" cy="8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66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8984" name="Line 660">
                <a:extLst>
                  <a:ext uri="{FF2B5EF4-FFF2-40B4-BE49-F238E27FC236}">
                    <a16:creationId xmlns:a16="http://schemas.microsoft.com/office/drawing/2014/main" id="{440B1D1F-59C3-468B-9A86-FDB67615C769}"/>
                  </a:ext>
                </a:extLst>
              </p:cNvPr>
              <p:cNvSpPr>
                <a:spLocks noChangeShapeType="1"/>
              </p:cNvSpPr>
              <p:nvPr/>
            </p:nvSpPr>
            <p:spPr bwMode="auto">
              <a:xfrm flipH="1">
                <a:off x="2017" y="380"/>
                <a:ext cx="168" cy="0"/>
              </a:xfrm>
              <a:prstGeom prst="line">
                <a:avLst/>
              </a:prstGeom>
              <a:noFill/>
              <a:ln w="38100">
                <a:solidFill>
                  <a:srgbClr val="66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5" name="Line 661">
                <a:extLst>
                  <a:ext uri="{FF2B5EF4-FFF2-40B4-BE49-F238E27FC236}">
                    <a16:creationId xmlns:a16="http://schemas.microsoft.com/office/drawing/2014/main" id="{4FDA8CCC-B8E7-43BD-AEAA-5B6A106C817D}"/>
                  </a:ext>
                </a:extLst>
              </p:cNvPr>
              <p:cNvSpPr>
                <a:spLocks noChangeShapeType="1"/>
              </p:cNvSpPr>
              <p:nvPr/>
            </p:nvSpPr>
            <p:spPr bwMode="auto">
              <a:xfrm flipH="1" flipV="1">
                <a:off x="3528" y="379"/>
                <a:ext cx="168" cy="12"/>
              </a:xfrm>
              <a:prstGeom prst="line">
                <a:avLst/>
              </a:prstGeom>
              <a:noFill/>
              <a:ln w="38100">
                <a:solidFill>
                  <a:srgbClr val="66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8980" name="Line 669">
              <a:extLst>
                <a:ext uri="{FF2B5EF4-FFF2-40B4-BE49-F238E27FC236}">
                  <a16:creationId xmlns:a16="http://schemas.microsoft.com/office/drawing/2014/main" id="{5F289FF7-95E9-4021-9283-42BE3860C35E}"/>
                </a:ext>
              </a:extLst>
            </p:cNvPr>
            <p:cNvSpPr>
              <a:spLocks noChangeShapeType="1"/>
            </p:cNvSpPr>
            <p:nvPr/>
          </p:nvSpPr>
          <p:spPr bwMode="auto">
            <a:xfrm>
              <a:off x="3152" y="572"/>
              <a:ext cx="0" cy="273"/>
            </a:xfrm>
            <a:prstGeom prst="line">
              <a:avLst/>
            </a:prstGeom>
            <a:noFill/>
            <a:ln w="9525">
              <a:solidFill>
                <a:srgbClr val="009999"/>
              </a:solidFill>
              <a:round/>
              <a:headEnd/>
              <a:tailEnd/>
            </a:ln>
            <a:effectLst/>
            <a:scene3d>
              <a:camera prst="legacyObliqueTopRight"/>
              <a:lightRig rig="legacyFlat3" dir="b"/>
            </a:scene3d>
            <a:sp3d extrusionH="430200" prstMaterial="legacyMatte">
              <a:bevelT w="13500" h="13500" prst="angle"/>
              <a:bevelB w="13500" h="13500" prst="angle"/>
              <a:extrusionClr>
                <a:srgbClr val="009999"/>
              </a:extrusionClr>
              <a:contourClr>
                <a:srgbClr val="009999"/>
              </a:contour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en-US"/>
            </a:p>
          </p:txBody>
        </p:sp>
      </p:grpSp>
      <p:sp>
        <p:nvSpPr>
          <p:cNvPr id="38926" name="Oval 666">
            <a:extLst>
              <a:ext uri="{FF2B5EF4-FFF2-40B4-BE49-F238E27FC236}">
                <a16:creationId xmlns:a16="http://schemas.microsoft.com/office/drawing/2014/main" id="{7CE7069E-3C94-4787-8583-3004B75FF41C}"/>
              </a:ext>
            </a:extLst>
          </p:cNvPr>
          <p:cNvSpPr>
            <a:spLocks noChangeArrowheads="1"/>
          </p:cNvSpPr>
          <p:nvPr/>
        </p:nvSpPr>
        <p:spPr bwMode="auto">
          <a:xfrm>
            <a:off x="1090613" y="1701800"/>
            <a:ext cx="144462" cy="215900"/>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17" name="Group 713">
            <a:extLst>
              <a:ext uri="{FF2B5EF4-FFF2-40B4-BE49-F238E27FC236}">
                <a16:creationId xmlns:a16="http://schemas.microsoft.com/office/drawing/2014/main" id="{638939BF-8DAF-423A-BBAD-ECBC164997CB}"/>
              </a:ext>
            </a:extLst>
          </p:cNvPr>
          <p:cNvGrpSpPr>
            <a:grpSpLocks/>
          </p:cNvGrpSpPr>
          <p:nvPr/>
        </p:nvGrpSpPr>
        <p:grpSpPr bwMode="auto">
          <a:xfrm>
            <a:off x="3767138" y="1285875"/>
            <a:ext cx="274637" cy="344488"/>
            <a:chOff x="3529" y="595"/>
            <a:chExt cx="173" cy="217"/>
          </a:xfrm>
        </p:grpSpPr>
        <p:grpSp>
          <p:nvGrpSpPr>
            <p:cNvPr id="38967" name="Group 228">
              <a:extLst>
                <a:ext uri="{FF2B5EF4-FFF2-40B4-BE49-F238E27FC236}">
                  <a16:creationId xmlns:a16="http://schemas.microsoft.com/office/drawing/2014/main" id="{7A0AC8B1-C4EE-43AC-9E65-4A1250AEA542}"/>
                </a:ext>
              </a:extLst>
            </p:cNvPr>
            <p:cNvGrpSpPr>
              <a:grpSpLocks/>
            </p:cNvGrpSpPr>
            <p:nvPr/>
          </p:nvGrpSpPr>
          <p:grpSpPr bwMode="auto">
            <a:xfrm rot="-4501179">
              <a:off x="3621" y="711"/>
              <a:ext cx="118" cy="44"/>
              <a:chOff x="1509" y="1878"/>
              <a:chExt cx="154" cy="55"/>
            </a:xfrm>
          </p:grpSpPr>
          <p:sp>
            <p:nvSpPr>
              <p:cNvPr id="38977" name="AutoShape 229">
                <a:extLst>
                  <a:ext uri="{FF2B5EF4-FFF2-40B4-BE49-F238E27FC236}">
                    <a16:creationId xmlns:a16="http://schemas.microsoft.com/office/drawing/2014/main" id="{BD1A356C-D8CB-4D5F-A563-3065099E3CDE}"/>
                  </a:ext>
                </a:extLst>
              </p:cNvPr>
              <p:cNvSpPr>
                <a:spLocks noChangeArrowheads="1"/>
              </p:cNvSpPr>
              <p:nvPr/>
            </p:nvSpPr>
            <p:spPr bwMode="auto">
              <a:xfrm rot="5400000">
                <a:off x="1554" y="1833"/>
                <a:ext cx="55" cy="146"/>
              </a:xfrm>
              <a:prstGeom prst="can">
                <a:avLst>
                  <a:gd name="adj" fmla="val 66364"/>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78" name="Oval 230">
                <a:extLst>
                  <a:ext uri="{FF2B5EF4-FFF2-40B4-BE49-F238E27FC236}">
                    <a16:creationId xmlns:a16="http://schemas.microsoft.com/office/drawing/2014/main" id="{FCAB48DB-450B-4726-A5A2-B939A0137F59}"/>
                  </a:ext>
                </a:extLst>
              </p:cNvPr>
              <p:cNvSpPr>
                <a:spLocks noChangeArrowheads="1"/>
              </p:cNvSpPr>
              <p:nvPr/>
            </p:nvSpPr>
            <p:spPr bwMode="auto">
              <a:xfrm>
                <a:off x="1590" y="1883"/>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8968" name="Group 231">
              <a:extLst>
                <a:ext uri="{FF2B5EF4-FFF2-40B4-BE49-F238E27FC236}">
                  <a16:creationId xmlns:a16="http://schemas.microsoft.com/office/drawing/2014/main" id="{C12C80D3-16AF-4684-A393-887E49B7889C}"/>
                </a:ext>
              </a:extLst>
            </p:cNvPr>
            <p:cNvGrpSpPr>
              <a:grpSpLocks/>
            </p:cNvGrpSpPr>
            <p:nvPr/>
          </p:nvGrpSpPr>
          <p:grpSpPr bwMode="auto">
            <a:xfrm rot="-4501179">
              <a:off x="3461" y="668"/>
              <a:ext cx="182" cy="46"/>
              <a:chOff x="1484" y="1732"/>
              <a:chExt cx="182" cy="46"/>
            </a:xfrm>
          </p:grpSpPr>
          <p:sp>
            <p:nvSpPr>
              <p:cNvPr id="38975" name="AutoShape 232">
                <a:extLst>
                  <a:ext uri="{FF2B5EF4-FFF2-40B4-BE49-F238E27FC236}">
                    <a16:creationId xmlns:a16="http://schemas.microsoft.com/office/drawing/2014/main" id="{FB4C5B99-4A27-427F-9172-0BA90560E469}"/>
                  </a:ext>
                </a:extLst>
              </p:cNvPr>
              <p:cNvSpPr>
                <a:spLocks noChangeArrowheads="1"/>
              </p:cNvSpPr>
              <p:nvPr/>
            </p:nvSpPr>
            <p:spPr bwMode="auto">
              <a:xfrm rot="5400000">
                <a:off x="1552" y="166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76" name="Oval 233">
                <a:extLst>
                  <a:ext uri="{FF2B5EF4-FFF2-40B4-BE49-F238E27FC236}">
                    <a16:creationId xmlns:a16="http://schemas.microsoft.com/office/drawing/2014/main" id="{3D2AF499-EC1C-40CA-9A70-DE1677277148}"/>
                  </a:ext>
                </a:extLst>
              </p:cNvPr>
              <p:cNvSpPr>
                <a:spLocks noChangeArrowheads="1"/>
              </p:cNvSpPr>
              <p:nvPr/>
            </p:nvSpPr>
            <p:spPr bwMode="auto">
              <a:xfrm>
                <a:off x="1593" y="173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8969" name="Group 234">
              <a:extLst>
                <a:ext uri="{FF2B5EF4-FFF2-40B4-BE49-F238E27FC236}">
                  <a16:creationId xmlns:a16="http://schemas.microsoft.com/office/drawing/2014/main" id="{B7AF51C4-A6D4-4798-A88F-BD60BF300E07}"/>
                </a:ext>
              </a:extLst>
            </p:cNvPr>
            <p:cNvGrpSpPr>
              <a:grpSpLocks/>
            </p:cNvGrpSpPr>
            <p:nvPr/>
          </p:nvGrpSpPr>
          <p:grpSpPr bwMode="auto">
            <a:xfrm rot="-4501179">
              <a:off x="3548" y="692"/>
              <a:ext cx="182" cy="46"/>
              <a:chOff x="1484" y="1842"/>
              <a:chExt cx="182" cy="46"/>
            </a:xfrm>
          </p:grpSpPr>
          <p:sp>
            <p:nvSpPr>
              <p:cNvPr id="38973" name="AutoShape 235">
                <a:extLst>
                  <a:ext uri="{FF2B5EF4-FFF2-40B4-BE49-F238E27FC236}">
                    <a16:creationId xmlns:a16="http://schemas.microsoft.com/office/drawing/2014/main" id="{A5E583F0-F386-4E9B-A1B1-99ED824CC9A3}"/>
                  </a:ext>
                </a:extLst>
              </p:cNvPr>
              <p:cNvSpPr>
                <a:spLocks noChangeArrowheads="1"/>
              </p:cNvSpPr>
              <p:nvPr/>
            </p:nvSpPr>
            <p:spPr bwMode="auto">
              <a:xfrm rot="5400000">
                <a:off x="1552" y="177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74" name="Oval 236">
                <a:extLst>
                  <a:ext uri="{FF2B5EF4-FFF2-40B4-BE49-F238E27FC236}">
                    <a16:creationId xmlns:a16="http://schemas.microsoft.com/office/drawing/2014/main" id="{58C933D7-8C50-4999-83A7-3418210CE962}"/>
                  </a:ext>
                </a:extLst>
              </p:cNvPr>
              <p:cNvSpPr>
                <a:spLocks noChangeArrowheads="1"/>
              </p:cNvSpPr>
              <p:nvPr/>
            </p:nvSpPr>
            <p:spPr bwMode="auto">
              <a:xfrm>
                <a:off x="1593" y="184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8970" name="Group 237">
              <a:extLst>
                <a:ext uri="{FF2B5EF4-FFF2-40B4-BE49-F238E27FC236}">
                  <a16:creationId xmlns:a16="http://schemas.microsoft.com/office/drawing/2014/main" id="{80D75543-3434-465E-A245-48B6C99DF887}"/>
                </a:ext>
              </a:extLst>
            </p:cNvPr>
            <p:cNvGrpSpPr>
              <a:grpSpLocks/>
            </p:cNvGrpSpPr>
            <p:nvPr/>
          </p:nvGrpSpPr>
          <p:grpSpPr bwMode="auto">
            <a:xfrm rot="-4501179">
              <a:off x="3486" y="681"/>
              <a:ext cx="217" cy="46"/>
              <a:chOff x="1565" y="3067"/>
              <a:chExt cx="217" cy="46"/>
            </a:xfrm>
          </p:grpSpPr>
          <p:sp>
            <p:nvSpPr>
              <p:cNvPr id="38971" name="AutoShape 238">
                <a:extLst>
                  <a:ext uri="{FF2B5EF4-FFF2-40B4-BE49-F238E27FC236}">
                    <a16:creationId xmlns:a16="http://schemas.microsoft.com/office/drawing/2014/main" id="{278DEBD6-76D6-422D-89CB-F5CE830A9A27}"/>
                  </a:ext>
                </a:extLst>
              </p:cNvPr>
              <p:cNvSpPr>
                <a:spLocks noChangeArrowheads="1"/>
              </p:cNvSpPr>
              <p:nvPr/>
            </p:nvSpPr>
            <p:spPr bwMode="auto">
              <a:xfrm rot="5400000">
                <a:off x="1651" y="2981"/>
                <a:ext cx="46" cy="217"/>
              </a:xfrm>
              <a:prstGeom prst="can">
                <a:avLst>
                  <a:gd name="adj" fmla="val 117935"/>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72" name="Oval 239">
                <a:extLst>
                  <a:ext uri="{FF2B5EF4-FFF2-40B4-BE49-F238E27FC236}">
                    <a16:creationId xmlns:a16="http://schemas.microsoft.com/office/drawing/2014/main" id="{2BAC517B-6110-41D3-AB0A-A9AE1EA643C5}"/>
                  </a:ext>
                </a:extLst>
              </p:cNvPr>
              <p:cNvSpPr>
                <a:spLocks noChangeArrowheads="1"/>
              </p:cNvSpPr>
              <p:nvPr/>
            </p:nvSpPr>
            <p:spPr bwMode="auto">
              <a:xfrm>
                <a:off x="1709" y="306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230" name="Oval 670">
            <a:extLst>
              <a:ext uri="{FF2B5EF4-FFF2-40B4-BE49-F238E27FC236}">
                <a16:creationId xmlns:a16="http://schemas.microsoft.com/office/drawing/2014/main" id="{27229539-770B-49CC-A2AA-76EF0253EAB2}"/>
              </a:ext>
            </a:extLst>
          </p:cNvPr>
          <p:cNvSpPr>
            <a:spLocks noChangeArrowheads="1"/>
          </p:cNvSpPr>
          <p:nvPr/>
        </p:nvSpPr>
        <p:spPr bwMode="auto">
          <a:xfrm>
            <a:off x="3692525" y="1566863"/>
            <a:ext cx="431800" cy="433387"/>
          </a:xfrm>
          <a:prstGeom prst="ellipse">
            <a:avLst/>
          </a:prstGeom>
          <a:gradFill rotWithShape="1">
            <a:gsLst>
              <a:gs pos="0">
                <a:srgbClr val="CCFFFF"/>
              </a:gs>
              <a:gs pos="100000">
                <a:srgbClr val="0000FF"/>
              </a:gs>
            </a:gsLst>
            <a:path path="shape">
              <a:fillToRect l="50000" t="50000" r="50000" b="50000"/>
            </a:path>
          </a:gradFill>
          <a:ln>
            <a:noFill/>
          </a:ln>
          <a:effectLst/>
          <a:extLst>
            <a:ext uri="{91240B29-F687-4F45-9708-019B960494DF}">
              <a14:hiddenLine xmlns:a14="http://schemas.microsoft.com/office/drawing/2010/main" w="9525">
                <a:solidFill>
                  <a:srgbClr val="00FFCC"/>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31" name="Group 750">
            <a:extLst>
              <a:ext uri="{FF2B5EF4-FFF2-40B4-BE49-F238E27FC236}">
                <a16:creationId xmlns:a16="http://schemas.microsoft.com/office/drawing/2014/main" id="{9BF3369D-FDF6-4EAA-A921-64DD96DDC85C}"/>
              </a:ext>
            </a:extLst>
          </p:cNvPr>
          <p:cNvGrpSpPr>
            <a:grpSpLocks/>
          </p:cNvGrpSpPr>
          <p:nvPr/>
        </p:nvGrpSpPr>
        <p:grpSpPr bwMode="auto">
          <a:xfrm>
            <a:off x="4222750" y="314325"/>
            <a:ext cx="455613" cy="984250"/>
            <a:chOff x="3499" y="165"/>
            <a:chExt cx="287" cy="620"/>
          </a:xfrm>
        </p:grpSpPr>
        <p:sp>
          <p:nvSpPr>
            <p:cNvPr id="38946" name="Freeform 751">
              <a:extLst>
                <a:ext uri="{FF2B5EF4-FFF2-40B4-BE49-F238E27FC236}">
                  <a16:creationId xmlns:a16="http://schemas.microsoft.com/office/drawing/2014/main" id="{20E15333-6609-484C-B6D9-185372F9C909}"/>
                </a:ext>
              </a:extLst>
            </p:cNvPr>
            <p:cNvSpPr>
              <a:spLocks/>
            </p:cNvSpPr>
            <p:nvPr/>
          </p:nvSpPr>
          <p:spPr bwMode="auto">
            <a:xfrm rot="-4241946">
              <a:off x="3460" y="460"/>
              <a:ext cx="545" cy="106"/>
            </a:xfrm>
            <a:custGeom>
              <a:avLst/>
              <a:gdLst>
                <a:gd name="T0" fmla="*/ 0 w 635"/>
                <a:gd name="T1" fmla="*/ 36 h 121"/>
                <a:gd name="T2" fmla="*/ 67 w 635"/>
                <a:gd name="T3" fmla="*/ 36 h 121"/>
                <a:gd name="T4" fmla="*/ 106 w 635"/>
                <a:gd name="T5" fmla="*/ 5 h 121"/>
                <a:gd name="T6" fmla="*/ 187 w 635"/>
                <a:gd name="T7" fmla="*/ 5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7" name="AutoShape 752">
              <a:extLst>
                <a:ext uri="{FF2B5EF4-FFF2-40B4-BE49-F238E27FC236}">
                  <a16:creationId xmlns:a16="http://schemas.microsoft.com/office/drawing/2014/main" id="{001F9F8B-2229-4008-BD28-E8A358D94978}"/>
                </a:ext>
              </a:extLst>
            </p:cNvPr>
            <p:cNvSpPr>
              <a:spLocks noChangeArrowheads="1"/>
            </p:cNvSpPr>
            <p:nvPr/>
          </p:nvSpPr>
          <p:spPr bwMode="auto">
            <a:xfrm rot="11698821" flipV="1">
              <a:off x="3662" y="504"/>
              <a:ext cx="68" cy="272"/>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48" name="Rectangle 753">
              <a:extLst>
                <a:ext uri="{FF2B5EF4-FFF2-40B4-BE49-F238E27FC236}">
                  <a16:creationId xmlns:a16="http://schemas.microsoft.com/office/drawing/2014/main" id="{F1E36BC0-84DD-477E-820A-6AB184D9A51D}"/>
                </a:ext>
              </a:extLst>
            </p:cNvPr>
            <p:cNvSpPr>
              <a:spLocks noChangeArrowheads="1"/>
            </p:cNvSpPr>
            <p:nvPr/>
          </p:nvSpPr>
          <p:spPr bwMode="auto">
            <a:xfrm rot="-4501179">
              <a:off x="3376" y="427"/>
              <a:ext cx="545" cy="106"/>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49" name="AutoShape 754">
              <a:extLst>
                <a:ext uri="{FF2B5EF4-FFF2-40B4-BE49-F238E27FC236}">
                  <a16:creationId xmlns:a16="http://schemas.microsoft.com/office/drawing/2014/main" id="{8952D049-A4B9-4250-ABF8-E92D9F69AC28}"/>
                </a:ext>
              </a:extLst>
            </p:cNvPr>
            <p:cNvSpPr>
              <a:spLocks noChangeArrowheads="1"/>
            </p:cNvSpPr>
            <p:nvPr/>
          </p:nvSpPr>
          <p:spPr bwMode="auto">
            <a:xfrm rot="2490359">
              <a:off x="3515" y="556"/>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50" name="Rectangle 755">
              <a:extLst>
                <a:ext uri="{FF2B5EF4-FFF2-40B4-BE49-F238E27FC236}">
                  <a16:creationId xmlns:a16="http://schemas.microsoft.com/office/drawing/2014/main" id="{2586F1F4-3730-4E40-B3AD-62E80AAAFBF0}"/>
                </a:ext>
              </a:extLst>
            </p:cNvPr>
            <p:cNvSpPr>
              <a:spLocks noChangeArrowheads="1"/>
            </p:cNvSpPr>
            <p:nvPr/>
          </p:nvSpPr>
          <p:spPr bwMode="auto">
            <a:xfrm rot="-4636033">
              <a:off x="3386" y="373"/>
              <a:ext cx="428" cy="50"/>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51" name="Rectangle 756">
              <a:extLst>
                <a:ext uri="{FF2B5EF4-FFF2-40B4-BE49-F238E27FC236}">
                  <a16:creationId xmlns:a16="http://schemas.microsoft.com/office/drawing/2014/main" id="{CF9E6BBD-B4B8-4F63-9748-01786E5AD018}"/>
                </a:ext>
              </a:extLst>
            </p:cNvPr>
            <p:cNvSpPr>
              <a:spLocks noChangeArrowheads="1"/>
            </p:cNvSpPr>
            <p:nvPr/>
          </p:nvSpPr>
          <p:spPr bwMode="auto">
            <a:xfrm rot="-4501179">
              <a:off x="3500" y="409"/>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8952" name="Group 757">
              <a:extLst>
                <a:ext uri="{FF2B5EF4-FFF2-40B4-BE49-F238E27FC236}">
                  <a16:creationId xmlns:a16="http://schemas.microsoft.com/office/drawing/2014/main" id="{04D4CE26-00BC-4D5B-A70B-E42ED9EE2F70}"/>
                </a:ext>
              </a:extLst>
            </p:cNvPr>
            <p:cNvGrpSpPr>
              <a:grpSpLocks/>
            </p:cNvGrpSpPr>
            <p:nvPr/>
          </p:nvGrpSpPr>
          <p:grpSpPr bwMode="auto">
            <a:xfrm rot="-4501179">
              <a:off x="3248" y="423"/>
              <a:ext cx="594" cy="91"/>
              <a:chOff x="1681" y="799"/>
              <a:chExt cx="594" cy="91"/>
            </a:xfrm>
          </p:grpSpPr>
          <p:sp>
            <p:nvSpPr>
              <p:cNvPr id="38954" name="Freeform 758">
                <a:extLst>
                  <a:ext uri="{FF2B5EF4-FFF2-40B4-BE49-F238E27FC236}">
                    <a16:creationId xmlns:a16="http://schemas.microsoft.com/office/drawing/2014/main" id="{AA4995E7-BD34-4E41-9C37-86D3512E0B11}"/>
                  </a:ext>
                </a:extLst>
              </p:cNvPr>
              <p:cNvSpPr>
                <a:spLocks/>
              </p:cNvSpPr>
              <p:nvPr/>
            </p:nvSpPr>
            <p:spPr bwMode="auto">
              <a:xfrm flipV="1">
                <a:off x="1776" y="814"/>
                <a:ext cx="499" cy="55"/>
              </a:xfrm>
              <a:custGeom>
                <a:avLst/>
                <a:gdLst>
                  <a:gd name="T0" fmla="*/ 0 w 635"/>
                  <a:gd name="T1" fmla="*/ 0 h 121"/>
                  <a:gd name="T2" fmla="*/ 26 w 635"/>
                  <a:gd name="T3" fmla="*/ 0 h 121"/>
                  <a:gd name="T4" fmla="*/ 39 w 635"/>
                  <a:gd name="T5" fmla="*/ 0 h 121"/>
                  <a:gd name="T6" fmla="*/ 60 w 635"/>
                  <a:gd name="T7" fmla="*/ 0 h 121"/>
                  <a:gd name="T8" fmla="*/ 9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8955" name="Group 759">
                <a:extLst>
                  <a:ext uri="{FF2B5EF4-FFF2-40B4-BE49-F238E27FC236}">
                    <a16:creationId xmlns:a16="http://schemas.microsoft.com/office/drawing/2014/main" id="{5733800E-C02E-4284-90A7-E3DF9842C92C}"/>
                  </a:ext>
                </a:extLst>
              </p:cNvPr>
              <p:cNvGrpSpPr>
                <a:grpSpLocks/>
              </p:cNvGrpSpPr>
              <p:nvPr/>
            </p:nvGrpSpPr>
            <p:grpSpPr bwMode="auto">
              <a:xfrm>
                <a:off x="1681" y="799"/>
                <a:ext cx="282" cy="91"/>
                <a:chOff x="1701" y="572"/>
                <a:chExt cx="358" cy="132"/>
              </a:xfrm>
            </p:grpSpPr>
            <p:grpSp>
              <p:nvGrpSpPr>
                <p:cNvPr id="38958" name="Group 760">
                  <a:extLst>
                    <a:ext uri="{FF2B5EF4-FFF2-40B4-BE49-F238E27FC236}">
                      <a16:creationId xmlns:a16="http://schemas.microsoft.com/office/drawing/2014/main" id="{BC802C48-D338-4CD1-9499-79ECB48BAAA3}"/>
                    </a:ext>
                  </a:extLst>
                </p:cNvPr>
                <p:cNvGrpSpPr>
                  <a:grpSpLocks/>
                </p:cNvGrpSpPr>
                <p:nvPr/>
              </p:nvGrpSpPr>
              <p:grpSpPr bwMode="auto">
                <a:xfrm>
                  <a:off x="1701" y="572"/>
                  <a:ext cx="358" cy="132"/>
                  <a:chOff x="1676" y="663"/>
                  <a:chExt cx="358" cy="132"/>
                </a:xfrm>
              </p:grpSpPr>
              <p:sp>
                <p:nvSpPr>
                  <p:cNvPr id="38961" name="AutoShape 761">
                    <a:extLst>
                      <a:ext uri="{FF2B5EF4-FFF2-40B4-BE49-F238E27FC236}">
                        <a16:creationId xmlns:a16="http://schemas.microsoft.com/office/drawing/2014/main" id="{1B510D58-8CCC-496F-AA6E-BA95FFAD18CB}"/>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62" name="Oval 762">
                    <a:extLst>
                      <a:ext uri="{FF2B5EF4-FFF2-40B4-BE49-F238E27FC236}">
                        <a16:creationId xmlns:a16="http://schemas.microsoft.com/office/drawing/2014/main" id="{6B8F1BF2-921B-4BC5-96D7-014D958D2B85}"/>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63" name="Freeform 763">
                    <a:extLst>
                      <a:ext uri="{FF2B5EF4-FFF2-40B4-BE49-F238E27FC236}">
                        <a16:creationId xmlns:a16="http://schemas.microsoft.com/office/drawing/2014/main" id="{62502E7A-2597-4770-AF61-B44FD5F044E7}"/>
                      </a:ext>
                    </a:extLst>
                  </p:cNvPr>
                  <p:cNvSpPr>
                    <a:spLocks/>
                  </p:cNvSpPr>
                  <p:nvPr/>
                </p:nvSpPr>
                <p:spPr bwMode="auto">
                  <a:xfrm rot="21082863" flipV="1">
                    <a:off x="1761" y="663"/>
                    <a:ext cx="273" cy="95"/>
                  </a:xfrm>
                  <a:custGeom>
                    <a:avLst/>
                    <a:gdLst>
                      <a:gd name="T0" fmla="*/ 0 w 318"/>
                      <a:gd name="T1" fmla="*/ 38 h 106"/>
                      <a:gd name="T2" fmla="*/ 54 w 318"/>
                      <a:gd name="T3" fmla="*/ 38 h 106"/>
                      <a:gd name="T4" fmla="*/ 94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4" name="Freeform 764">
                    <a:extLst>
                      <a:ext uri="{FF2B5EF4-FFF2-40B4-BE49-F238E27FC236}">
                        <a16:creationId xmlns:a16="http://schemas.microsoft.com/office/drawing/2014/main" id="{2BC8717D-D98D-4FD1-B676-E8773FAA8A90}"/>
                      </a:ext>
                    </a:extLst>
                  </p:cNvPr>
                  <p:cNvSpPr>
                    <a:spLocks/>
                  </p:cNvSpPr>
                  <p:nvPr/>
                </p:nvSpPr>
                <p:spPr bwMode="auto">
                  <a:xfrm rot="-1287468">
                    <a:off x="1684" y="679"/>
                    <a:ext cx="235" cy="116"/>
                  </a:xfrm>
                  <a:custGeom>
                    <a:avLst/>
                    <a:gdLst>
                      <a:gd name="T0" fmla="*/ 99 w 235"/>
                      <a:gd name="T1" fmla="*/ 29 h 97"/>
                      <a:gd name="T2" fmla="*/ 8 w 235"/>
                      <a:gd name="T3" fmla="*/ 29 h 97"/>
                      <a:gd name="T4" fmla="*/ 53 w 235"/>
                      <a:gd name="T5" fmla="*/ 216 h 97"/>
                      <a:gd name="T6" fmla="*/ 144 w 235"/>
                      <a:gd name="T7" fmla="*/ 216 h 97"/>
                      <a:gd name="T8" fmla="*/ 235 w 235"/>
                      <a:gd name="T9" fmla="*/ 408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65" name="Oval 765">
                    <a:extLst>
                      <a:ext uri="{FF2B5EF4-FFF2-40B4-BE49-F238E27FC236}">
                        <a16:creationId xmlns:a16="http://schemas.microsoft.com/office/drawing/2014/main" id="{BF3D135C-AE3A-4B79-BEFD-5AEE9A5691C4}"/>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66" name="AutoShape 766">
                    <a:extLst>
                      <a:ext uri="{FF2B5EF4-FFF2-40B4-BE49-F238E27FC236}">
                        <a16:creationId xmlns:a16="http://schemas.microsoft.com/office/drawing/2014/main" id="{86DB5553-A7C4-4036-BC6D-5B8D0EAF0EE5}"/>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8959" name="AutoShape 767">
                  <a:extLst>
                    <a:ext uri="{FF2B5EF4-FFF2-40B4-BE49-F238E27FC236}">
                      <a16:creationId xmlns:a16="http://schemas.microsoft.com/office/drawing/2014/main" id="{AB673E17-0696-4D7F-AEC0-24D8E99D4675}"/>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60" name="AutoShape 768">
                  <a:extLst>
                    <a:ext uri="{FF2B5EF4-FFF2-40B4-BE49-F238E27FC236}">
                      <a16:creationId xmlns:a16="http://schemas.microsoft.com/office/drawing/2014/main" id="{279AB1C6-C6B7-4A17-B874-13EE8BBAE960}"/>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38956" name="AutoShape 769">
                <a:extLst>
                  <a:ext uri="{FF2B5EF4-FFF2-40B4-BE49-F238E27FC236}">
                    <a16:creationId xmlns:a16="http://schemas.microsoft.com/office/drawing/2014/main" id="{80971AC9-5D57-4AF8-980A-4414CC6BBB08}"/>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57" name="Line 770">
                <a:extLst>
                  <a:ext uri="{FF2B5EF4-FFF2-40B4-BE49-F238E27FC236}">
                    <a16:creationId xmlns:a16="http://schemas.microsoft.com/office/drawing/2014/main" id="{C2887FDE-25A7-484E-97F5-0AE58A666721}"/>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8953" name="AutoShape 771">
              <a:extLst>
                <a:ext uri="{FF2B5EF4-FFF2-40B4-BE49-F238E27FC236}">
                  <a16:creationId xmlns:a16="http://schemas.microsoft.com/office/drawing/2014/main" id="{BBA35315-CA76-4283-9804-F767D783F191}"/>
                </a:ext>
              </a:extLst>
            </p:cNvPr>
            <p:cNvSpPr>
              <a:spLocks noChangeArrowheads="1"/>
            </p:cNvSpPr>
            <p:nvPr/>
          </p:nvSpPr>
          <p:spPr bwMode="auto">
            <a:xfrm rot="-9939970">
              <a:off x="3571" y="165"/>
              <a:ext cx="214" cy="31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253" name="Group 772">
            <a:extLst>
              <a:ext uri="{FF2B5EF4-FFF2-40B4-BE49-F238E27FC236}">
                <a16:creationId xmlns:a16="http://schemas.microsoft.com/office/drawing/2014/main" id="{2175BCE0-2DA8-458B-B6AF-F9C1F5CCE039}"/>
              </a:ext>
            </a:extLst>
          </p:cNvPr>
          <p:cNvGrpSpPr>
            <a:grpSpLocks/>
          </p:cNvGrpSpPr>
          <p:nvPr/>
        </p:nvGrpSpPr>
        <p:grpSpPr bwMode="auto">
          <a:xfrm>
            <a:off x="4270375" y="996950"/>
            <a:ext cx="274638" cy="344488"/>
            <a:chOff x="3529" y="595"/>
            <a:chExt cx="173" cy="217"/>
          </a:xfrm>
        </p:grpSpPr>
        <p:grpSp>
          <p:nvGrpSpPr>
            <p:cNvPr id="38934" name="Group 773">
              <a:extLst>
                <a:ext uri="{FF2B5EF4-FFF2-40B4-BE49-F238E27FC236}">
                  <a16:creationId xmlns:a16="http://schemas.microsoft.com/office/drawing/2014/main" id="{7ED3B677-5813-4F74-BDAE-1B49F77728E2}"/>
                </a:ext>
              </a:extLst>
            </p:cNvPr>
            <p:cNvGrpSpPr>
              <a:grpSpLocks/>
            </p:cNvGrpSpPr>
            <p:nvPr/>
          </p:nvGrpSpPr>
          <p:grpSpPr bwMode="auto">
            <a:xfrm rot="-4501179">
              <a:off x="3621" y="711"/>
              <a:ext cx="118" cy="44"/>
              <a:chOff x="1509" y="1878"/>
              <a:chExt cx="154" cy="55"/>
            </a:xfrm>
          </p:grpSpPr>
          <p:sp>
            <p:nvSpPr>
              <p:cNvPr id="38944" name="AutoShape 774">
                <a:extLst>
                  <a:ext uri="{FF2B5EF4-FFF2-40B4-BE49-F238E27FC236}">
                    <a16:creationId xmlns:a16="http://schemas.microsoft.com/office/drawing/2014/main" id="{1021DD93-B19E-49E7-82D2-B451212173CA}"/>
                  </a:ext>
                </a:extLst>
              </p:cNvPr>
              <p:cNvSpPr>
                <a:spLocks noChangeArrowheads="1"/>
              </p:cNvSpPr>
              <p:nvPr/>
            </p:nvSpPr>
            <p:spPr bwMode="auto">
              <a:xfrm rot="5400000">
                <a:off x="1554" y="1833"/>
                <a:ext cx="55" cy="146"/>
              </a:xfrm>
              <a:prstGeom prst="can">
                <a:avLst>
                  <a:gd name="adj" fmla="val 66364"/>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45" name="Oval 775">
                <a:extLst>
                  <a:ext uri="{FF2B5EF4-FFF2-40B4-BE49-F238E27FC236}">
                    <a16:creationId xmlns:a16="http://schemas.microsoft.com/office/drawing/2014/main" id="{002F4BAF-3E73-48A3-8FCE-B35721516095}"/>
                  </a:ext>
                </a:extLst>
              </p:cNvPr>
              <p:cNvSpPr>
                <a:spLocks noChangeArrowheads="1"/>
              </p:cNvSpPr>
              <p:nvPr/>
            </p:nvSpPr>
            <p:spPr bwMode="auto">
              <a:xfrm>
                <a:off x="1590" y="1883"/>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8935" name="Group 776">
              <a:extLst>
                <a:ext uri="{FF2B5EF4-FFF2-40B4-BE49-F238E27FC236}">
                  <a16:creationId xmlns:a16="http://schemas.microsoft.com/office/drawing/2014/main" id="{9FE02D4B-FB66-4B4F-AF0C-4652418BBB36}"/>
                </a:ext>
              </a:extLst>
            </p:cNvPr>
            <p:cNvGrpSpPr>
              <a:grpSpLocks/>
            </p:cNvGrpSpPr>
            <p:nvPr/>
          </p:nvGrpSpPr>
          <p:grpSpPr bwMode="auto">
            <a:xfrm rot="-4501179">
              <a:off x="3461" y="668"/>
              <a:ext cx="182" cy="46"/>
              <a:chOff x="1484" y="1732"/>
              <a:chExt cx="182" cy="46"/>
            </a:xfrm>
          </p:grpSpPr>
          <p:sp>
            <p:nvSpPr>
              <p:cNvPr id="38942" name="AutoShape 777">
                <a:extLst>
                  <a:ext uri="{FF2B5EF4-FFF2-40B4-BE49-F238E27FC236}">
                    <a16:creationId xmlns:a16="http://schemas.microsoft.com/office/drawing/2014/main" id="{EB076FE5-3650-4D05-8700-45ED9C8A77AE}"/>
                  </a:ext>
                </a:extLst>
              </p:cNvPr>
              <p:cNvSpPr>
                <a:spLocks noChangeArrowheads="1"/>
              </p:cNvSpPr>
              <p:nvPr/>
            </p:nvSpPr>
            <p:spPr bwMode="auto">
              <a:xfrm rot="5400000">
                <a:off x="1552" y="166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43" name="Oval 778">
                <a:extLst>
                  <a:ext uri="{FF2B5EF4-FFF2-40B4-BE49-F238E27FC236}">
                    <a16:creationId xmlns:a16="http://schemas.microsoft.com/office/drawing/2014/main" id="{0B9A6E51-7006-4149-AFA0-755D49668E3D}"/>
                  </a:ext>
                </a:extLst>
              </p:cNvPr>
              <p:cNvSpPr>
                <a:spLocks noChangeArrowheads="1"/>
              </p:cNvSpPr>
              <p:nvPr/>
            </p:nvSpPr>
            <p:spPr bwMode="auto">
              <a:xfrm>
                <a:off x="1593" y="173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8936" name="Group 779">
              <a:extLst>
                <a:ext uri="{FF2B5EF4-FFF2-40B4-BE49-F238E27FC236}">
                  <a16:creationId xmlns:a16="http://schemas.microsoft.com/office/drawing/2014/main" id="{8491E845-0A49-4B7B-BF2E-5CB06B9EEE6B}"/>
                </a:ext>
              </a:extLst>
            </p:cNvPr>
            <p:cNvGrpSpPr>
              <a:grpSpLocks/>
            </p:cNvGrpSpPr>
            <p:nvPr/>
          </p:nvGrpSpPr>
          <p:grpSpPr bwMode="auto">
            <a:xfrm rot="-4501179">
              <a:off x="3548" y="692"/>
              <a:ext cx="182" cy="46"/>
              <a:chOff x="1484" y="1842"/>
              <a:chExt cx="182" cy="46"/>
            </a:xfrm>
          </p:grpSpPr>
          <p:sp>
            <p:nvSpPr>
              <p:cNvPr id="38940" name="AutoShape 780">
                <a:extLst>
                  <a:ext uri="{FF2B5EF4-FFF2-40B4-BE49-F238E27FC236}">
                    <a16:creationId xmlns:a16="http://schemas.microsoft.com/office/drawing/2014/main" id="{477784D3-FDB2-40AC-9F82-E26940F013BD}"/>
                  </a:ext>
                </a:extLst>
              </p:cNvPr>
              <p:cNvSpPr>
                <a:spLocks noChangeArrowheads="1"/>
              </p:cNvSpPr>
              <p:nvPr/>
            </p:nvSpPr>
            <p:spPr bwMode="auto">
              <a:xfrm rot="5400000">
                <a:off x="1552" y="1774"/>
                <a:ext cx="46" cy="182"/>
              </a:xfrm>
              <a:prstGeom prst="can">
                <a:avLst>
                  <a:gd name="adj" fmla="val 98913"/>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41" name="Oval 781">
                <a:extLst>
                  <a:ext uri="{FF2B5EF4-FFF2-40B4-BE49-F238E27FC236}">
                    <a16:creationId xmlns:a16="http://schemas.microsoft.com/office/drawing/2014/main" id="{0A75135C-79ED-44E6-9030-0C359D7A54AF}"/>
                  </a:ext>
                </a:extLst>
              </p:cNvPr>
              <p:cNvSpPr>
                <a:spLocks noChangeArrowheads="1"/>
              </p:cNvSpPr>
              <p:nvPr/>
            </p:nvSpPr>
            <p:spPr bwMode="auto">
              <a:xfrm>
                <a:off x="1593" y="1842"/>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8937" name="Group 782">
              <a:extLst>
                <a:ext uri="{FF2B5EF4-FFF2-40B4-BE49-F238E27FC236}">
                  <a16:creationId xmlns:a16="http://schemas.microsoft.com/office/drawing/2014/main" id="{9A36FAE0-AA6E-45A1-BF41-8DB762062F14}"/>
                </a:ext>
              </a:extLst>
            </p:cNvPr>
            <p:cNvGrpSpPr>
              <a:grpSpLocks/>
            </p:cNvGrpSpPr>
            <p:nvPr/>
          </p:nvGrpSpPr>
          <p:grpSpPr bwMode="auto">
            <a:xfrm rot="-4501179">
              <a:off x="3486" y="681"/>
              <a:ext cx="217" cy="46"/>
              <a:chOff x="1565" y="3067"/>
              <a:chExt cx="217" cy="46"/>
            </a:xfrm>
          </p:grpSpPr>
          <p:sp>
            <p:nvSpPr>
              <p:cNvPr id="38938" name="AutoShape 783">
                <a:extLst>
                  <a:ext uri="{FF2B5EF4-FFF2-40B4-BE49-F238E27FC236}">
                    <a16:creationId xmlns:a16="http://schemas.microsoft.com/office/drawing/2014/main" id="{9EDC1094-CC60-4CFE-9386-784CAE808035}"/>
                  </a:ext>
                </a:extLst>
              </p:cNvPr>
              <p:cNvSpPr>
                <a:spLocks noChangeArrowheads="1"/>
              </p:cNvSpPr>
              <p:nvPr/>
            </p:nvSpPr>
            <p:spPr bwMode="auto">
              <a:xfrm rot="5400000">
                <a:off x="1651" y="2981"/>
                <a:ext cx="46" cy="217"/>
              </a:xfrm>
              <a:prstGeom prst="can">
                <a:avLst>
                  <a:gd name="adj" fmla="val 117935"/>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8939" name="Oval 784">
                <a:extLst>
                  <a:ext uri="{FF2B5EF4-FFF2-40B4-BE49-F238E27FC236}">
                    <a16:creationId xmlns:a16="http://schemas.microsoft.com/office/drawing/2014/main" id="{E4CF7A9B-C47E-47C5-90A7-02DA4487443B}"/>
                  </a:ext>
                </a:extLst>
              </p:cNvPr>
              <p:cNvSpPr>
                <a:spLocks noChangeArrowheads="1"/>
              </p:cNvSpPr>
              <p:nvPr/>
            </p:nvSpPr>
            <p:spPr bwMode="auto">
              <a:xfrm>
                <a:off x="1709" y="306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38931" name="TextBox 2">
            <a:extLst>
              <a:ext uri="{FF2B5EF4-FFF2-40B4-BE49-F238E27FC236}">
                <a16:creationId xmlns:a16="http://schemas.microsoft.com/office/drawing/2014/main" id="{40603971-433E-46B8-B3F7-E4D00FE9769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8932" name="TextBox 11">
            <a:extLst>
              <a:ext uri="{FF2B5EF4-FFF2-40B4-BE49-F238E27FC236}">
                <a16:creationId xmlns:a16="http://schemas.microsoft.com/office/drawing/2014/main" id="{CCBC193E-B339-4D05-83A1-B5FDC33EA70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8933" name="TextBox 12">
            <a:extLst>
              <a:ext uri="{FF2B5EF4-FFF2-40B4-BE49-F238E27FC236}">
                <a16:creationId xmlns:a16="http://schemas.microsoft.com/office/drawing/2014/main" id="{9DE2A053-E167-4C7A-BC8A-53AAC8D3D27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nodeType="clickEffect">
                                  <p:stCondLst>
                                    <p:cond delay="0"/>
                                  </p:stCondLst>
                                  <p:childTnLst>
                                    <p:set>
                                      <p:cBhvr>
                                        <p:cTn id="12" dur="1" fill="hold">
                                          <p:stCondLst>
                                            <p:cond delay="0"/>
                                          </p:stCondLst>
                                        </p:cTn>
                                        <p:tgtEl>
                                          <p:spTgt spid="5"/>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67"/>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27"/>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4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7"/>
                                        </p:tgtEl>
                                        <p:attrNameLst>
                                          <p:attrName>style.visibility</p:attrName>
                                        </p:attrNameLst>
                                      </p:cBhvr>
                                      <p:to>
                                        <p:strVal val="visible"/>
                                      </p:to>
                                    </p:set>
                                  </p:childTnLst>
                                </p:cTn>
                              </p:par>
                            </p:childTnLst>
                          </p:cTn>
                        </p:par>
                        <p:par>
                          <p:cTn id="23" fill="hold" nodeType="afterGroup">
                            <p:stCondLst>
                              <p:cond delay="0"/>
                            </p:stCondLst>
                            <p:childTnLst>
                              <p:par>
                                <p:cTn id="24" presetID="1" presetClass="entr" presetSubtype="0" fill="hold" nodeType="afterEffect">
                                  <p:stCondLst>
                                    <p:cond delay="0"/>
                                  </p:stCondLst>
                                  <p:childTnLst>
                                    <p:set>
                                      <p:cBhvr>
                                        <p:cTn id="25" dur="1" fill="hold">
                                          <p:stCondLst>
                                            <p:cond delay="0"/>
                                          </p:stCondLst>
                                        </p:cTn>
                                        <p:tgtEl>
                                          <p:spTgt spid="62"/>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30"/>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xit" presetSubtype="0" fill="hold" nodeType="clickEffect">
                                  <p:stCondLst>
                                    <p:cond delay="0"/>
                                  </p:stCondLst>
                                  <p:childTnLst>
                                    <p:set>
                                      <p:cBhvr>
                                        <p:cTn id="33" dur="1" fill="hold">
                                          <p:stCondLst>
                                            <p:cond delay="0"/>
                                          </p:stCondLst>
                                        </p:cTn>
                                        <p:tgtEl>
                                          <p:spTgt spid="217"/>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40"/>
                                        </p:tgtEl>
                                        <p:attrNameLst>
                                          <p:attrName>style.visibility</p:attrName>
                                        </p:attrNameLst>
                                      </p:cBhvr>
                                      <p:to>
                                        <p:strVal val="hidden"/>
                                      </p:to>
                                    </p:set>
                                  </p:childTnLst>
                                </p:cTn>
                              </p:par>
                            </p:childTnLst>
                          </p:cTn>
                        </p:par>
                        <p:par>
                          <p:cTn id="36" fill="hold" nodeType="afterGroup">
                            <p:stCondLst>
                              <p:cond delay="0"/>
                            </p:stCondLst>
                            <p:childTnLst>
                              <p:par>
                                <p:cTn id="37" presetID="1" presetClass="exit" presetSubtype="0" fill="hold" nodeType="afterEffect">
                                  <p:stCondLst>
                                    <p:cond delay="0"/>
                                  </p:stCondLst>
                                  <p:childTnLst>
                                    <p:set>
                                      <p:cBhvr>
                                        <p:cTn id="38" dur="1" fill="hold">
                                          <p:stCondLst>
                                            <p:cond delay="0"/>
                                          </p:stCondLst>
                                        </p:cTn>
                                        <p:tgtEl>
                                          <p:spTgt spid="142"/>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30"/>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62"/>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6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1"/>
                                        </p:tgtEl>
                                        <p:attrNameLst>
                                          <p:attrName>style.visibility</p:attrName>
                                        </p:attrNameLst>
                                      </p:cBhvr>
                                      <p:to>
                                        <p:strVal val="visible"/>
                                      </p:to>
                                    </p:set>
                                  </p:childTnLst>
                                </p:cTn>
                              </p:par>
                              <p:par>
                                <p:cTn id="47" presetID="0" presetClass="path" presetSubtype="0" fill="hold" grpId="1" nodeType="withEffect">
                                  <p:stCondLst>
                                    <p:cond delay="0"/>
                                  </p:stCondLst>
                                  <p:childTnLst>
                                    <p:animMotion origin="layout" path="M -3.33333E-6 3.7037E-6 L 0.45678 3.7037E-6 " pathEditMode="relative" ptsTypes="AA">
                                      <p:cBhvr>
                                        <p:cTn id="48" dur="500" fill="hold"/>
                                        <p:tgtEl>
                                          <p:spTgt spid="141"/>
                                        </p:tgtEl>
                                        <p:attrNameLst>
                                          <p:attrName>ppt_x</p:attrName>
                                          <p:attrName>ppt_y</p:attrName>
                                        </p:attrNameLst>
                                      </p:cBhvr>
                                    </p:animMotion>
                                  </p:childTnLst>
                                </p:cTn>
                              </p:par>
                              <p:par>
                                <p:cTn id="49" presetID="1" presetClass="entr" presetSubtype="0" fill="hold" nodeType="withEffect">
                                  <p:stCondLst>
                                    <p:cond delay="0"/>
                                  </p:stCondLst>
                                  <p:childTnLst>
                                    <p:set>
                                      <p:cBhvr>
                                        <p:cTn id="50" dur="1" fill="hold">
                                          <p:stCondLst>
                                            <p:cond delay="0"/>
                                          </p:stCondLst>
                                        </p:cTn>
                                        <p:tgtEl>
                                          <p:spTgt spid="23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53"/>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38914">
                                            <p:txEl>
                                              <p:pRg st="0" end="0"/>
                                            </p:txEl>
                                          </p:spTgt>
                                        </p:tgtEl>
                                        <p:attrNameLst>
                                          <p:attrName>style.visibility</p:attrName>
                                        </p:attrNameLst>
                                      </p:cBhvr>
                                      <p:to>
                                        <p:strVal val="visible"/>
                                      </p:to>
                                    </p:set>
                                    <p:animEffect transition="in" filter="wipe(up)">
                                      <p:cBhvr>
                                        <p:cTn id="57" dur="500"/>
                                        <p:tgtEl>
                                          <p:spTgt spid="38914">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38914">
                                            <p:txEl>
                                              <p:pRg st="2" end="2"/>
                                            </p:txEl>
                                          </p:spTgt>
                                        </p:tgtEl>
                                        <p:attrNameLst>
                                          <p:attrName>style.visibility</p:attrName>
                                        </p:attrNameLst>
                                      </p:cBhvr>
                                      <p:to>
                                        <p:strVal val="visible"/>
                                      </p:to>
                                    </p:set>
                                    <p:animEffect transition="in" filter="wipe(up)">
                                      <p:cBhvr>
                                        <p:cTn id="62" dur="500"/>
                                        <p:tgtEl>
                                          <p:spTgt spid="38914">
                                            <p:txEl>
                                              <p:pRg st="2" end="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38915"/>
                                        </p:tgtEl>
                                        <p:attrNameLst>
                                          <p:attrName>style.visibility</p:attrName>
                                        </p:attrNameLst>
                                      </p:cBhvr>
                                      <p:to>
                                        <p:strVal val="visible"/>
                                      </p:to>
                                    </p:set>
                                    <p:animEffect transition="in" filter="wipe(up)">
                                      <p:cBhvr>
                                        <p:cTn id="67" dur="500"/>
                                        <p:tgtEl>
                                          <p:spTgt spid="3891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38916"/>
                                        </p:tgtEl>
                                        <p:attrNameLst>
                                          <p:attrName>style.visibility</p:attrName>
                                        </p:attrNameLst>
                                      </p:cBhvr>
                                      <p:to>
                                        <p:strVal val="visible"/>
                                      </p:to>
                                    </p:set>
                                    <p:animEffect transition="in" filter="wipe(up)">
                                      <p:cBhvr>
                                        <p:cTn id="72"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p:bldP spid="38916" grpId="0"/>
      <p:bldP spid="141" grpId="0" animBg="1"/>
      <p:bldP spid="141" grpId="1" animBg="1"/>
      <p:bldP spid="230" grpId="0" animBg="1"/>
      <p:bldP spid="230"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01">
            <a:extLst>
              <a:ext uri="{FF2B5EF4-FFF2-40B4-BE49-F238E27FC236}">
                <a16:creationId xmlns:a16="http://schemas.microsoft.com/office/drawing/2014/main" id="{B43B73C9-56D2-43F4-9E8A-B3D82258D95B}"/>
              </a:ext>
            </a:extLst>
          </p:cNvPr>
          <p:cNvSpPr>
            <a:spLocks noChangeArrowheads="1"/>
          </p:cNvSpPr>
          <p:nvPr/>
        </p:nvSpPr>
        <p:spPr bwMode="auto">
          <a:xfrm>
            <a:off x="252413" y="-4763"/>
            <a:ext cx="1798637" cy="431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200" b="1">
                <a:solidFill>
                  <a:srgbClr val="00FF99"/>
                </a:solidFill>
              </a:rPr>
              <a:t>FRICTION</a:t>
            </a:r>
          </a:p>
        </p:txBody>
      </p:sp>
      <p:grpSp>
        <p:nvGrpSpPr>
          <p:cNvPr id="180" name="Group 179">
            <a:extLst>
              <a:ext uri="{FF2B5EF4-FFF2-40B4-BE49-F238E27FC236}">
                <a16:creationId xmlns:a16="http://schemas.microsoft.com/office/drawing/2014/main" id="{3E7EB785-40B2-4AA4-B674-C019511289B9}"/>
              </a:ext>
            </a:extLst>
          </p:cNvPr>
          <p:cNvGrpSpPr>
            <a:grpSpLocks/>
          </p:cNvGrpSpPr>
          <p:nvPr/>
        </p:nvGrpSpPr>
        <p:grpSpPr bwMode="auto">
          <a:xfrm>
            <a:off x="3511550" y="704850"/>
            <a:ext cx="5381625" cy="2327275"/>
            <a:chOff x="1547664" y="2996952"/>
            <a:chExt cx="5381600" cy="2327189"/>
          </a:xfrm>
        </p:grpSpPr>
        <p:sp>
          <p:nvSpPr>
            <p:cNvPr id="40019" name="Rectangle 100">
              <a:extLst>
                <a:ext uri="{FF2B5EF4-FFF2-40B4-BE49-F238E27FC236}">
                  <a16:creationId xmlns:a16="http://schemas.microsoft.com/office/drawing/2014/main" id="{FF374FE9-6A57-497E-AC7A-80F57E7D6488}"/>
                </a:ext>
              </a:extLst>
            </p:cNvPr>
            <p:cNvSpPr>
              <a:spLocks noChangeArrowheads="1"/>
            </p:cNvSpPr>
            <p:nvPr/>
          </p:nvSpPr>
          <p:spPr bwMode="auto">
            <a:xfrm flipH="1">
              <a:off x="1696762" y="3241653"/>
              <a:ext cx="93430" cy="1145586"/>
            </a:xfrm>
            <a:prstGeom prst="rect">
              <a:avLst/>
            </a:prstGeom>
            <a:solidFill>
              <a:srgbClr val="FF9966"/>
            </a:soli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FF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40020" name="Rectangle 101">
              <a:extLst>
                <a:ext uri="{FF2B5EF4-FFF2-40B4-BE49-F238E27FC236}">
                  <a16:creationId xmlns:a16="http://schemas.microsoft.com/office/drawing/2014/main" id="{0416BF35-231D-4F42-9069-F5BCAE925F47}"/>
                </a:ext>
              </a:extLst>
            </p:cNvPr>
            <p:cNvSpPr>
              <a:spLocks noChangeArrowheads="1"/>
            </p:cNvSpPr>
            <p:nvPr/>
          </p:nvSpPr>
          <p:spPr bwMode="auto">
            <a:xfrm>
              <a:off x="1979712" y="3811253"/>
              <a:ext cx="91398" cy="1512888"/>
            </a:xfrm>
            <a:prstGeom prst="rect">
              <a:avLst/>
            </a:prstGeom>
            <a:solidFill>
              <a:srgbClr val="FF9966"/>
            </a:soli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FF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40021" name="Rectangle 102">
              <a:extLst>
                <a:ext uri="{FF2B5EF4-FFF2-40B4-BE49-F238E27FC236}">
                  <a16:creationId xmlns:a16="http://schemas.microsoft.com/office/drawing/2014/main" id="{4B87EF96-B777-4FEA-85A0-5B569166787C}"/>
                </a:ext>
              </a:extLst>
            </p:cNvPr>
            <p:cNvSpPr>
              <a:spLocks noChangeArrowheads="1"/>
            </p:cNvSpPr>
            <p:nvPr/>
          </p:nvSpPr>
          <p:spPr bwMode="auto">
            <a:xfrm>
              <a:off x="6208492" y="3313965"/>
              <a:ext cx="91398" cy="1433265"/>
            </a:xfrm>
            <a:prstGeom prst="rect">
              <a:avLst/>
            </a:prstGeom>
            <a:solidFill>
              <a:srgbClr val="FF9966"/>
            </a:soli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FF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40022" name="Rectangle 103">
              <a:extLst>
                <a:ext uri="{FF2B5EF4-FFF2-40B4-BE49-F238E27FC236}">
                  <a16:creationId xmlns:a16="http://schemas.microsoft.com/office/drawing/2014/main" id="{E025E0D8-7E71-4674-B934-77C80A3C1201}"/>
                </a:ext>
              </a:extLst>
            </p:cNvPr>
            <p:cNvSpPr>
              <a:spLocks noChangeArrowheads="1"/>
            </p:cNvSpPr>
            <p:nvPr/>
          </p:nvSpPr>
          <p:spPr bwMode="auto">
            <a:xfrm>
              <a:off x="6568531" y="3761816"/>
              <a:ext cx="91398" cy="1512888"/>
            </a:xfrm>
            <a:prstGeom prst="rect">
              <a:avLst/>
            </a:prstGeom>
            <a:solidFill>
              <a:srgbClr val="FF9966"/>
            </a:soli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FF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69" name="Parallelogram 168">
              <a:extLst>
                <a:ext uri="{FF2B5EF4-FFF2-40B4-BE49-F238E27FC236}">
                  <a16:creationId xmlns:a16="http://schemas.microsoft.com/office/drawing/2014/main" id="{1129DF66-FACA-40B5-8BF0-FBD5B8AD31BB}"/>
                </a:ext>
              </a:extLst>
            </p:cNvPr>
            <p:cNvSpPr/>
            <p:nvPr/>
          </p:nvSpPr>
          <p:spPr>
            <a:xfrm flipH="1">
              <a:off x="1547664" y="2996952"/>
              <a:ext cx="5381600" cy="1368374"/>
            </a:xfrm>
            <a:prstGeom prst="parallelogram">
              <a:avLst/>
            </a:prstGeom>
            <a:solidFill>
              <a:srgbClr val="996633"/>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72" name="Parallelogram 171">
              <a:extLst>
                <a:ext uri="{FF2B5EF4-FFF2-40B4-BE49-F238E27FC236}">
                  <a16:creationId xmlns:a16="http://schemas.microsoft.com/office/drawing/2014/main" id="{1F42A7D0-3E3C-4576-A13C-59DD9BE05BA4}"/>
                </a:ext>
              </a:extLst>
            </p:cNvPr>
            <p:cNvSpPr/>
            <p:nvPr/>
          </p:nvSpPr>
          <p:spPr>
            <a:xfrm flipH="1">
              <a:off x="1547664" y="2996952"/>
              <a:ext cx="379411" cy="1414411"/>
            </a:xfrm>
            <a:prstGeom prst="parallelogram">
              <a:avLst>
                <a:gd name="adj" fmla="val 87573"/>
              </a:avLst>
            </a:prstGeom>
            <a:solidFill>
              <a:srgbClr val="FF9966"/>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70" name="Rectangle 169">
              <a:extLst>
                <a:ext uri="{FF2B5EF4-FFF2-40B4-BE49-F238E27FC236}">
                  <a16:creationId xmlns:a16="http://schemas.microsoft.com/office/drawing/2014/main" id="{CFF7427C-43A7-4CD1-9DF5-943965FA5071}"/>
                </a:ext>
              </a:extLst>
            </p:cNvPr>
            <p:cNvSpPr/>
            <p:nvPr/>
          </p:nvSpPr>
          <p:spPr>
            <a:xfrm flipH="1">
              <a:off x="1888975" y="4365326"/>
              <a:ext cx="5040289" cy="46036"/>
            </a:xfrm>
            <a:prstGeom prst="rect">
              <a:avLst/>
            </a:prstGeom>
            <a:solidFill>
              <a:srgbClr val="FF9966"/>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67" name="Cube 166">
            <a:extLst>
              <a:ext uri="{FF2B5EF4-FFF2-40B4-BE49-F238E27FC236}">
                <a16:creationId xmlns:a16="http://schemas.microsoft.com/office/drawing/2014/main" id="{F92670CC-8A79-4FDF-91B7-2840A1FC7AEE}"/>
              </a:ext>
            </a:extLst>
          </p:cNvPr>
          <p:cNvSpPr/>
          <p:nvPr/>
        </p:nvSpPr>
        <p:spPr>
          <a:xfrm rot="16200000">
            <a:off x="4941789" y="942098"/>
            <a:ext cx="740405" cy="865918"/>
          </a:xfrm>
          <a:prstGeom prst="cube">
            <a:avLst>
              <a:gd name="adj" fmla="val 25000"/>
            </a:avLst>
          </a:pr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16200000" scaled="1"/>
            <a:tileRect/>
          </a:gradFill>
          <a:ln>
            <a:noFill/>
          </a:ln>
          <a:scene3d>
            <a:camera prst="orthographicFront"/>
            <a:lightRig rig="chilly"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60" name="Group 159">
            <a:extLst>
              <a:ext uri="{FF2B5EF4-FFF2-40B4-BE49-F238E27FC236}">
                <a16:creationId xmlns:a16="http://schemas.microsoft.com/office/drawing/2014/main" id="{B0BE8715-D47A-4E1A-8E83-7215EF8142F8}"/>
              </a:ext>
            </a:extLst>
          </p:cNvPr>
          <p:cNvGrpSpPr>
            <a:grpSpLocks/>
          </p:cNvGrpSpPr>
          <p:nvPr/>
        </p:nvGrpSpPr>
        <p:grpSpPr bwMode="auto">
          <a:xfrm>
            <a:off x="4162425" y="1035050"/>
            <a:ext cx="715963" cy="369888"/>
            <a:chOff x="5347438" y="3612758"/>
            <a:chExt cx="716863" cy="369332"/>
          </a:xfrm>
        </p:grpSpPr>
        <p:grpSp>
          <p:nvGrpSpPr>
            <p:cNvPr id="40015" name="Group 87">
              <a:extLst>
                <a:ext uri="{FF2B5EF4-FFF2-40B4-BE49-F238E27FC236}">
                  <a16:creationId xmlns:a16="http://schemas.microsoft.com/office/drawing/2014/main" id="{19B92297-7123-460A-9BA8-11666A34A396}"/>
                </a:ext>
              </a:extLst>
            </p:cNvPr>
            <p:cNvGrpSpPr>
              <a:grpSpLocks/>
            </p:cNvGrpSpPr>
            <p:nvPr/>
          </p:nvGrpSpPr>
          <p:grpSpPr bwMode="auto">
            <a:xfrm>
              <a:off x="5347438" y="3612758"/>
              <a:ext cx="716863" cy="369332"/>
              <a:chOff x="4360243" y="3244334"/>
              <a:chExt cx="716863" cy="369478"/>
            </a:xfrm>
          </p:grpSpPr>
          <p:sp>
            <p:nvSpPr>
              <p:cNvPr id="149" name="Rectangle 91">
                <a:extLst>
                  <a:ext uri="{FF2B5EF4-FFF2-40B4-BE49-F238E27FC236}">
                    <a16:creationId xmlns:a16="http://schemas.microsoft.com/office/drawing/2014/main" id="{5A706E6A-77B8-4EC6-B8AF-9675CA118400}"/>
                  </a:ext>
                </a:extLst>
              </p:cNvPr>
              <p:cNvSpPr>
                <a:spLocks noChangeArrowheads="1"/>
              </p:cNvSpPr>
              <p:nvPr/>
            </p:nvSpPr>
            <p:spPr bwMode="auto">
              <a:xfrm>
                <a:off x="4360243" y="3244334"/>
                <a:ext cx="716863"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dirty="0">
                    <a:solidFill>
                      <a:schemeClr val="accent2">
                        <a:lumMod val="75000"/>
                      </a:schemeClr>
                    </a:solidFill>
                  </a:rPr>
                  <a:t>F = 0</a:t>
                </a:r>
                <a:endParaRPr lang="en-IN" dirty="0">
                  <a:solidFill>
                    <a:schemeClr val="accent2">
                      <a:lumMod val="75000"/>
                    </a:schemeClr>
                  </a:solidFill>
                </a:endParaRPr>
              </a:p>
            </p:txBody>
          </p:sp>
          <p:cxnSp>
            <p:nvCxnSpPr>
              <p:cNvPr id="150" name="Straight Arrow Connector 149">
                <a:extLst>
                  <a:ext uri="{FF2B5EF4-FFF2-40B4-BE49-F238E27FC236}">
                    <a16:creationId xmlns:a16="http://schemas.microsoft.com/office/drawing/2014/main" id="{359B599C-D9AB-4E1C-8F69-20E6F8C79164}"/>
                  </a:ext>
                </a:extLst>
              </p:cNvPr>
              <p:cNvCxnSpPr/>
              <p:nvPr/>
            </p:nvCxnSpPr>
            <p:spPr bwMode="auto">
              <a:xfrm>
                <a:off x="4439718" y="3298249"/>
                <a:ext cx="19073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51" name="Straight Arrow Connector 150">
              <a:extLst>
                <a:ext uri="{FF2B5EF4-FFF2-40B4-BE49-F238E27FC236}">
                  <a16:creationId xmlns:a16="http://schemas.microsoft.com/office/drawing/2014/main" id="{E7B76A65-7BA4-4BE1-A7FB-2A6620622A50}"/>
                </a:ext>
              </a:extLst>
            </p:cNvPr>
            <p:cNvCxnSpPr/>
            <p:nvPr/>
          </p:nvCxnSpPr>
          <p:spPr bwMode="auto">
            <a:xfrm>
              <a:off x="5840182" y="3671408"/>
              <a:ext cx="19073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59" name="Group 158">
            <a:extLst>
              <a:ext uri="{FF2B5EF4-FFF2-40B4-BE49-F238E27FC236}">
                <a16:creationId xmlns:a16="http://schemas.microsoft.com/office/drawing/2014/main" id="{D5CAD8CE-552A-472B-954B-EBD098ADE0EE}"/>
              </a:ext>
            </a:extLst>
          </p:cNvPr>
          <p:cNvGrpSpPr>
            <a:grpSpLocks/>
          </p:cNvGrpSpPr>
          <p:nvPr/>
        </p:nvGrpSpPr>
        <p:grpSpPr bwMode="auto">
          <a:xfrm>
            <a:off x="5743575" y="1292225"/>
            <a:ext cx="715963" cy="369888"/>
            <a:chOff x="6444208" y="4437112"/>
            <a:chExt cx="716863" cy="369332"/>
          </a:xfrm>
        </p:grpSpPr>
        <p:grpSp>
          <p:nvGrpSpPr>
            <p:cNvPr id="40011" name="Group 88">
              <a:extLst>
                <a:ext uri="{FF2B5EF4-FFF2-40B4-BE49-F238E27FC236}">
                  <a16:creationId xmlns:a16="http://schemas.microsoft.com/office/drawing/2014/main" id="{DAA639F6-C26C-4E70-B75E-13A5BCC7BC7F}"/>
                </a:ext>
              </a:extLst>
            </p:cNvPr>
            <p:cNvGrpSpPr>
              <a:grpSpLocks/>
            </p:cNvGrpSpPr>
            <p:nvPr/>
          </p:nvGrpSpPr>
          <p:grpSpPr bwMode="auto">
            <a:xfrm>
              <a:off x="6444208" y="4437112"/>
              <a:ext cx="716863" cy="369332"/>
              <a:chOff x="4360243" y="3244334"/>
              <a:chExt cx="716863" cy="369478"/>
            </a:xfrm>
          </p:grpSpPr>
          <p:sp>
            <p:nvSpPr>
              <p:cNvPr id="40013" name="Rectangle 89">
                <a:extLst>
                  <a:ext uri="{FF2B5EF4-FFF2-40B4-BE49-F238E27FC236}">
                    <a16:creationId xmlns:a16="http://schemas.microsoft.com/office/drawing/2014/main" id="{4B398F55-9F88-4241-B7E9-CFC3CE7DAC30}"/>
                  </a:ext>
                </a:extLst>
              </p:cNvPr>
              <p:cNvSpPr>
                <a:spLocks noChangeArrowheads="1"/>
              </p:cNvSpPr>
              <p:nvPr/>
            </p:nvSpPr>
            <p:spPr bwMode="auto">
              <a:xfrm>
                <a:off x="4360243" y="3244334"/>
                <a:ext cx="716863"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f</a:t>
                </a:r>
                <a:r>
                  <a:rPr lang="en-US" altLang="en-US" b="1" baseline="-25000">
                    <a:solidFill>
                      <a:srgbClr val="FFFF00"/>
                    </a:solidFill>
                  </a:rPr>
                  <a:t>s </a:t>
                </a:r>
                <a:r>
                  <a:rPr lang="en-US" altLang="en-US" b="1">
                    <a:solidFill>
                      <a:srgbClr val="FFFF00"/>
                    </a:solidFill>
                  </a:rPr>
                  <a:t>= 0</a:t>
                </a:r>
                <a:endParaRPr lang="en-IN" altLang="en-US">
                  <a:solidFill>
                    <a:srgbClr val="FFFF00"/>
                  </a:solidFill>
                </a:endParaRPr>
              </a:p>
            </p:txBody>
          </p:sp>
          <p:cxnSp>
            <p:nvCxnSpPr>
              <p:cNvPr id="157" name="Straight Arrow Connector 156">
                <a:extLst>
                  <a:ext uri="{FF2B5EF4-FFF2-40B4-BE49-F238E27FC236}">
                    <a16:creationId xmlns:a16="http://schemas.microsoft.com/office/drawing/2014/main" id="{DD12FEA5-B4AE-4508-9B4D-701496A5EA05}"/>
                  </a:ext>
                </a:extLst>
              </p:cNvPr>
              <p:cNvCxnSpPr/>
              <p:nvPr/>
            </p:nvCxnSpPr>
            <p:spPr bwMode="auto">
              <a:xfrm>
                <a:off x="4441308" y="3298249"/>
                <a:ext cx="18914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58" name="Straight Arrow Connector 157">
              <a:extLst>
                <a:ext uri="{FF2B5EF4-FFF2-40B4-BE49-F238E27FC236}">
                  <a16:creationId xmlns:a16="http://schemas.microsoft.com/office/drawing/2014/main" id="{F5BB52BB-7BCA-45CF-A579-6706BAEDEA8D}"/>
                </a:ext>
              </a:extLst>
            </p:cNvPr>
            <p:cNvCxnSpPr/>
            <p:nvPr/>
          </p:nvCxnSpPr>
          <p:spPr bwMode="auto">
            <a:xfrm>
              <a:off x="6908341" y="4495762"/>
              <a:ext cx="19073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61" name="Straight Arrow Connector 160">
            <a:extLst>
              <a:ext uri="{FF2B5EF4-FFF2-40B4-BE49-F238E27FC236}">
                <a16:creationId xmlns:a16="http://schemas.microsoft.com/office/drawing/2014/main" id="{C928EE99-7A87-40C7-A0B7-7839B47BBB85}"/>
              </a:ext>
            </a:extLst>
          </p:cNvPr>
          <p:cNvCxnSpPr/>
          <p:nvPr/>
        </p:nvCxnSpPr>
        <p:spPr bwMode="auto">
          <a:xfrm>
            <a:off x="4618038" y="1384300"/>
            <a:ext cx="369887" cy="0"/>
          </a:xfrm>
          <a:prstGeom prst="straightConnector1">
            <a:avLst/>
          </a:prstGeom>
          <a:ln w="28575">
            <a:solidFill>
              <a:schemeClr val="accent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2" name="Straight Arrow Connector 161">
            <a:extLst>
              <a:ext uri="{FF2B5EF4-FFF2-40B4-BE49-F238E27FC236}">
                <a16:creationId xmlns:a16="http://schemas.microsoft.com/office/drawing/2014/main" id="{22840DAE-6CC8-45EC-8026-A920F90A8ED8}"/>
              </a:ext>
            </a:extLst>
          </p:cNvPr>
          <p:cNvCxnSpPr/>
          <p:nvPr/>
        </p:nvCxnSpPr>
        <p:spPr bwMode="auto">
          <a:xfrm>
            <a:off x="5540375" y="1744663"/>
            <a:ext cx="371475" cy="0"/>
          </a:xfrm>
          <a:prstGeom prst="straightConnector1">
            <a:avLst/>
          </a:prstGeom>
          <a:ln w="28575">
            <a:solidFill>
              <a:srgbClr val="FF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39" name="Group 87">
            <a:extLst>
              <a:ext uri="{FF2B5EF4-FFF2-40B4-BE49-F238E27FC236}">
                <a16:creationId xmlns:a16="http://schemas.microsoft.com/office/drawing/2014/main" id="{289BB6CB-DA28-42E3-AE1F-3BA5E7D2E4A9}"/>
              </a:ext>
            </a:extLst>
          </p:cNvPr>
          <p:cNvGrpSpPr>
            <a:grpSpLocks/>
          </p:cNvGrpSpPr>
          <p:nvPr/>
        </p:nvGrpSpPr>
        <p:grpSpPr bwMode="auto">
          <a:xfrm>
            <a:off x="4356100" y="1384300"/>
            <a:ext cx="325438" cy="369888"/>
            <a:chOff x="4360243" y="3244334"/>
            <a:chExt cx="325730" cy="369478"/>
          </a:xfrm>
        </p:grpSpPr>
        <p:sp>
          <p:nvSpPr>
            <p:cNvPr id="140" name="Rectangle 91">
              <a:extLst>
                <a:ext uri="{FF2B5EF4-FFF2-40B4-BE49-F238E27FC236}">
                  <a16:creationId xmlns:a16="http://schemas.microsoft.com/office/drawing/2014/main" id="{C77E3C97-2861-42BC-9D94-906AD54D6706}"/>
                </a:ext>
              </a:extLst>
            </p:cNvPr>
            <p:cNvSpPr>
              <a:spLocks noChangeArrowheads="1"/>
            </p:cNvSpPr>
            <p:nvPr/>
          </p:nvSpPr>
          <p:spPr bwMode="auto">
            <a:xfrm>
              <a:off x="4360243" y="3244334"/>
              <a:ext cx="32573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dirty="0">
                  <a:solidFill>
                    <a:schemeClr val="accent2">
                      <a:lumMod val="75000"/>
                    </a:schemeClr>
                  </a:solidFill>
                </a:rPr>
                <a:t>F</a:t>
              </a:r>
              <a:endParaRPr lang="en-IN" dirty="0">
                <a:solidFill>
                  <a:schemeClr val="accent2">
                    <a:lumMod val="75000"/>
                  </a:schemeClr>
                </a:solidFill>
              </a:endParaRPr>
            </a:p>
          </p:txBody>
        </p:sp>
        <p:cxnSp>
          <p:nvCxnSpPr>
            <p:cNvPr id="141" name="Straight Arrow Connector 140">
              <a:extLst>
                <a:ext uri="{FF2B5EF4-FFF2-40B4-BE49-F238E27FC236}">
                  <a16:creationId xmlns:a16="http://schemas.microsoft.com/office/drawing/2014/main" id="{D6E59478-5791-488F-A090-E29506C7C4FC}"/>
                </a:ext>
              </a:extLst>
            </p:cNvPr>
            <p:cNvCxnSpPr/>
            <p:nvPr/>
          </p:nvCxnSpPr>
          <p:spPr bwMode="auto">
            <a:xfrm>
              <a:off x="4441279" y="3298249"/>
              <a:ext cx="18908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45" name="Group 88">
            <a:extLst>
              <a:ext uri="{FF2B5EF4-FFF2-40B4-BE49-F238E27FC236}">
                <a16:creationId xmlns:a16="http://schemas.microsoft.com/office/drawing/2014/main" id="{4DA5A882-72E7-4B8A-BA5B-671624E8BA24}"/>
              </a:ext>
            </a:extLst>
          </p:cNvPr>
          <p:cNvGrpSpPr>
            <a:grpSpLocks/>
          </p:cNvGrpSpPr>
          <p:nvPr/>
        </p:nvGrpSpPr>
        <p:grpSpPr bwMode="auto">
          <a:xfrm>
            <a:off x="5743575" y="1749425"/>
            <a:ext cx="346075" cy="368300"/>
            <a:chOff x="4360243" y="3244334"/>
            <a:chExt cx="346570" cy="369478"/>
          </a:xfrm>
        </p:grpSpPr>
        <p:sp>
          <p:nvSpPr>
            <p:cNvPr id="40007" name="Rectangle 89">
              <a:extLst>
                <a:ext uri="{FF2B5EF4-FFF2-40B4-BE49-F238E27FC236}">
                  <a16:creationId xmlns:a16="http://schemas.microsoft.com/office/drawing/2014/main" id="{833ACA1D-EE5A-41EC-BFE3-435A9E244508}"/>
                </a:ext>
              </a:extLst>
            </p:cNvPr>
            <p:cNvSpPr>
              <a:spLocks noChangeArrowheads="1"/>
            </p:cNvSpPr>
            <p:nvPr/>
          </p:nvSpPr>
          <p:spPr bwMode="auto">
            <a:xfrm>
              <a:off x="4360243" y="3244334"/>
              <a:ext cx="34657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f</a:t>
              </a:r>
              <a:r>
                <a:rPr lang="en-US" altLang="en-US" b="1" baseline="-25000">
                  <a:solidFill>
                    <a:srgbClr val="FFFF00"/>
                  </a:solidFill>
                </a:rPr>
                <a:t>s</a:t>
              </a:r>
              <a:endParaRPr lang="en-IN" altLang="en-US">
                <a:solidFill>
                  <a:srgbClr val="FFFF00"/>
                </a:solidFill>
              </a:endParaRPr>
            </a:p>
          </p:txBody>
        </p:sp>
        <p:cxnSp>
          <p:nvCxnSpPr>
            <p:cNvPr id="147" name="Straight Arrow Connector 146">
              <a:extLst>
                <a:ext uri="{FF2B5EF4-FFF2-40B4-BE49-F238E27FC236}">
                  <a16:creationId xmlns:a16="http://schemas.microsoft.com/office/drawing/2014/main" id="{BF060B8E-858E-43AF-AD60-488E770EE571}"/>
                </a:ext>
              </a:extLst>
            </p:cNvPr>
            <p:cNvCxnSpPr/>
            <p:nvPr/>
          </p:nvCxnSpPr>
          <p:spPr bwMode="auto">
            <a:xfrm>
              <a:off x="4441322" y="3298482"/>
              <a:ext cx="18918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88" name="Group 187">
            <a:extLst>
              <a:ext uri="{FF2B5EF4-FFF2-40B4-BE49-F238E27FC236}">
                <a16:creationId xmlns:a16="http://schemas.microsoft.com/office/drawing/2014/main" id="{21E19E55-755C-4414-8C01-03362EA73DCC}"/>
              </a:ext>
            </a:extLst>
          </p:cNvPr>
          <p:cNvGrpSpPr>
            <a:grpSpLocks/>
          </p:cNvGrpSpPr>
          <p:nvPr/>
        </p:nvGrpSpPr>
        <p:grpSpPr bwMode="auto">
          <a:xfrm>
            <a:off x="4446588" y="1384300"/>
            <a:ext cx="1466850" cy="361950"/>
            <a:chOff x="2720637" y="4796319"/>
            <a:chExt cx="1466568" cy="360873"/>
          </a:xfrm>
        </p:grpSpPr>
        <p:cxnSp>
          <p:nvCxnSpPr>
            <p:cNvPr id="181" name="Straight Arrow Connector 180">
              <a:extLst>
                <a:ext uri="{FF2B5EF4-FFF2-40B4-BE49-F238E27FC236}">
                  <a16:creationId xmlns:a16="http://schemas.microsoft.com/office/drawing/2014/main" id="{178842D9-3B95-4E22-BBEC-83D37B67E59E}"/>
                </a:ext>
              </a:extLst>
            </p:cNvPr>
            <p:cNvCxnSpPr/>
            <p:nvPr/>
          </p:nvCxnSpPr>
          <p:spPr bwMode="auto">
            <a:xfrm>
              <a:off x="2720637" y="4796319"/>
              <a:ext cx="542821" cy="0"/>
            </a:xfrm>
            <a:prstGeom prst="straightConnector1">
              <a:avLst/>
            </a:prstGeom>
            <a:ln w="28575">
              <a:solidFill>
                <a:schemeClr val="accent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2" name="Straight Arrow Connector 181">
              <a:extLst>
                <a:ext uri="{FF2B5EF4-FFF2-40B4-BE49-F238E27FC236}">
                  <a16:creationId xmlns:a16="http://schemas.microsoft.com/office/drawing/2014/main" id="{E7EA149A-2E68-4203-9B2D-79AC012A67AA}"/>
                </a:ext>
              </a:extLst>
            </p:cNvPr>
            <p:cNvCxnSpPr/>
            <p:nvPr/>
          </p:nvCxnSpPr>
          <p:spPr bwMode="auto">
            <a:xfrm>
              <a:off x="3644384" y="5157192"/>
              <a:ext cx="542821" cy="0"/>
            </a:xfrm>
            <a:prstGeom prst="straightConnector1">
              <a:avLst/>
            </a:prstGeom>
            <a:ln w="28575">
              <a:solidFill>
                <a:srgbClr val="FF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89" name="Group 188">
            <a:extLst>
              <a:ext uri="{FF2B5EF4-FFF2-40B4-BE49-F238E27FC236}">
                <a16:creationId xmlns:a16="http://schemas.microsoft.com/office/drawing/2014/main" id="{E549EE50-9494-438F-BB86-9E774DCE04D3}"/>
              </a:ext>
            </a:extLst>
          </p:cNvPr>
          <p:cNvGrpSpPr>
            <a:grpSpLocks/>
          </p:cNvGrpSpPr>
          <p:nvPr/>
        </p:nvGrpSpPr>
        <p:grpSpPr bwMode="auto">
          <a:xfrm>
            <a:off x="4187825" y="1384300"/>
            <a:ext cx="1717675" cy="361950"/>
            <a:chOff x="2747051" y="5516399"/>
            <a:chExt cx="1718541" cy="360873"/>
          </a:xfrm>
        </p:grpSpPr>
        <p:cxnSp>
          <p:nvCxnSpPr>
            <p:cNvPr id="183" name="Straight Arrow Connector 182">
              <a:extLst>
                <a:ext uri="{FF2B5EF4-FFF2-40B4-BE49-F238E27FC236}">
                  <a16:creationId xmlns:a16="http://schemas.microsoft.com/office/drawing/2014/main" id="{5D8646FB-9440-49C4-920E-72FFA7CEA8B0}"/>
                </a:ext>
              </a:extLst>
            </p:cNvPr>
            <p:cNvCxnSpPr/>
            <p:nvPr/>
          </p:nvCxnSpPr>
          <p:spPr bwMode="auto">
            <a:xfrm>
              <a:off x="2747051" y="5516399"/>
              <a:ext cx="794150" cy="0"/>
            </a:xfrm>
            <a:prstGeom prst="straightConnector1">
              <a:avLst/>
            </a:prstGeom>
            <a:ln w="28575">
              <a:solidFill>
                <a:schemeClr val="accent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4" name="Straight Arrow Connector 183">
              <a:extLst>
                <a:ext uri="{FF2B5EF4-FFF2-40B4-BE49-F238E27FC236}">
                  <a16:creationId xmlns:a16="http://schemas.microsoft.com/office/drawing/2014/main" id="{9D6AB73D-9385-4D54-9F16-C033477BC57B}"/>
                </a:ext>
              </a:extLst>
            </p:cNvPr>
            <p:cNvCxnSpPr/>
            <p:nvPr/>
          </p:nvCxnSpPr>
          <p:spPr bwMode="auto">
            <a:xfrm>
              <a:off x="3671442" y="5877272"/>
              <a:ext cx="794150" cy="0"/>
            </a:xfrm>
            <a:prstGeom prst="straightConnector1">
              <a:avLst/>
            </a:prstGeom>
            <a:ln w="28575">
              <a:solidFill>
                <a:srgbClr val="FF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90" name="Group 198">
            <a:extLst>
              <a:ext uri="{FF2B5EF4-FFF2-40B4-BE49-F238E27FC236}">
                <a16:creationId xmlns:a16="http://schemas.microsoft.com/office/drawing/2014/main" id="{DBFFB0AE-3BF9-4623-9274-16A5342B583B}"/>
              </a:ext>
            </a:extLst>
          </p:cNvPr>
          <p:cNvGrpSpPr>
            <a:grpSpLocks/>
          </p:cNvGrpSpPr>
          <p:nvPr/>
        </p:nvGrpSpPr>
        <p:grpSpPr bwMode="auto">
          <a:xfrm>
            <a:off x="4545013" y="-65088"/>
            <a:ext cx="2592387" cy="1152526"/>
            <a:chOff x="2154" y="704"/>
            <a:chExt cx="1633" cy="726"/>
          </a:xfrm>
        </p:grpSpPr>
        <p:sp>
          <p:nvSpPr>
            <p:cNvPr id="40001" name="Line 72">
              <a:extLst>
                <a:ext uri="{FF2B5EF4-FFF2-40B4-BE49-F238E27FC236}">
                  <a16:creationId xmlns:a16="http://schemas.microsoft.com/office/drawing/2014/main" id="{04BA830A-BF8A-4A2E-84B0-56BC2F80214C}"/>
                </a:ext>
              </a:extLst>
            </p:cNvPr>
            <p:cNvSpPr>
              <a:spLocks noChangeShapeType="1"/>
            </p:cNvSpPr>
            <p:nvPr/>
          </p:nvSpPr>
          <p:spPr bwMode="auto">
            <a:xfrm flipV="1">
              <a:off x="2653" y="1067"/>
              <a:ext cx="0" cy="363"/>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02" name="Text Box 195">
              <a:extLst>
                <a:ext uri="{FF2B5EF4-FFF2-40B4-BE49-F238E27FC236}">
                  <a16:creationId xmlns:a16="http://schemas.microsoft.com/office/drawing/2014/main" id="{626A19C7-A257-48D9-8E9F-CCC7AF0507E3}"/>
                </a:ext>
              </a:extLst>
            </p:cNvPr>
            <p:cNvSpPr txBox="1">
              <a:spLocks noChangeArrowheads="1"/>
            </p:cNvSpPr>
            <p:nvPr/>
          </p:nvSpPr>
          <p:spPr bwMode="auto">
            <a:xfrm>
              <a:off x="2154" y="704"/>
              <a:ext cx="1633"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Reaction (N)            (Exerted by the table)</a:t>
              </a:r>
            </a:p>
          </p:txBody>
        </p:sp>
      </p:grpSp>
      <p:grpSp>
        <p:nvGrpSpPr>
          <p:cNvPr id="193" name="Group 201">
            <a:extLst>
              <a:ext uri="{FF2B5EF4-FFF2-40B4-BE49-F238E27FC236}">
                <a16:creationId xmlns:a16="http://schemas.microsoft.com/office/drawing/2014/main" id="{CD6B8349-60A6-48AD-A9E2-E1F51967BB50}"/>
              </a:ext>
            </a:extLst>
          </p:cNvPr>
          <p:cNvGrpSpPr>
            <a:grpSpLocks/>
          </p:cNvGrpSpPr>
          <p:nvPr/>
        </p:nvGrpSpPr>
        <p:grpSpPr bwMode="auto">
          <a:xfrm>
            <a:off x="4402138" y="1481138"/>
            <a:ext cx="2160587" cy="1644650"/>
            <a:chOff x="2064" y="1751"/>
            <a:chExt cx="1361" cy="1036"/>
          </a:xfrm>
        </p:grpSpPr>
        <p:grpSp>
          <p:nvGrpSpPr>
            <p:cNvPr id="39997" name="Group 199">
              <a:extLst>
                <a:ext uri="{FF2B5EF4-FFF2-40B4-BE49-F238E27FC236}">
                  <a16:creationId xmlns:a16="http://schemas.microsoft.com/office/drawing/2014/main" id="{72E84BC3-C216-48A7-8A40-75AD42C5B1EC}"/>
                </a:ext>
              </a:extLst>
            </p:cNvPr>
            <p:cNvGrpSpPr>
              <a:grpSpLocks/>
            </p:cNvGrpSpPr>
            <p:nvPr/>
          </p:nvGrpSpPr>
          <p:grpSpPr bwMode="auto">
            <a:xfrm>
              <a:off x="2653" y="1751"/>
              <a:ext cx="1" cy="636"/>
              <a:chOff x="2653" y="1751"/>
              <a:chExt cx="0" cy="636"/>
            </a:xfrm>
          </p:grpSpPr>
          <p:sp>
            <p:nvSpPr>
              <p:cNvPr id="39999" name="Line 73">
                <a:extLst>
                  <a:ext uri="{FF2B5EF4-FFF2-40B4-BE49-F238E27FC236}">
                    <a16:creationId xmlns:a16="http://schemas.microsoft.com/office/drawing/2014/main" id="{5B3D0F5C-A38E-453A-B591-2B47BCB87123}"/>
                  </a:ext>
                </a:extLst>
              </p:cNvPr>
              <p:cNvSpPr>
                <a:spLocks noChangeShapeType="1"/>
              </p:cNvSpPr>
              <p:nvPr/>
            </p:nvSpPr>
            <p:spPr bwMode="auto">
              <a:xfrm>
                <a:off x="2653" y="2160"/>
                <a:ext cx="0" cy="227"/>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00" name="Line 74">
                <a:extLst>
                  <a:ext uri="{FF2B5EF4-FFF2-40B4-BE49-F238E27FC236}">
                    <a16:creationId xmlns:a16="http://schemas.microsoft.com/office/drawing/2014/main" id="{C09A35F4-CF0A-4FF3-B418-DD4870ED3533}"/>
                  </a:ext>
                </a:extLst>
              </p:cNvPr>
              <p:cNvSpPr>
                <a:spLocks noChangeShapeType="1"/>
              </p:cNvSpPr>
              <p:nvPr/>
            </p:nvSpPr>
            <p:spPr bwMode="auto">
              <a:xfrm>
                <a:off x="2653" y="1751"/>
                <a:ext cx="0" cy="364"/>
              </a:xfrm>
              <a:prstGeom prst="line">
                <a:avLst/>
              </a:prstGeom>
              <a:noFill/>
              <a:ln w="38100">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998" name="Text Box 196">
              <a:extLst>
                <a:ext uri="{FF2B5EF4-FFF2-40B4-BE49-F238E27FC236}">
                  <a16:creationId xmlns:a16="http://schemas.microsoft.com/office/drawing/2014/main" id="{C3EECEA8-3F77-4D72-AA03-F3E4B367F916}"/>
                </a:ext>
              </a:extLst>
            </p:cNvPr>
            <p:cNvSpPr txBox="1">
              <a:spLocks noChangeArrowheads="1"/>
            </p:cNvSpPr>
            <p:nvPr/>
          </p:nvSpPr>
          <p:spPr bwMode="auto">
            <a:xfrm>
              <a:off x="2064" y="2383"/>
              <a:ext cx="136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Weight (W)   (Force of gravity)</a:t>
              </a:r>
            </a:p>
          </p:txBody>
        </p:sp>
      </p:grpSp>
      <p:grpSp>
        <p:nvGrpSpPr>
          <p:cNvPr id="223" name="Group 222">
            <a:extLst>
              <a:ext uri="{FF2B5EF4-FFF2-40B4-BE49-F238E27FC236}">
                <a16:creationId xmlns:a16="http://schemas.microsoft.com/office/drawing/2014/main" id="{52C2E61D-BEEB-4F50-B3CA-91C5F35B93F9}"/>
              </a:ext>
            </a:extLst>
          </p:cNvPr>
          <p:cNvGrpSpPr>
            <a:grpSpLocks/>
          </p:cNvGrpSpPr>
          <p:nvPr/>
        </p:nvGrpSpPr>
        <p:grpSpPr bwMode="auto">
          <a:xfrm>
            <a:off x="3830638" y="-58738"/>
            <a:ext cx="3313112" cy="3184526"/>
            <a:chOff x="107504" y="2260374"/>
            <a:chExt cx="3313518" cy="3184850"/>
          </a:xfrm>
        </p:grpSpPr>
        <p:sp>
          <p:nvSpPr>
            <p:cNvPr id="205" name="Cube 204">
              <a:extLst>
                <a:ext uri="{FF2B5EF4-FFF2-40B4-BE49-F238E27FC236}">
                  <a16:creationId xmlns:a16="http://schemas.microsoft.com/office/drawing/2014/main" id="{F8047405-76FC-453C-869F-50E13D8F284D}"/>
                </a:ext>
              </a:extLst>
            </p:cNvPr>
            <p:cNvSpPr/>
            <p:nvPr/>
          </p:nvSpPr>
          <p:spPr>
            <a:xfrm rot="16200000">
              <a:off x="1224776" y="3260658"/>
              <a:ext cx="740405" cy="865918"/>
            </a:xfrm>
            <a:prstGeom prst="cube">
              <a:avLst>
                <a:gd name="adj" fmla="val 25000"/>
              </a:avLst>
            </a:pr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16200000" scaled="1"/>
              <a:tileRect/>
            </a:gradFill>
            <a:ln>
              <a:noFill/>
            </a:ln>
            <a:scene3d>
              <a:camera prst="orthographicFront"/>
              <a:lightRig rig="chilly"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39980" name="Group 87">
              <a:extLst>
                <a:ext uri="{FF2B5EF4-FFF2-40B4-BE49-F238E27FC236}">
                  <a16:creationId xmlns:a16="http://schemas.microsoft.com/office/drawing/2014/main" id="{41271B45-2A90-4B2C-B68E-5EEF5EB8CFE7}"/>
                </a:ext>
              </a:extLst>
            </p:cNvPr>
            <p:cNvGrpSpPr>
              <a:grpSpLocks/>
            </p:cNvGrpSpPr>
            <p:nvPr/>
          </p:nvGrpSpPr>
          <p:grpSpPr bwMode="auto">
            <a:xfrm>
              <a:off x="639265" y="3703780"/>
              <a:ext cx="325730" cy="369332"/>
              <a:chOff x="4360243" y="3244334"/>
              <a:chExt cx="325730" cy="369478"/>
            </a:xfrm>
          </p:grpSpPr>
          <p:sp>
            <p:nvSpPr>
              <p:cNvPr id="207" name="Rectangle 91">
                <a:extLst>
                  <a:ext uri="{FF2B5EF4-FFF2-40B4-BE49-F238E27FC236}">
                    <a16:creationId xmlns:a16="http://schemas.microsoft.com/office/drawing/2014/main" id="{B60DF92C-B0A1-4D7D-9400-309962E13EEB}"/>
                  </a:ext>
                </a:extLst>
              </p:cNvPr>
              <p:cNvSpPr>
                <a:spLocks noChangeArrowheads="1"/>
              </p:cNvSpPr>
              <p:nvPr/>
            </p:nvSpPr>
            <p:spPr bwMode="auto">
              <a:xfrm>
                <a:off x="4360359" y="3244113"/>
                <a:ext cx="325478" cy="370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dirty="0">
                    <a:solidFill>
                      <a:schemeClr val="accent2">
                        <a:lumMod val="75000"/>
                      </a:schemeClr>
                    </a:solidFill>
                  </a:rPr>
                  <a:t>F</a:t>
                </a:r>
                <a:endParaRPr lang="en-IN" dirty="0">
                  <a:solidFill>
                    <a:schemeClr val="accent2">
                      <a:lumMod val="75000"/>
                    </a:schemeClr>
                  </a:solidFill>
                </a:endParaRPr>
              </a:p>
            </p:txBody>
          </p:sp>
          <p:cxnSp>
            <p:nvCxnSpPr>
              <p:cNvPr id="208" name="Straight Arrow Connector 207">
                <a:extLst>
                  <a:ext uri="{FF2B5EF4-FFF2-40B4-BE49-F238E27FC236}">
                    <a16:creationId xmlns:a16="http://schemas.microsoft.com/office/drawing/2014/main" id="{0E41F421-A16F-46B0-8B18-D8843A0E86E9}"/>
                  </a:ext>
                </a:extLst>
              </p:cNvPr>
              <p:cNvCxnSpPr/>
              <p:nvPr/>
            </p:nvCxnSpPr>
            <p:spPr bwMode="auto">
              <a:xfrm>
                <a:off x="4441332" y="3298115"/>
                <a:ext cx="1889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9981" name="Group 198">
              <a:extLst>
                <a:ext uri="{FF2B5EF4-FFF2-40B4-BE49-F238E27FC236}">
                  <a16:creationId xmlns:a16="http://schemas.microsoft.com/office/drawing/2014/main" id="{6C324812-D3AA-462E-A5FE-7FE8D998606C}"/>
                </a:ext>
              </a:extLst>
            </p:cNvPr>
            <p:cNvGrpSpPr>
              <a:grpSpLocks/>
            </p:cNvGrpSpPr>
            <p:nvPr/>
          </p:nvGrpSpPr>
          <p:grpSpPr bwMode="auto">
            <a:xfrm>
              <a:off x="828634" y="2260374"/>
              <a:ext cx="2592388" cy="1152525"/>
              <a:chOff x="2154" y="572"/>
              <a:chExt cx="1633" cy="726"/>
            </a:xfrm>
          </p:grpSpPr>
          <p:sp>
            <p:nvSpPr>
              <p:cNvPr id="39993" name="Line 72">
                <a:extLst>
                  <a:ext uri="{FF2B5EF4-FFF2-40B4-BE49-F238E27FC236}">
                    <a16:creationId xmlns:a16="http://schemas.microsoft.com/office/drawing/2014/main" id="{3D11FFE4-F951-4822-9BED-11E1E074758D}"/>
                  </a:ext>
                </a:extLst>
              </p:cNvPr>
              <p:cNvSpPr>
                <a:spLocks noChangeShapeType="1"/>
              </p:cNvSpPr>
              <p:nvPr/>
            </p:nvSpPr>
            <p:spPr bwMode="auto">
              <a:xfrm flipV="1">
                <a:off x="2653" y="935"/>
                <a:ext cx="0" cy="363"/>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94" name="Text Box 195">
                <a:extLst>
                  <a:ext uri="{FF2B5EF4-FFF2-40B4-BE49-F238E27FC236}">
                    <a16:creationId xmlns:a16="http://schemas.microsoft.com/office/drawing/2014/main" id="{A4C252B6-AEE1-4109-84A8-2CA37455C282}"/>
                  </a:ext>
                </a:extLst>
              </p:cNvPr>
              <p:cNvSpPr txBox="1">
                <a:spLocks noChangeArrowheads="1"/>
              </p:cNvSpPr>
              <p:nvPr/>
            </p:nvSpPr>
            <p:spPr bwMode="auto">
              <a:xfrm>
                <a:off x="2154" y="572"/>
                <a:ext cx="1633"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Reaction (N)            (Exerted by the table)</a:t>
                </a:r>
              </a:p>
            </p:txBody>
          </p:sp>
        </p:grpSp>
        <p:grpSp>
          <p:nvGrpSpPr>
            <p:cNvPr id="39982" name="Group 201">
              <a:extLst>
                <a:ext uri="{FF2B5EF4-FFF2-40B4-BE49-F238E27FC236}">
                  <a16:creationId xmlns:a16="http://schemas.microsoft.com/office/drawing/2014/main" id="{E806CE23-CBCE-4F8F-8E7E-AE4BF5015E6B}"/>
                </a:ext>
              </a:extLst>
            </p:cNvPr>
            <p:cNvGrpSpPr>
              <a:grpSpLocks/>
            </p:cNvGrpSpPr>
            <p:nvPr/>
          </p:nvGrpSpPr>
          <p:grpSpPr bwMode="auto">
            <a:xfrm>
              <a:off x="684467" y="3800574"/>
              <a:ext cx="2160588" cy="1644650"/>
              <a:chOff x="2064" y="1751"/>
              <a:chExt cx="1361" cy="1036"/>
            </a:xfrm>
          </p:grpSpPr>
          <p:grpSp>
            <p:nvGrpSpPr>
              <p:cNvPr id="39989" name="Group 199">
                <a:extLst>
                  <a:ext uri="{FF2B5EF4-FFF2-40B4-BE49-F238E27FC236}">
                    <a16:creationId xmlns:a16="http://schemas.microsoft.com/office/drawing/2014/main" id="{6DAEBABE-070B-40DB-8E2F-19CD880E2B39}"/>
                  </a:ext>
                </a:extLst>
              </p:cNvPr>
              <p:cNvGrpSpPr>
                <a:grpSpLocks/>
              </p:cNvGrpSpPr>
              <p:nvPr/>
            </p:nvGrpSpPr>
            <p:grpSpPr bwMode="auto">
              <a:xfrm>
                <a:off x="2653" y="1751"/>
                <a:ext cx="1" cy="636"/>
                <a:chOff x="2653" y="1751"/>
                <a:chExt cx="0" cy="636"/>
              </a:xfrm>
            </p:grpSpPr>
            <p:sp>
              <p:nvSpPr>
                <p:cNvPr id="39991" name="Line 73">
                  <a:extLst>
                    <a:ext uri="{FF2B5EF4-FFF2-40B4-BE49-F238E27FC236}">
                      <a16:creationId xmlns:a16="http://schemas.microsoft.com/office/drawing/2014/main" id="{F9F606CD-A57F-4C01-9993-BB0BD2F94334}"/>
                    </a:ext>
                  </a:extLst>
                </p:cNvPr>
                <p:cNvSpPr>
                  <a:spLocks noChangeShapeType="1"/>
                </p:cNvSpPr>
                <p:nvPr/>
              </p:nvSpPr>
              <p:spPr bwMode="auto">
                <a:xfrm>
                  <a:off x="2653" y="2160"/>
                  <a:ext cx="0" cy="227"/>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92" name="Line 74">
                  <a:extLst>
                    <a:ext uri="{FF2B5EF4-FFF2-40B4-BE49-F238E27FC236}">
                      <a16:creationId xmlns:a16="http://schemas.microsoft.com/office/drawing/2014/main" id="{B3A30D2F-24B4-414E-993F-9DD40CF318D5}"/>
                    </a:ext>
                  </a:extLst>
                </p:cNvPr>
                <p:cNvSpPr>
                  <a:spLocks noChangeShapeType="1"/>
                </p:cNvSpPr>
                <p:nvPr/>
              </p:nvSpPr>
              <p:spPr bwMode="auto">
                <a:xfrm>
                  <a:off x="2653" y="1751"/>
                  <a:ext cx="0" cy="364"/>
                </a:xfrm>
                <a:prstGeom prst="line">
                  <a:avLst/>
                </a:prstGeom>
                <a:noFill/>
                <a:ln w="38100">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990" name="Text Box 196">
                <a:extLst>
                  <a:ext uri="{FF2B5EF4-FFF2-40B4-BE49-F238E27FC236}">
                    <a16:creationId xmlns:a16="http://schemas.microsoft.com/office/drawing/2014/main" id="{1092F9EB-12E1-493D-B2A6-279747FD3808}"/>
                  </a:ext>
                </a:extLst>
              </p:cNvPr>
              <p:cNvSpPr txBox="1">
                <a:spLocks noChangeArrowheads="1"/>
              </p:cNvSpPr>
              <p:nvPr/>
            </p:nvSpPr>
            <p:spPr bwMode="auto">
              <a:xfrm>
                <a:off x="2064" y="2383"/>
                <a:ext cx="136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Weight (W)   (Force of gravity)</a:t>
                </a:r>
              </a:p>
            </p:txBody>
          </p:sp>
        </p:grpSp>
        <p:cxnSp>
          <p:nvCxnSpPr>
            <p:cNvPr id="217" name="Straight Arrow Connector 216">
              <a:extLst>
                <a:ext uri="{FF2B5EF4-FFF2-40B4-BE49-F238E27FC236}">
                  <a16:creationId xmlns:a16="http://schemas.microsoft.com/office/drawing/2014/main" id="{61CF5B63-B86F-4607-8148-E338C237AF24}"/>
                </a:ext>
              </a:extLst>
            </p:cNvPr>
            <p:cNvCxnSpPr/>
            <p:nvPr/>
          </p:nvCxnSpPr>
          <p:spPr bwMode="auto">
            <a:xfrm>
              <a:off x="107504" y="3713085"/>
              <a:ext cx="1163780" cy="0"/>
            </a:xfrm>
            <a:prstGeom prst="straightConnector1">
              <a:avLst/>
            </a:prstGeom>
            <a:ln w="28575">
              <a:solidFill>
                <a:schemeClr val="accent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9984" name="Group 217">
              <a:extLst>
                <a:ext uri="{FF2B5EF4-FFF2-40B4-BE49-F238E27FC236}">
                  <a16:creationId xmlns:a16="http://schemas.microsoft.com/office/drawing/2014/main" id="{711E3791-6F9D-4175-82EC-00CA05977934}"/>
                </a:ext>
              </a:extLst>
            </p:cNvPr>
            <p:cNvGrpSpPr>
              <a:grpSpLocks/>
            </p:cNvGrpSpPr>
            <p:nvPr/>
          </p:nvGrpSpPr>
          <p:grpSpPr bwMode="auto">
            <a:xfrm>
              <a:off x="1529973" y="3840100"/>
              <a:ext cx="975734" cy="369332"/>
              <a:chOff x="5332624" y="4571836"/>
              <a:chExt cx="975734" cy="369332"/>
            </a:xfrm>
          </p:grpSpPr>
          <p:cxnSp>
            <p:nvCxnSpPr>
              <p:cNvPr id="219" name="Straight Arrow Connector 218">
                <a:extLst>
                  <a:ext uri="{FF2B5EF4-FFF2-40B4-BE49-F238E27FC236}">
                    <a16:creationId xmlns:a16="http://schemas.microsoft.com/office/drawing/2014/main" id="{06A4ED6E-0296-494E-B608-29B32FBFD385}"/>
                  </a:ext>
                </a:extLst>
              </p:cNvPr>
              <p:cNvCxnSpPr/>
              <p:nvPr/>
            </p:nvCxnSpPr>
            <p:spPr bwMode="auto">
              <a:xfrm>
                <a:off x="5332729" y="4797282"/>
                <a:ext cx="655718" cy="0"/>
              </a:xfrm>
              <a:prstGeom prst="straightConnector1">
                <a:avLst/>
              </a:prstGeom>
              <a:ln w="28575">
                <a:solidFill>
                  <a:srgbClr val="00B0F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9986" name="Group 88">
                <a:extLst>
                  <a:ext uri="{FF2B5EF4-FFF2-40B4-BE49-F238E27FC236}">
                    <a16:creationId xmlns:a16="http://schemas.microsoft.com/office/drawing/2014/main" id="{B369BFB8-2650-4B53-8CC1-8BBFAFDB9FEC}"/>
                  </a:ext>
                </a:extLst>
              </p:cNvPr>
              <p:cNvGrpSpPr>
                <a:grpSpLocks/>
              </p:cNvGrpSpPr>
              <p:nvPr/>
            </p:nvGrpSpPr>
            <p:grpSpPr bwMode="auto">
              <a:xfrm>
                <a:off x="5961788" y="4571836"/>
                <a:ext cx="346570" cy="369332"/>
                <a:chOff x="4360243" y="3244334"/>
                <a:chExt cx="346570" cy="369478"/>
              </a:xfrm>
            </p:grpSpPr>
            <p:sp>
              <p:nvSpPr>
                <p:cNvPr id="39987" name="Rectangle 89">
                  <a:extLst>
                    <a:ext uri="{FF2B5EF4-FFF2-40B4-BE49-F238E27FC236}">
                      <a16:creationId xmlns:a16="http://schemas.microsoft.com/office/drawing/2014/main" id="{77D36277-6664-4AB0-8DB6-F2F3978CA7A0}"/>
                    </a:ext>
                  </a:extLst>
                </p:cNvPr>
                <p:cNvSpPr>
                  <a:spLocks noChangeArrowheads="1"/>
                </p:cNvSpPr>
                <p:nvPr/>
              </p:nvSpPr>
              <p:spPr bwMode="auto">
                <a:xfrm>
                  <a:off x="4360243" y="3244334"/>
                  <a:ext cx="346570" cy="36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f</a:t>
                  </a:r>
                  <a:r>
                    <a:rPr lang="en-US" altLang="en-US" b="1" baseline="-25000">
                      <a:solidFill>
                        <a:srgbClr val="00B0F0"/>
                      </a:solidFill>
                    </a:rPr>
                    <a:t>k</a:t>
                  </a:r>
                  <a:endParaRPr lang="en-IN" altLang="en-US">
                    <a:solidFill>
                      <a:srgbClr val="00B0F0"/>
                    </a:solidFill>
                  </a:endParaRPr>
                </a:p>
              </p:txBody>
            </p:sp>
            <p:cxnSp>
              <p:nvCxnSpPr>
                <p:cNvPr id="222" name="Straight Arrow Connector 221">
                  <a:extLst>
                    <a:ext uri="{FF2B5EF4-FFF2-40B4-BE49-F238E27FC236}">
                      <a16:creationId xmlns:a16="http://schemas.microsoft.com/office/drawing/2014/main" id="{9B510FE5-55BE-43B0-A77D-7942103D07DB}"/>
                    </a:ext>
                  </a:extLst>
                </p:cNvPr>
                <p:cNvCxnSpPr/>
                <p:nvPr/>
              </p:nvCxnSpPr>
              <p:spPr bwMode="auto">
                <a:xfrm>
                  <a:off x="4440883" y="3298334"/>
                  <a:ext cx="1889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sp>
        <p:nvSpPr>
          <p:cNvPr id="36880" name="Rectangle 301">
            <a:extLst>
              <a:ext uri="{FF2B5EF4-FFF2-40B4-BE49-F238E27FC236}">
                <a16:creationId xmlns:a16="http://schemas.microsoft.com/office/drawing/2014/main" id="{07ADA5E9-638C-41A1-B90E-D0E05D333704}"/>
              </a:ext>
            </a:extLst>
          </p:cNvPr>
          <p:cNvSpPr>
            <a:spLocks noChangeArrowheads="1"/>
          </p:cNvSpPr>
          <p:nvPr/>
        </p:nvSpPr>
        <p:spPr bwMode="auto">
          <a:xfrm>
            <a:off x="250825" y="347663"/>
            <a:ext cx="201771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defRPr/>
            </a:pPr>
            <a:r>
              <a:rPr lang="en-US" sz="2000" b="1" dirty="0">
                <a:solidFill>
                  <a:schemeClr val="accent6">
                    <a:lumMod val="20000"/>
                    <a:lumOff val="80000"/>
                  </a:schemeClr>
                </a:solidFill>
              </a:rPr>
              <a:t>Static  Friction</a:t>
            </a:r>
          </a:p>
        </p:txBody>
      </p:sp>
      <p:grpSp>
        <p:nvGrpSpPr>
          <p:cNvPr id="39953" name="Group 2">
            <a:extLst>
              <a:ext uri="{FF2B5EF4-FFF2-40B4-BE49-F238E27FC236}">
                <a16:creationId xmlns:a16="http://schemas.microsoft.com/office/drawing/2014/main" id="{E6E98B3C-619B-4967-8913-362C0D742237}"/>
              </a:ext>
            </a:extLst>
          </p:cNvPr>
          <p:cNvGrpSpPr>
            <a:grpSpLocks/>
          </p:cNvGrpSpPr>
          <p:nvPr/>
        </p:nvGrpSpPr>
        <p:grpSpPr bwMode="auto">
          <a:xfrm>
            <a:off x="250825" y="717550"/>
            <a:ext cx="3260725" cy="1200150"/>
            <a:chOff x="250825" y="827127"/>
            <a:chExt cx="3260725" cy="1200329"/>
          </a:xfrm>
        </p:grpSpPr>
        <p:sp>
          <p:nvSpPr>
            <p:cNvPr id="39975" name="Rectangle 302">
              <a:extLst>
                <a:ext uri="{FF2B5EF4-FFF2-40B4-BE49-F238E27FC236}">
                  <a16:creationId xmlns:a16="http://schemas.microsoft.com/office/drawing/2014/main" id="{72DE3421-4CD4-4A03-94B6-599986F0AE04}"/>
                </a:ext>
              </a:extLst>
            </p:cNvPr>
            <p:cNvSpPr>
              <a:spLocks noChangeArrowheads="1"/>
            </p:cNvSpPr>
            <p:nvPr/>
          </p:nvSpPr>
          <p:spPr bwMode="auto">
            <a:xfrm>
              <a:off x="250825" y="827127"/>
              <a:ext cx="32607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00"/>
                  </a:solidFill>
                </a:rPr>
                <a:t>The force of gravity W = mg is equal and opposite to the normal reaction force N of the table.</a:t>
              </a:r>
            </a:p>
          </p:txBody>
        </p:sp>
        <p:cxnSp>
          <p:nvCxnSpPr>
            <p:cNvPr id="66" name="Straight Arrow Connector 65">
              <a:extLst>
                <a:ext uri="{FF2B5EF4-FFF2-40B4-BE49-F238E27FC236}">
                  <a16:creationId xmlns:a16="http://schemas.microsoft.com/office/drawing/2014/main" id="{177D9E3E-8A13-4E89-8C9F-3C726C573160}"/>
                </a:ext>
              </a:extLst>
            </p:cNvPr>
            <p:cNvCxnSpPr/>
            <p:nvPr/>
          </p:nvCxnSpPr>
          <p:spPr bwMode="auto">
            <a:xfrm>
              <a:off x="2574925" y="868408"/>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F32919D-9F84-4377-892C-B81B9D2E78D1}"/>
                </a:ext>
              </a:extLst>
            </p:cNvPr>
            <p:cNvCxnSpPr/>
            <p:nvPr/>
          </p:nvCxnSpPr>
          <p:spPr bwMode="auto">
            <a:xfrm>
              <a:off x="3184525" y="91604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BA630BF7-1CB5-40E8-976C-7D99E51EF315}"/>
                </a:ext>
              </a:extLst>
            </p:cNvPr>
            <p:cNvCxnSpPr/>
            <p:nvPr/>
          </p:nvCxnSpPr>
          <p:spPr bwMode="auto">
            <a:xfrm>
              <a:off x="2738438" y="142570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9954" name="Group 3">
            <a:extLst>
              <a:ext uri="{FF2B5EF4-FFF2-40B4-BE49-F238E27FC236}">
                <a16:creationId xmlns:a16="http://schemas.microsoft.com/office/drawing/2014/main" id="{8F6DE7D1-C717-4FF5-828C-FCD7648CD0FE}"/>
              </a:ext>
            </a:extLst>
          </p:cNvPr>
          <p:cNvGrpSpPr>
            <a:grpSpLocks/>
          </p:cNvGrpSpPr>
          <p:nvPr/>
        </p:nvGrpSpPr>
        <p:grpSpPr bwMode="auto">
          <a:xfrm>
            <a:off x="250825" y="2060575"/>
            <a:ext cx="3409950" cy="923925"/>
            <a:chOff x="251519" y="2206605"/>
            <a:chExt cx="3409129" cy="923330"/>
          </a:xfrm>
        </p:grpSpPr>
        <p:sp>
          <p:nvSpPr>
            <p:cNvPr id="39973" name="Rectangle 1">
              <a:extLst>
                <a:ext uri="{FF2B5EF4-FFF2-40B4-BE49-F238E27FC236}">
                  <a16:creationId xmlns:a16="http://schemas.microsoft.com/office/drawing/2014/main" id="{77B0677B-110A-4200-AA2D-EAC8984CD0EE}"/>
                </a:ext>
              </a:extLst>
            </p:cNvPr>
            <p:cNvSpPr>
              <a:spLocks noChangeArrowheads="1"/>
            </p:cNvSpPr>
            <p:nvPr/>
          </p:nvSpPr>
          <p:spPr bwMode="auto">
            <a:xfrm>
              <a:off x="251519" y="2206605"/>
              <a:ext cx="340912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FF"/>
                  </a:solidFill>
                </a:rPr>
                <a:t>If the body is applied a small force F, the body, in practice, does not move.  </a:t>
              </a:r>
            </a:p>
          </p:txBody>
        </p:sp>
        <p:cxnSp>
          <p:nvCxnSpPr>
            <p:cNvPr id="71" name="Straight Arrow Connector 70">
              <a:extLst>
                <a:ext uri="{FF2B5EF4-FFF2-40B4-BE49-F238E27FC236}">
                  <a16:creationId xmlns:a16="http://schemas.microsoft.com/office/drawing/2014/main" id="{DEE834AB-F2FE-40C3-9F68-8C136C4460AA}"/>
                </a:ext>
              </a:extLst>
            </p:cNvPr>
            <p:cNvCxnSpPr/>
            <p:nvPr/>
          </p:nvCxnSpPr>
          <p:spPr bwMode="auto">
            <a:xfrm>
              <a:off x="957787" y="2525488"/>
              <a:ext cx="19045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9955" name="Group 5">
            <a:extLst>
              <a:ext uri="{FF2B5EF4-FFF2-40B4-BE49-F238E27FC236}">
                <a16:creationId xmlns:a16="http://schemas.microsoft.com/office/drawing/2014/main" id="{D7AA9B73-BA6C-49EB-B148-D774992DACB1}"/>
              </a:ext>
            </a:extLst>
          </p:cNvPr>
          <p:cNvGrpSpPr>
            <a:grpSpLocks/>
          </p:cNvGrpSpPr>
          <p:nvPr/>
        </p:nvGrpSpPr>
        <p:grpSpPr bwMode="auto">
          <a:xfrm>
            <a:off x="287338" y="3103563"/>
            <a:ext cx="8605837" cy="646112"/>
            <a:chOff x="287338" y="3330971"/>
            <a:chExt cx="8605837" cy="646331"/>
          </a:xfrm>
        </p:grpSpPr>
        <p:sp>
          <p:nvSpPr>
            <p:cNvPr id="39969" name="Rectangle 223">
              <a:extLst>
                <a:ext uri="{FF2B5EF4-FFF2-40B4-BE49-F238E27FC236}">
                  <a16:creationId xmlns:a16="http://schemas.microsoft.com/office/drawing/2014/main" id="{43CA589F-5108-4EAB-BDBD-3B46489C2AAE}"/>
                </a:ext>
              </a:extLst>
            </p:cNvPr>
            <p:cNvSpPr>
              <a:spLocks noChangeArrowheads="1"/>
            </p:cNvSpPr>
            <p:nvPr/>
          </p:nvSpPr>
          <p:spPr bwMode="auto">
            <a:xfrm>
              <a:off x="287338" y="3330971"/>
              <a:ext cx="86058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FF"/>
                  </a:solidFill>
                </a:rPr>
                <a:t>If the applied force F were the only external force on the body, the body must have moved with acceleration </a:t>
              </a:r>
              <a:r>
                <a:rPr lang="en-US" altLang="en-US" b="1">
                  <a:solidFill>
                    <a:srgbClr val="FFC000"/>
                  </a:solidFill>
                </a:rPr>
                <a:t>a = F/m</a:t>
              </a:r>
              <a:r>
                <a:rPr lang="en-US" altLang="en-US" b="1">
                  <a:solidFill>
                    <a:srgbClr val="FFCCFF"/>
                  </a:solidFill>
                </a:rPr>
                <a:t>, however small.</a:t>
              </a:r>
            </a:p>
          </p:txBody>
        </p:sp>
        <p:cxnSp>
          <p:nvCxnSpPr>
            <p:cNvPr id="73" name="Straight Arrow Connector 72">
              <a:extLst>
                <a:ext uri="{FF2B5EF4-FFF2-40B4-BE49-F238E27FC236}">
                  <a16:creationId xmlns:a16="http://schemas.microsoft.com/office/drawing/2014/main" id="{3E04EA26-BD04-49AD-9D02-90CB64E13771}"/>
                </a:ext>
              </a:extLst>
            </p:cNvPr>
            <p:cNvCxnSpPr/>
            <p:nvPr/>
          </p:nvCxnSpPr>
          <p:spPr bwMode="auto">
            <a:xfrm>
              <a:off x="2470150" y="3383376"/>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F0CB8F7-49B4-4470-B83B-BEC2444B3F11}"/>
                </a:ext>
              </a:extLst>
            </p:cNvPr>
            <p:cNvCxnSpPr/>
            <p:nvPr/>
          </p:nvCxnSpPr>
          <p:spPr bwMode="auto">
            <a:xfrm>
              <a:off x="3662363" y="370415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C101C2DC-6D05-47B8-81C7-3CC0C839A657}"/>
                </a:ext>
              </a:extLst>
            </p:cNvPr>
            <p:cNvCxnSpPr/>
            <p:nvPr/>
          </p:nvCxnSpPr>
          <p:spPr bwMode="auto">
            <a:xfrm>
              <a:off x="4067175" y="366445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9956" name="Group 2">
            <a:extLst>
              <a:ext uri="{FF2B5EF4-FFF2-40B4-BE49-F238E27FC236}">
                <a16:creationId xmlns:a16="http://schemas.microsoft.com/office/drawing/2014/main" id="{10F80686-996D-4F6A-8E11-C18DF8EA056E}"/>
              </a:ext>
            </a:extLst>
          </p:cNvPr>
          <p:cNvGrpSpPr>
            <a:grpSpLocks/>
          </p:cNvGrpSpPr>
          <p:nvPr/>
        </p:nvGrpSpPr>
        <p:grpSpPr bwMode="auto">
          <a:xfrm>
            <a:off x="250825" y="4651375"/>
            <a:ext cx="8642350" cy="923925"/>
            <a:chOff x="251519" y="4975373"/>
            <a:chExt cx="8641655" cy="923330"/>
          </a:xfrm>
        </p:grpSpPr>
        <p:sp>
          <p:nvSpPr>
            <p:cNvPr id="39967" name="Rectangle 7">
              <a:extLst>
                <a:ext uri="{FF2B5EF4-FFF2-40B4-BE49-F238E27FC236}">
                  <a16:creationId xmlns:a16="http://schemas.microsoft.com/office/drawing/2014/main" id="{31CA3E1E-FE97-4D27-8350-3F41002236A1}"/>
                </a:ext>
              </a:extLst>
            </p:cNvPr>
            <p:cNvSpPr>
              <a:spLocks noChangeArrowheads="1"/>
            </p:cNvSpPr>
            <p:nvPr/>
          </p:nvSpPr>
          <p:spPr bwMode="auto">
            <a:xfrm>
              <a:off x="251519" y="4975373"/>
              <a:ext cx="864165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FFFF"/>
                  </a:solidFill>
                </a:rPr>
                <a:t>This force </a:t>
              </a:r>
              <a:r>
                <a:rPr lang="en-US" altLang="en-US" b="1">
                  <a:solidFill>
                    <a:srgbClr val="FF9900"/>
                  </a:solidFill>
                </a:rPr>
                <a:t>f</a:t>
              </a:r>
              <a:r>
                <a:rPr lang="en-US" altLang="en-US" b="1" baseline="-25000">
                  <a:solidFill>
                    <a:srgbClr val="FF9900"/>
                  </a:solidFill>
                </a:rPr>
                <a:t>s </a:t>
              </a:r>
              <a:r>
                <a:rPr lang="en-US" altLang="en-US" b="1" baseline="-25000">
                  <a:solidFill>
                    <a:srgbClr val="00FFFF"/>
                  </a:solidFill>
                </a:rPr>
                <a:t> </a:t>
              </a:r>
              <a:r>
                <a:rPr lang="en-US" altLang="en-US" b="1">
                  <a:solidFill>
                    <a:srgbClr val="00FFFF"/>
                  </a:solidFill>
                </a:rPr>
                <a:t>parallel to the surface of the body in contact with the table is known as </a:t>
              </a:r>
              <a:r>
                <a:rPr lang="en-US" altLang="en-US" b="1">
                  <a:solidFill>
                    <a:srgbClr val="FF9900"/>
                  </a:solidFill>
                </a:rPr>
                <a:t>frictional force</a:t>
              </a:r>
              <a:r>
                <a:rPr lang="en-US" altLang="en-US" b="1">
                  <a:solidFill>
                    <a:srgbClr val="00FFFF"/>
                  </a:solidFill>
                </a:rPr>
                <a:t>, or simply ‘</a:t>
              </a:r>
              <a:r>
                <a:rPr lang="en-US" altLang="en-US" b="1">
                  <a:solidFill>
                    <a:srgbClr val="FF9900"/>
                  </a:solidFill>
                </a:rPr>
                <a:t>friction</a:t>
              </a:r>
              <a:r>
                <a:rPr lang="en-US" altLang="en-US" b="1">
                  <a:solidFill>
                    <a:srgbClr val="00FFFF"/>
                  </a:solidFill>
                </a:rPr>
                <a:t>’. The subscript </a:t>
              </a:r>
              <a:r>
                <a:rPr lang="en-US" altLang="en-US" b="1" baseline="-25000">
                  <a:solidFill>
                    <a:srgbClr val="FF9900"/>
                  </a:solidFill>
                </a:rPr>
                <a:t>s</a:t>
              </a:r>
              <a:r>
                <a:rPr lang="en-US" altLang="en-US" b="1">
                  <a:solidFill>
                    <a:srgbClr val="FF9900"/>
                  </a:solidFill>
                </a:rPr>
                <a:t> </a:t>
              </a:r>
              <a:r>
                <a:rPr lang="en-US" altLang="en-US" b="1">
                  <a:solidFill>
                    <a:srgbClr val="00FFFF"/>
                  </a:solidFill>
                </a:rPr>
                <a:t>stands for ‘</a:t>
              </a:r>
              <a:r>
                <a:rPr lang="en-US" altLang="en-US" b="1">
                  <a:solidFill>
                    <a:srgbClr val="FF9900"/>
                  </a:solidFill>
                </a:rPr>
                <a:t>static friction</a:t>
              </a:r>
              <a:r>
                <a:rPr lang="en-US" altLang="en-US" b="1">
                  <a:solidFill>
                    <a:srgbClr val="00FFFF"/>
                  </a:solidFill>
                </a:rPr>
                <a:t>’.</a:t>
              </a:r>
            </a:p>
          </p:txBody>
        </p:sp>
        <p:cxnSp>
          <p:nvCxnSpPr>
            <p:cNvPr id="80" name="Straight Arrow Connector 79">
              <a:extLst>
                <a:ext uri="{FF2B5EF4-FFF2-40B4-BE49-F238E27FC236}">
                  <a16:creationId xmlns:a16="http://schemas.microsoft.com/office/drawing/2014/main" id="{445EBFAF-F056-44CA-A4EF-ECBB64090EA5}"/>
                </a:ext>
              </a:extLst>
            </p:cNvPr>
            <p:cNvCxnSpPr/>
            <p:nvPr/>
          </p:nvCxnSpPr>
          <p:spPr bwMode="auto">
            <a:xfrm>
              <a:off x="1467446" y="5026140"/>
              <a:ext cx="19048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9957" name="Group 1">
            <a:extLst>
              <a:ext uri="{FF2B5EF4-FFF2-40B4-BE49-F238E27FC236}">
                <a16:creationId xmlns:a16="http://schemas.microsoft.com/office/drawing/2014/main" id="{51FC5B4B-B1BD-45AE-AE11-25F1883B92B5}"/>
              </a:ext>
            </a:extLst>
          </p:cNvPr>
          <p:cNvGrpSpPr>
            <a:grpSpLocks/>
          </p:cNvGrpSpPr>
          <p:nvPr/>
        </p:nvGrpSpPr>
        <p:grpSpPr bwMode="auto">
          <a:xfrm>
            <a:off x="277813" y="3716338"/>
            <a:ext cx="8640762" cy="922337"/>
            <a:chOff x="277813" y="4040188"/>
            <a:chExt cx="8640762" cy="922337"/>
          </a:xfrm>
        </p:grpSpPr>
        <p:sp>
          <p:nvSpPr>
            <p:cNvPr id="39965" name="Rectangle 6">
              <a:extLst>
                <a:ext uri="{FF2B5EF4-FFF2-40B4-BE49-F238E27FC236}">
                  <a16:creationId xmlns:a16="http://schemas.microsoft.com/office/drawing/2014/main" id="{06B5B894-493E-4221-B86B-7608750F7E96}"/>
                </a:ext>
              </a:extLst>
            </p:cNvPr>
            <p:cNvSpPr>
              <a:spLocks noChangeArrowheads="1"/>
            </p:cNvSpPr>
            <p:nvPr/>
          </p:nvSpPr>
          <p:spPr bwMode="auto">
            <a:xfrm>
              <a:off x="277813" y="4040188"/>
              <a:ext cx="8640762"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FF99"/>
                  </a:solidFill>
                </a:rPr>
                <a:t>Clearly, the body remains at rest because </a:t>
              </a:r>
              <a:r>
                <a:rPr lang="en-US" altLang="en-US" b="1">
                  <a:solidFill>
                    <a:srgbClr val="00B0F0"/>
                  </a:solidFill>
                </a:rPr>
                <a:t>some other force comes into play</a:t>
              </a:r>
              <a:r>
                <a:rPr lang="en-US" altLang="en-US" b="1">
                  <a:solidFill>
                    <a:srgbClr val="00FF99"/>
                  </a:solidFill>
                </a:rPr>
                <a:t> in the </a:t>
              </a:r>
              <a:r>
                <a:rPr lang="en-US" altLang="en-US" b="1">
                  <a:solidFill>
                    <a:srgbClr val="00B0F0"/>
                  </a:solidFill>
                </a:rPr>
                <a:t>opposite direction</a:t>
              </a:r>
              <a:r>
                <a:rPr lang="en-US" altLang="en-US" b="1">
                  <a:solidFill>
                    <a:srgbClr val="00FF99"/>
                  </a:solidFill>
                </a:rPr>
                <a:t> to the applied force F, resulting in </a:t>
              </a:r>
              <a:r>
                <a:rPr lang="en-US" altLang="en-US" b="1">
                  <a:solidFill>
                    <a:srgbClr val="00B0F0"/>
                  </a:solidFill>
                </a:rPr>
                <a:t>zero net force</a:t>
              </a:r>
              <a:r>
                <a:rPr lang="en-US" altLang="en-US" b="1">
                  <a:solidFill>
                    <a:srgbClr val="00FF99"/>
                  </a:solidFill>
                </a:rPr>
                <a:t> on the body.</a:t>
              </a:r>
            </a:p>
          </p:txBody>
        </p:sp>
        <p:cxnSp>
          <p:nvCxnSpPr>
            <p:cNvPr id="81" name="Straight Arrow Connector 80">
              <a:extLst>
                <a:ext uri="{FF2B5EF4-FFF2-40B4-BE49-F238E27FC236}">
                  <a16:creationId xmlns:a16="http://schemas.microsoft.com/office/drawing/2014/main" id="{4AF1F65B-1B8F-4375-A5B6-7242CCB1ADD2}"/>
                </a:ext>
              </a:extLst>
            </p:cNvPr>
            <p:cNvCxnSpPr/>
            <p:nvPr/>
          </p:nvCxnSpPr>
          <p:spPr bwMode="auto">
            <a:xfrm>
              <a:off x="5245100" y="4365625"/>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9958" name="Group 3">
            <a:extLst>
              <a:ext uri="{FF2B5EF4-FFF2-40B4-BE49-F238E27FC236}">
                <a16:creationId xmlns:a16="http://schemas.microsoft.com/office/drawing/2014/main" id="{C2CD4A6B-9F2E-4B7F-AE7F-5C80371289A0}"/>
              </a:ext>
            </a:extLst>
          </p:cNvPr>
          <p:cNvGrpSpPr>
            <a:grpSpLocks/>
          </p:cNvGrpSpPr>
          <p:nvPr/>
        </p:nvGrpSpPr>
        <p:grpSpPr bwMode="auto">
          <a:xfrm>
            <a:off x="238125" y="5576888"/>
            <a:ext cx="8655050" cy="923925"/>
            <a:chOff x="238267" y="5674022"/>
            <a:chExt cx="8654907" cy="923330"/>
          </a:xfrm>
        </p:grpSpPr>
        <p:sp>
          <p:nvSpPr>
            <p:cNvPr id="39962" name="Rectangle 4">
              <a:extLst>
                <a:ext uri="{FF2B5EF4-FFF2-40B4-BE49-F238E27FC236}">
                  <a16:creationId xmlns:a16="http://schemas.microsoft.com/office/drawing/2014/main" id="{7FAE876F-DE0C-42A9-B2D3-BF783E626A5B}"/>
                </a:ext>
              </a:extLst>
            </p:cNvPr>
            <p:cNvSpPr>
              <a:spLocks noChangeArrowheads="1"/>
            </p:cNvSpPr>
            <p:nvPr/>
          </p:nvSpPr>
          <p:spPr bwMode="auto">
            <a:xfrm>
              <a:off x="238267" y="5674022"/>
              <a:ext cx="865490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FFCC"/>
                  </a:solidFill>
                </a:rPr>
                <a:t>Static friction does not exist by itself.  </a:t>
              </a:r>
              <a:r>
                <a:rPr lang="en-US" altLang="en-US" b="1">
                  <a:solidFill>
                    <a:srgbClr val="CC00FF"/>
                  </a:solidFill>
                </a:rPr>
                <a:t>It comes into play the moment there is an applied force.</a:t>
              </a:r>
              <a:r>
                <a:rPr lang="en-US" altLang="en-US" b="1">
                  <a:solidFill>
                    <a:srgbClr val="FFFFCC"/>
                  </a:solidFill>
                </a:rPr>
                <a:t>  As </a:t>
              </a:r>
              <a:r>
                <a:rPr lang="en-US" altLang="en-US" b="1">
                  <a:solidFill>
                    <a:srgbClr val="00B0F0"/>
                  </a:solidFill>
                </a:rPr>
                <a:t>F increases, f</a:t>
              </a:r>
              <a:r>
                <a:rPr lang="en-US" altLang="en-US" b="1" baseline="-25000">
                  <a:solidFill>
                    <a:srgbClr val="00B0F0"/>
                  </a:solidFill>
                </a:rPr>
                <a:t>s </a:t>
              </a:r>
              <a:r>
                <a:rPr lang="en-US" altLang="en-US" b="1">
                  <a:solidFill>
                    <a:srgbClr val="00B0F0"/>
                  </a:solidFill>
                </a:rPr>
                <a:t>also increases</a:t>
              </a:r>
              <a:r>
                <a:rPr lang="en-US" altLang="en-US" b="1">
                  <a:solidFill>
                    <a:srgbClr val="FFFFCC"/>
                  </a:solidFill>
                </a:rPr>
                <a:t>, remaining </a:t>
              </a:r>
              <a:r>
                <a:rPr lang="en-US" altLang="en-US" b="1">
                  <a:solidFill>
                    <a:srgbClr val="00B0F0"/>
                  </a:solidFill>
                </a:rPr>
                <a:t>equal and opposite</a:t>
              </a:r>
              <a:r>
                <a:rPr lang="en-US" altLang="en-US" b="1">
                  <a:solidFill>
                    <a:srgbClr val="FFFFCC"/>
                  </a:solidFill>
                </a:rPr>
                <a:t> to the applied force (</a:t>
              </a:r>
              <a:r>
                <a:rPr lang="en-US" altLang="en-US" b="1">
                  <a:solidFill>
                    <a:srgbClr val="00B0F0"/>
                  </a:solidFill>
                </a:rPr>
                <a:t>up to a certain limit</a:t>
              </a:r>
              <a:r>
                <a:rPr lang="en-US" altLang="en-US" b="1">
                  <a:solidFill>
                    <a:srgbClr val="FFFFCC"/>
                  </a:solidFill>
                </a:rPr>
                <a:t>), keeping the body at rest.</a:t>
              </a:r>
            </a:p>
          </p:txBody>
        </p:sp>
        <p:cxnSp>
          <p:nvCxnSpPr>
            <p:cNvPr id="84" name="Straight Arrow Connector 83">
              <a:extLst>
                <a:ext uri="{FF2B5EF4-FFF2-40B4-BE49-F238E27FC236}">
                  <a16:creationId xmlns:a16="http://schemas.microsoft.com/office/drawing/2014/main" id="{C3977B9B-54E7-4A79-A10C-D14B7E72442E}"/>
                </a:ext>
              </a:extLst>
            </p:cNvPr>
            <p:cNvCxnSpPr/>
            <p:nvPr/>
          </p:nvCxnSpPr>
          <p:spPr bwMode="auto">
            <a:xfrm>
              <a:off x="2608366" y="5996076"/>
              <a:ext cx="190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566855CF-CAA0-4E5B-BCFE-6EB17F15DE46}"/>
                </a:ext>
              </a:extLst>
            </p:cNvPr>
            <p:cNvCxnSpPr/>
            <p:nvPr/>
          </p:nvCxnSpPr>
          <p:spPr bwMode="auto">
            <a:xfrm>
              <a:off x="3975180" y="5996076"/>
              <a:ext cx="190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9959" name="TextBox 2">
            <a:extLst>
              <a:ext uri="{FF2B5EF4-FFF2-40B4-BE49-F238E27FC236}">
                <a16:creationId xmlns:a16="http://schemas.microsoft.com/office/drawing/2014/main" id="{6088954C-D686-417F-838E-FECF8CB488DD}"/>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9960" name="TextBox 11">
            <a:extLst>
              <a:ext uri="{FF2B5EF4-FFF2-40B4-BE49-F238E27FC236}">
                <a16:creationId xmlns:a16="http://schemas.microsoft.com/office/drawing/2014/main" id="{C482E286-2313-438B-B6EC-BEBE12BE1A0A}"/>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9961" name="TextBox 12">
            <a:extLst>
              <a:ext uri="{FF2B5EF4-FFF2-40B4-BE49-F238E27FC236}">
                <a16:creationId xmlns:a16="http://schemas.microsoft.com/office/drawing/2014/main" id="{E57D01BF-FE91-4BBC-8212-8910BCD9670A}"/>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0-#ppt_w/2"/>
                                          </p:val>
                                        </p:tav>
                                        <p:tav tm="100000">
                                          <p:val>
                                            <p:strVal val="#ppt_x"/>
                                          </p:val>
                                        </p:tav>
                                      </p:tavLst>
                                    </p:anim>
                                    <p:anim calcmode="lin" valueType="num">
                                      <p:cBhvr additive="base">
                                        <p:cTn id="8" dur="500" fill="hold"/>
                                        <p:tgtEl>
                                          <p:spTgt spid="3993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6880"/>
                                        </p:tgtEl>
                                        <p:attrNameLst>
                                          <p:attrName>style.visibility</p:attrName>
                                        </p:attrNameLst>
                                      </p:cBhvr>
                                      <p:to>
                                        <p:strVal val="visible"/>
                                      </p:to>
                                    </p:set>
                                    <p:anim calcmode="lin" valueType="num">
                                      <p:cBhvr>
                                        <p:cTn id="13" dur="500" fill="hold"/>
                                        <p:tgtEl>
                                          <p:spTgt spid="36880"/>
                                        </p:tgtEl>
                                        <p:attrNameLst>
                                          <p:attrName>ppt_w</p:attrName>
                                        </p:attrNameLst>
                                      </p:cBhvr>
                                      <p:tavLst>
                                        <p:tav tm="0">
                                          <p:val>
                                            <p:fltVal val="0"/>
                                          </p:val>
                                        </p:tav>
                                        <p:tav tm="100000">
                                          <p:val>
                                            <p:strVal val="#ppt_w"/>
                                          </p:val>
                                        </p:tav>
                                      </p:tavLst>
                                    </p:anim>
                                    <p:anim calcmode="lin" valueType="num">
                                      <p:cBhvr>
                                        <p:cTn id="14" dur="500" fill="hold"/>
                                        <p:tgtEl>
                                          <p:spTgt spid="36880"/>
                                        </p:tgtEl>
                                        <p:attrNameLst>
                                          <p:attrName>ppt_h</p:attrName>
                                        </p:attrNameLst>
                                      </p:cBhvr>
                                      <p:tavLst>
                                        <p:tav tm="0">
                                          <p:val>
                                            <p:fltVal val="0"/>
                                          </p:val>
                                        </p:tav>
                                        <p:tav tm="100000">
                                          <p:val>
                                            <p:strVal val="#ppt_h"/>
                                          </p:val>
                                        </p:tav>
                                      </p:tavLst>
                                    </p:anim>
                                    <p:animEffect transition="in" filter="fade">
                                      <p:cBhvr>
                                        <p:cTn id="15" dur="500"/>
                                        <p:tgtEl>
                                          <p:spTgt spid="3688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180"/>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nodeType="clickEffect">
                                  <p:stCondLst>
                                    <p:cond delay="0"/>
                                  </p:stCondLst>
                                  <p:childTnLst>
                                    <p:set>
                                      <p:cBhvr>
                                        <p:cTn id="23" dur="1" fill="hold">
                                          <p:stCondLst>
                                            <p:cond delay="0"/>
                                          </p:stCondLst>
                                        </p:cTn>
                                        <p:tgtEl>
                                          <p:spTgt spid="167"/>
                                        </p:tgtEl>
                                        <p:attrNameLst>
                                          <p:attrName>style.visibility</p:attrName>
                                        </p:attrNameLst>
                                      </p:cBhvr>
                                      <p:to>
                                        <p:strVal val="visible"/>
                                      </p:to>
                                    </p:set>
                                    <p:animEffect transition="in" filter="fade">
                                      <p:cBhvr>
                                        <p:cTn id="24" dur="1000"/>
                                        <p:tgtEl>
                                          <p:spTgt spid="167"/>
                                        </p:tgtEl>
                                      </p:cBhvr>
                                    </p:animEffect>
                                    <p:anim calcmode="lin" valueType="num">
                                      <p:cBhvr>
                                        <p:cTn id="25" dur="1000" fill="hold"/>
                                        <p:tgtEl>
                                          <p:spTgt spid="167"/>
                                        </p:tgtEl>
                                        <p:attrNameLst>
                                          <p:attrName>ppt_x</p:attrName>
                                        </p:attrNameLst>
                                      </p:cBhvr>
                                      <p:tavLst>
                                        <p:tav tm="0">
                                          <p:val>
                                            <p:strVal val="#ppt_x"/>
                                          </p:val>
                                        </p:tav>
                                        <p:tav tm="100000">
                                          <p:val>
                                            <p:strVal val="#ppt_x"/>
                                          </p:val>
                                        </p:tav>
                                      </p:tavLst>
                                    </p:anim>
                                    <p:anim calcmode="lin" valueType="num">
                                      <p:cBhvr>
                                        <p:cTn id="26" dur="1000" fill="hold"/>
                                        <p:tgtEl>
                                          <p:spTgt spid="167"/>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193"/>
                                        </p:tgtEl>
                                        <p:attrNameLst>
                                          <p:attrName>style.visibility</p:attrName>
                                        </p:attrNameLst>
                                      </p:cBhvr>
                                      <p:to>
                                        <p:strVal val="visible"/>
                                      </p:to>
                                    </p:set>
                                    <p:animEffect transition="in" filter="wipe(up)">
                                      <p:cBhvr>
                                        <p:cTn id="31" dur="500"/>
                                        <p:tgtEl>
                                          <p:spTgt spid="19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4" fill="hold" nodeType="clickEffect">
                                  <p:stCondLst>
                                    <p:cond delay="0"/>
                                  </p:stCondLst>
                                  <p:childTnLst>
                                    <p:set>
                                      <p:cBhvr>
                                        <p:cTn id="35" dur="1" fill="hold">
                                          <p:stCondLst>
                                            <p:cond delay="0"/>
                                          </p:stCondLst>
                                        </p:cTn>
                                        <p:tgtEl>
                                          <p:spTgt spid="190"/>
                                        </p:tgtEl>
                                        <p:attrNameLst>
                                          <p:attrName>style.visibility</p:attrName>
                                        </p:attrNameLst>
                                      </p:cBhvr>
                                      <p:to>
                                        <p:strVal val="visible"/>
                                      </p:to>
                                    </p:set>
                                    <p:animEffect transition="in" filter="wipe(down)">
                                      <p:cBhvr>
                                        <p:cTn id="36" dur="500"/>
                                        <p:tgtEl>
                                          <p:spTgt spid="19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16" fill="hold" nodeType="clickEffect">
                                  <p:stCondLst>
                                    <p:cond delay="0"/>
                                  </p:stCondLst>
                                  <p:childTnLst>
                                    <p:set>
                                      <p:cBhvr>
                                        <p:cTn id="40" dur="1" fill="hold">
                                          <p:stCondLst>
                                            <p:cond delay="0"/>
                                          </p:stCondLst>
                                        </p:cTn>
                                        <p:tgtEl>
                                          <p:spTgt spid="160"/>
                                        </p:tgtEl>
                                        <p:attrNameLst>
                                          <p:attrName>style.visibility</p:attrName>
                                        </p:attrNameLst>
                                      </p:cBhvr>
                                      <p:to>
                                        <p:strVal val="visible"/>
                                      </p:to>
                                    </p:set>
                                    <p:anim calcmode="lin" valueType="num">
                                      <p:cBhvr>
                                        <p:cTn id="41" dur="500" fill="hold"/>
                                        <p:tgtEl>
                                          <p:spTgt spid="160"/>
                                        </p:tgtEl>
                                        <p:attrNameLst>
                                          <p:attrName>ppt_w</p:attrName>
                                        </p:attrNameLst>
                                      </p:cBhvr>
                                      <p:tavLst>
                                        <p:tav tm="0">
                                          <p:val>
                                            <p:fltVal val="0"/>
                                          </p:val>
                                        </p:tav>
                                        <p:tav tm="100000">
                                          <p:val>
                                            <p:strVal val="#ppt_w"/>
                                          </p:val>
                                        </p:tav>
                                      </p:tavLst>
                                    </p:anim>
                                    <p:anim calcmode="lin" valueType="num">
                                      <p:cBhvr>
                                        <p:cTn id="42" dur="500" fill="hold"/>
                                        <p:tgtEl>
                                          <p:spTgt spid="160"/>
                                        </p:tgtEl>
                                        <p:attrNameLst>
                                          <p:attrName>ppt_h</p:attrName>
                                        </p:attrNameLst>
                                      </p:cBhvr>
                                      <p:tavLst>
                                        <p:tav tm="0">
                                          <p:val>
                                            <p:fltVal val="0"/>
                                          </p:val>
                                        </p:tav>
                                        <p:tav tm="100000">
                                          <p:val>
                                            <p:strVal val="#ppt_h"/>
                                          </p:val>
                                        </p:tav>
                                      </p:tavLst>
                                    </p:anim>
                                    <p:animEffect transition="in" filter="fade">
                                      <p:cBhvr>
                                        <p:cTn id="43" dur="500"/>
                                        <p:tgtEl>
                                          <p:spTgt spid="160"/>
                                        </p:tgtEl>
                                      </p:cBhvr>
                                    </p:animEffect>
                                  </p:childTnLst>
                                </p:cTn>
                              </p:par>
                            </p:childTnLst>
                          </p:cTn>
                        </p:par>
                        <p:par>
                          <p:cTn id="44" fill="hold" nodeType="afterGroup">
                            <p:stCondLst>
                              <p:cond delay="500"/>
                            </p:stCondLst>
                            <p:childTnLst>
                              <p:par>
                                <p:cTn id="45" presetID="53" presetClass="entr" presetSubtype="16" fill="hold" nodeType="afterEffect">
                                  <p:stCondLst>
                                    <p:cond delay="0"/>
                                  </p:stCondLst>
                                  <p:childTnLst>
                                    <p:set>
                                      <p:cBhvr>
                                        <p:cTn id="46" dur="1" fill="hold">
                                          <p:stCondLst>
                                            <p:cond delay="0"/>
                                          </p:stCondLst>
                                        </p:cTn>
                                        <p:tgtEl>
                                          <p:spTgt spid="159"/>
                                        </p:tgtEl>
                                        <p:attrNameLst>
                                          <p:attrName>style.visibility</p:attrName>
                                        </p:attrNameLst>
                                      </p:cBhvr>
                                      <p:to>
                                        <p:strVal val="visible"/>
                                      </p:to>
                                    </p:set>
                                    <p:anim calcmode="lin" valueType="num">
                                      <p:cBhvr>
                                        <p:cTn id="47" dur="500" fill="hold"/>
                                        <p:tgtEl>
                                          <p:spTgt spid="159"/>
                                        </p:tgtEl>
                                        <p:attrNameLst>
                                          <p:attrName>ppt_w</p:attrName>
                                        </p:attrNameLst>
                                      </p:cBhvr>
                                      <p:tavLst>
                                        <p:tav tm="0">
                                          <p:val>
                                            <p:fltVal val="0"/>
                                          </p:val>
                                        </p:tav>
                                        <p:tav tm="100000">
                                          <p:val>
                                            <p:strVal val="#ppt_w"/>
                                          </p:val>
                                        </p:tav>
                                      </p:tavLst>
                                    </p:anim>
                                    <p:anim calcmode="lin" valueType="num">
                                      <p:cBhvr>
                                        <p:cTn id="48" dur="500" fill="hold"/>
                                        <p:tgtEl>
                                          <p:spTgt spid="159"/>
                                        </p:tgtEl>
                                        <p:attrNameLst>
                                          <p:attrName>ppt_h</p:attrName>
                                        </p:attrNameLst>
                                      </p:cBhvr>
                                      <p:tavLst>
                                        <p:tav tm="0">
                                          <p:val>
                                            <p:fltVal val="0"/>
                                          </p:val>
                                        </p:tav>
                                        <p:tav tm="100000">
                                          <p:val>
                                            <p:strVal val="#ppt_h"/>
                                          </p:val>
                                        </p:tav>
                                      </p:tavLst>
                                    </p:anim>
                                    <p:animEffect transition="in" filter="fade">
                                      <p:cBhvr>
                                        <p:cTn id="49" dur="500"/>
                                        <p:tgtEl>
                                          <p:spTgt spid="15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xit" presetSubtype="0" fill="hold" nodeType="clickEffect">
                                  <p:stCondLst>
                                    <p:cond delay="0"/>
                                  </p:stCondLst>
                                  <p:childTnLst>
                                    <p:set>
                                      <p:cBhvr>
                                        <p:cTn id="53" dur="1" fill="hold">
                                          <p:stCondLst>
                                            <p:cond delay="0"/>
                                          </p:stCondLst>
                                        </p:cTn>
                                        <p:tgtEl>
                                          <p:spTgt spid="160"/>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159"/>
                                        </p:tgtEl>
                                        <p:attrNameLst>
                                          <p:attrName>style.visibility</p:attrName>
                                        </p:attrNameLst>
                                      </p:cBhvr>
                                      <p:to>
                                        <p:strVal val="hidden"/>
                                      </p:to>
                                    </p:set>
                                  </p:childTnLst>
                                </p:cTn>
                              </p:par>
                            </p:childTnLst>
                          </p:cTn>
                        </p:par>
                        <p:par>
                          <p:cTn id="56" fill="hold" nodeType="afterGroup">
                            <p:stCondLst>
                              <p:cond delay="0"/>
                            </p:stCondLst>
                            <p:childTnLst>
                              <p:par>
                                <p:cTn id="57" presetID="1" presetClass="entr" presetSubtype="0" fill="hold" nodeType="afterEffect">
                                  <p:stCondLst>
                                    <p:cond delay="0"/>
                                  </p:stCondLst>
                                  <p:childTnLst>
                                    <p:set>
                                      <p:cBhvr>
                                        <p:cTn id="58" dur="1" fill="hold">
                                          <p:stCondLst>
                                            <p:cond delay="0"/>
                                          </p:stCondLst>
                                        </p:cTn>
                                        <p:tgtEl>
                                          <p:spTgt spid="139"/>
                                        </p:tgtEl>
                                        <p:attrNameLst>
                                          <p:attrName>style.visibility</p:attrName>
                                        </p:attrNameLst>
                                      </p:cBhvr>
                                      <p:to>
                                        <p:strVal val="visible"/>
                                      </p:to>
                                    </p:set>
                                  </p:childTnLst>
                                </p:cTn>
                              </p:par>
                            </p:childTnLst>
                          </p:cTn>
                        </p:par>
                        <p:par>
                          <p:cTn id="59" fill="hold" nodeType="afterGroup">
                            <p:stCondLst>
                              <p:cond delay="0"/>
                            </p:stCondLst>
                            <p:childTnLst>
                              <p:par>
                                <p:cTn id="60" presetID="22" presetClass="entr" presetSubtype="8" fill="hold" nodeType="afterEffect">
                                  <p:stCondLst>
                                    <p:cond delay="0"/>
                                  </p:stCondLst>
                                  <p:childTnLst>
                                    <p:set>
                                      <p:cBhvr>
                                        <p:cTn id="61" dur="1" fill="hold">
                                          <p:stCondLst>
                                            <p:cond delay="0"/>
                                          </p:stCondLst>
                                        </p:cTn>
                                        <p:tgtEl>
                                          <p:spTgt spid="161"/>
                                        </p:tgtEl>
                                        <p:attrNameLst>
                                          <p:attrName>style.visibility</p:attrName>
                                        </p:attrNameLst>
                                      </p:cBhvr>
                                      <p:to>
                                        <p:strVal val="visible"/>
                                      </p:to>
                                    </p:set>
                                    <p:animEffect transition="in" filter="wipe(left)">
                                      <p:cBhvr>
                                        <p:cTn id="62" dur="500"/>
                                        <p:tgtEl>
                                          <p:spTgt spid="161"/>
                                        </p:tgtEl>
                                      </p:cBhvr>
                                    </p:animEffect>
                                  </p:childTnLst>
                                </p:cTn>
                              </p:par>
                            </p:childTnLst>
                          </p:cTn>
                        </p:par>
                        <p:par>
                          <p:cTn id="63" fill="hold" nodeType="afterGroup">
                            <p:stCondLst>
                              <p:cond delay="500"/>
                            </p:stCondLst>
                            <p:childTnLst>
                              <p:par>
                                <p:cTn id="64" presetID="1" presetClass="entr" presetSubtype="0" fill="hold" nodeType="afterEffect">
                                  <p:stCondLst>
                                    <p:cond delay="0"/>
                                  </p:stCondLst>
                                  <p:childTnLst>
                                    <p:set>
                                      <p:cBhvr>
                                        <p:cTn id="65" dur="1" fill="hold">
                                          <p:stCondLst>
                                            <p:cond delay="0"/>
                                          </p:stCondLst>
                                        </p:cTn>
                                        <p:tgtEl>
                                          <p:spTgt spid="162"/>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145"/>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xit" presetSubtype="0" fill="hold" nodeType="clickEffect">
                                  <p:stCondLst>
                                    <p:cond delay="0"/>
                                  </p:stCondLst>
                                  <p:childTnLst>
                                    <p:set>
                                      <p:cBhvr>
                                        <p:cTn id="71" dur="1" fill="hold">
                                          <p:stCondLst>
                                            <p:cond delay="0"/>
                                          </p:stCondLst>
                                        </p:cTn>
                                        <p:tgtEl>
                                          <p:spTgt spid="161"/>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162"/>
                                        </p:tgtEl>
                                        <p:attrNameLst>
                                          <p:attrName>style.visibility</p:attrName>
                                        </p:attrNameLst>
                                      </p:cBhvr>
                                      <p:to>
                                        <p:strVal val="hidden"/>
                                      </p:to>
                                    </p:set>
                                  </p:childTnLst>
                                </p:cTn>
                              </p:par>
                            </p:childTnLst>
                          </p:cTn>
                        </p:par>
                        <p:par>
                          <p:cTn id="74" fill="hold" nodeType="afterGroup">
                            <p:stCondLst>
                              <p:cond delay="0"/>
                            </p:stCondLst>
                            <p:childTnLst>
                              <p:par>
                                <p:cTn id="75" presetID="1" presetClass="entr" presetSubtype="0" fill="hold" nodeType="afterEffect">
                                  <p:stCondLst>
                                    <p:cond delay="0"/>
                                  </p:stCondLst>
                                  <p:childTnLst>
                                    <p:set>
                                      <p:cBhvr>
                                        <p:cTn id="76" dur="1" fill="hold">
                                          <p:stCondLst>
                                            <p:cond delay="0"/>
                                          </p:stCondLst>
                                        </p:cTn>
                                        <p:tgtEl>
                                          <p:spTgt spid="188"/>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xit" presetSubtype="0" fill="hold" nodeType="clickEffect">
                                  <p:stCondLst>
                                    <p:cond delay="0"/>
                                  </p:stCondLst>
                                  <p:childTnLst>
                                    <p:set>
                                      <p:cBhvr>
                                        <p:cTn id="80" dur="1" fill="hold">
                                          <p:stCondLst>
                                            <p:cond delay="0"/>
                                          </p:stCondLst>
                                        </p:cTn>
                                        <p:tgtEl>
                                          <p:spTgt spid="188"/>
                                        </p:tgtEl>
                                        <p:attrNameLst>
                                          <p:attrName>style.visibility</p:attrName>
                                        </p:attrNameLst>
                                      </p:cBhvr>
                                      <p:to>
                                        <p:strVal val="hidden"/>
                                      </p:to>
                                    </p:set>
                                  </p:childTnLst>
                                </p:cTn>
                              </p:par>
                              <p:par>
                                <p:cTn id="81" presetID="1" presetClass="entr" presetSubtype="0" fill="hold" nodeType="withEffect">
                                  <p:stCondLst>
                                    <p:cond delay="0"/>
                                  </p:stCondLst>
                                  <p:childTnLst>
                                    <p:set>
                                      <p:cBhvr>
                                        <p:cTn id="82" dur="1" fill="hold">
                                          <p:stCondLst>
                                            <p:cond delay="0"/>
                                          </p:stCondLst>
                                        </p:cTn>
                                        <p:tgtEl>
                                          <p:spTgt spid="189"/>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xit" presetSubtype="0" fill="hold" nodeType="clickEffect">
                                  <p:stCondLst>
                                    <p:cond delay="0"/>
                                  </p:stCondLst>
                                  <p:childTnLst>
                                    <p:set>
                                      <p:cBhvr>
                                        <p:cTn id="86" dur="1" fill="hold">
                                          <p:stCondLst>
                                            <p:cond delay="0"/>
                                          </p:stCondLst>
                                        </p:cTn>
                                        <p:tgtEl>
                                          <p:spTgt spid="167"/>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193"/>
                                        </p:tgtEl>
                                        <p:attrNameLst>
                                          <p:attrName>style.visibility</p:attrName>
                                        </p:attrNameLst>
                                      </p:cBhvr>
                                      <p:to>
                                        <p:strVal val="hidden"/>
                                      </p:to>
                                    </p:set>
                                  </p:childTnLst>
                                </p:cTn>
                              </p:par>
                              <p:par>
                                <p:cTn id="89" presetID="1" presetClass="exit" presetSubtype="0" fill="hold" nodeType="withEffect">
                                  <p:stCondLst>
                                    <p:cond delay="0"/>
                                  </p:stCondLst>
                                  <p:childTnLst>
                                    <p:set>
                                      <p:cBhvr>
                                        <p:cTn id="90" dur="1" fill="hold">
                                          <p:stCondLst>
                                            <p:cond delay="0"/>
                                          </p:stCondLst>
                                        </p:cTn>
                                        <p:tgtEl>
                                          <p:spTgt spid="190"/>
                                        </p:tgtEl>
                                        <p:attrNameLst>
                                          <p:attrName>style.visibility</p:attrName>
                                        </p:attrNameLst>
                                      </p:cBhvr>
                                      <p:to>
                                        <p:strVal val="hidden"/>
                                      </p:to>
                                    </p:set>
                                  </p:childTnLst>
                                </p:cTn>
                              </p:par>
                              <p:par>
                                <p:cTn id="91" presetID="1" presetClass="exit" presetSubtype="0" fill="hold" nodeType="withEffect">
                                  <p:stCondLst>
                                    <p:cond delay="0"/>
                                  </p:stCondLst>
                                  <p:childTnLst>
                                    <p:set>
                                      <p:cBhvr>
                                        <p:cTn id="92" dur="1" fill="hold">
                                          <p:stCondLst>
                                            <p:cond delay="0"/>
                                          </p:stCondLst>
                                        </p:cTn>
                                        <p:tgtEl>
                                          <p:spTgt spid="160"/>
                                        </p:tgtEl>
                                        <p:attrNameLst>
                                          <p:attrName>style.visibility</p:attrName>
                                        </p:attrNameLst>
                                      </p:cBhvr>
                                      <p:to>
                                        <p:strVal val="hidden"/>
                                      </p:to>
                                    </p:set>
                                  </p:childTnLst>
                                </p:cTn>
                              </p:par>
                              <p:par>
                                <p:cTn id="93" presetID="1" presetClass="exit" presetSubtype="0" fill="hold" nodeType="withEffect">
                                  <p:stCondLst>
                                    <p:cond delay="0"/>
                                  </p:stCondLst>
                                  <p:childTnLst>
                                    <p:set>
                                      <p:cBhvr>
                                        <p:cTn id="94" dur="1" fill="hold">
                                          <p:stCondLst>
                                            <p:cond delay="0"/>
                                          </p:stCondLst>
                                        </p:cTn>
                                        <p:tgtEl>
                                          <p:spTgt spid="159"/>
                                        </p:tgtEl>
                                        <p:attrNameLst>
                                          <p:attrName>style.visibility</p:attrName>
                                        </p:attrNameLst>
                                      </p:cBhvr>
                                      <p:to>
                                        <p:strVal val="hidden"/>
                                      </p:to>
                                    </p:set>
                                  </p:childTnLst>
                                </p:cTn>
                              </p:par>
                              <p:par>
                                <p:cTn id="95" presetID="1" presetClass="exit" presetSubtype="0" fill="hold" nodeType="withEffect">
                                  <p:stCondLst>
                                    <p:cond delay="0"/>
                                  </p:stCondLst>
                                  <p:childTnLst>
                                    <p:set>
                                      <p:cBhvr>
                                        <p:cTn id="96" dur="1" fill="hold">
                                          <p:stCondLst>
                                            <p:cond delay="0"/>
                                          </p:stCondLst>
                                        </p:cTn>
                                        <p:tgtEl>
                                          <p:spTgt spid="139"/>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161"/>
                                        </p:tgtEl>
                                        <p:attrNameLst>
                                          <p:attrName>style.visibility</p:attrName>
                                        </p:attrNameLst>
                                      </p:cBhvr>
                                      <p:to>
                                        <p:strVal val="hidden"/>
                                      </p:to>
                                    </p:set>
                                  </p:childTnLst>
                                </p:cTn>
                              </p:par>
                              <p:par>
                                <p:cTn id="99" presetID="1" presetClass="exit" presetSubtype="0" fill="hold" nodeType="withEffect">
                                  <p:stCondLst>
                                    <p:cond delay="0"/>
                                  </p:stCondLst>
                                  <p:childTnLst>
                                    <p:set>
                                      <p:cBhvr>
                                        <p:cTn id="100" dur="1" fill="hold">
                                          <p:stCondLst>
                                            <p:cond delay="0"/>
                                          </p:stCondLst>
                                        </p:cTn>
                                        <p:tgtEl>
                                          <p:spTgt spid="162"/>
                                        </p:tgtEl>
                                        <p:attrNameLst>
                                          <p:attrName>style.visibility</p:attrName>
                                        </p:attrNameLst>
                                      </p:cBhvr>
                                      <p:to>
                                        <p:strVal val="hidden"/>
                                      </p:to>
                                    </p:set>
                                  </p:childTnLst>
                                </p:cTn>
                              </p:par>
                              <p:par>
                                <p:cTn id="101" presetID="1" presetClass="exit" presetSubtype="0" fill="hold" nodeType="withEffect">
                                  <p:stCondLst>
                                    <p:cond delay="0"/>
                                  </p:stCondLst>
                                  <p:childTnLst>
                                    <p:set>
                                      <p:cBhvr>
                                        <p:cTn id="102" dur="1" fill="hold">
                                          <p:stCondLst>
                                            <p:cond delay="0"/>
                                          </p:stCondLst>
                                        </p:cTn>
                                        <p:tgtEl>
                                          <p:spTgt spid="145"/>
                                        </p:tgtEl>
                                        <p:attrNameLst>
                                          <p:attrName>style.visibility</p:attrName>
                                        </p:attrNameLst>
                                      </p:cBhvr>
                                      <p:to>
                                        <p:strVal val="hidden"/>
                                      </p:to>
                                    </p:set>
                                  </p:childTnLst>
                                </p:cTn>
                              </p:par>
                              <p:par>
                                <p:cTn id="103" presetID="1" presetClass="exit" presetSubtype="0" fill="hold" nodeType="withEffect">
                                  <p:stCondLst>
                                    <p:cond delay="0"/>
                                  </p:stCondLst>
                                  <p:childTnLst>
                                    <p:set>
                                      <p:cBhvr>
                                        <p:cTn id="104" dur="1" fill="hold">
                                          <p:stCondLst>
                                            <p:cond delay="0"/>
                                          </p:stCondLst>
                                        </p:cTn>
                                        <p:tgtEl>
                                          <p:spTgt spid="188"/>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189"/>
                                        </p:tgtEl>
                                        <p:attrNameLst>
                                          <p:attrName>style.visibility</p:attrName>
                                        </p:attrNameLst>
                                      </p:cBhvr>
                                      <p:to>
                                        <p:strVal val="hidden"/>
                                      </p:to>
                                    </p:set>
                                  </p:childTnLst>
                                </p:cTn>
                              </p:par>
                            </p:childTnLst>
                          </p:cTn>
                        </p:par>
                        <p:par>
                          <p:cTn id="107" fill="hold" nodeType="afterGroup">
                            <p:stCondLst>
                              <p:cond delay="0"/>
                            </p:stCondLst>
                            <p:childTnLst>
                              <p:par>
                                <p:cTn id="108" presetID="1" presetClass="entr" presetSubtype="0" fill="hold" nodeType="afterEffect">
                                  <p:stCondLst>
                                    <p:cond delay="0"/>
                                  </p:stCondLst>
                                  <p:childTnLst>
                                    <p:set>
                                      <p:cBhvr>
                                        <p:cTn id="109" dur="1" fill="hold">
                                          <p:stCondLst>
                                            <p:cond delay="0"/>
                                          </p:stCondLst>
                                        </p:cTn>
                                        <p:tgtEl>
                                          <p:spTgt spid="223"/>
                                        </p:tgtEl>
                                        <p:attrNameLst>
                                          <p:attrName>style.visibility</p:attrName>
                                        </p:attrNameLst>
                                      </p:cBhvr>
                                      <p:to>
                                        <p:strVal val="visible"/>
                                      </p:to>
                                    </p:set>
                                  </p:childTnLst>
                                </p:cTn>
                              </p:par>
                              <p:par>
                                <p:cTn id="110" presetID="42" presetClass="path" presetSubtype="0" accel="50000" decel="50000" fill="hold" nodeType="withEffect">
                                  <p:stCondLst>
                                    <p:cond delay="0"/>
                                  </p:stCondLst>
                                  <p:childTnLst>
                                    <p:animMotion origin="layout" path="M 4.44444E-6 -1.70213E-6 L 0.23923 -0.00208 " pathEditMode="relative" rAng="0" ptsTypes="AA">
                                      <p:cBhvr>
                                        <p:cTn id="111" dur="2000" fill="hold"/>
                                        <p:tgtEl>
                                          <p:spTgt spid="223"/>
                                        </p:tgtEl>
                                        <p:attrNameLst>
                                          <p:attrName>ppt_x</p:attrName>
                                          <p:attrName>ppt_y</p:attrName>
                                        </p:attrNameLst>
                                      </p:cBhvr>
                                      <p:rCtr x="11962" y="-116"/>
                                    </p:animMotion>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1" fill="hold" nodeType="clickEffect">
                                  <p:stCondLst>
                                    <p:cond delay="0"/>
                                  </p:stCondLst>
                                  <p:childTnLst>
                                    <p:set>
                                      <p:cBhvr>
                                        <p:cTn id="115" dur="1" fill="hold">
                                          <p:stCondLst>
                                            <p:cond delay="0"/>
                                          </p:stCondLst>
                                        </p:cTn>
                                        <p:tgtEl>
                                          <p:spTgt spid="39953"/>
                                        </p:tgtEl>
                                        <p:attrNameLst>
                                          <p:attrName>style.visibility</p:attrName>
                                        </p:attrNameLst>
                                      </p:cBhvr>
                                      <p:to>
                                        <p:strVal val="visible"/>
                                      </p:to>
                                    </p:set>
                                    <p:animEffect transition="in" filter="wipe(up)">
                                      <p:cBhvr>
                                        <p:cTn id="116" dur="500"/>
                                        <p:tgtEl>
                                          <p:spTgt spid="39953"/>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1" fill="hold" nodeType="clickEffect">
                                  <p:stCondLst>
                                    <p:cond delay="0"/>
                                  </p:stCondLst>
                                  <p:childTnLst>
                                    <p:set>
                                      <p:cBhvr>
                                        <p:cTn id="120" dur="1" fill="hold">
                                          <p:stCondLst>
                                            <p:cond delay="0"/>
                                          </p:stCondLst>
                                        </p:cTn>
                                        <p:tgtEl>
                                          <p:spTgt spid="39954"/>
                                        </p:tgtEl>
                                        <p:attrNameLst>
                                          <p:attrName>style.visibility</p:attrName>
                                        </p:attrNameLst>
                                      </p:cBhvr>
                                      <p:to>
                                        <p:strVal val="visible"/>
                                      </p:to>
                                    </p:set>
                                    <p:animEffect transition="in" filter="wipe(up)">
                                      <p:cBhvr>
                                        <p:cTn id="121" dur="500"/>
                                        <p:tgtEl>
                                          <p:spTgt spid="39954"/>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1" fill="hold" nodeType="clickEffect">
                                  <p:stCondLst>
                                    <p:cond delay="0"/>
                                  </p:stCondLst>
                                  <p:childTnLst>
                                    <p:set>
                                      <p:cBhvr>
                                        <p:cTn id="125" dur="1" fill="hold">
                                          <p:stCondLst>
                                            <p:cond delay="0"/>
                                          </p:stCondLst>
                                        </p:cTn>
                                        <p:tgtEl>
                                          <p:spTgt spid="39955"/>
                                        </p:tgtEl>
                                        <p:attrNameLst>
                                          <p:attrName>style.visibility</p:attrName>
                                        </p:attrNameLst>
                                      </p:cBhvr>
                                      <p:to>
                                        <p:strVal val="visible"/>
                                      </p:to>
                                    </p:set>
                                    <p:animEffect transition="in" filter="wipe(up)">
                                      <p:cBhvr>
                                        <p:cTn id="126" dur="500"/>
                                        <p:tgtEl>
                                          <p:spTgt spid="39955"/>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1" fill="hold" nodeType="clickEffect">
                                  <p:stCondLst>
                                    <p:cond delay="0"/>
                                  </p:stCondLst>
                                  <p:childTnLst>
                                    <p:set>
                                      <p:cBhvr>
                                        <p:cTn id="130" dur="1" fill="hold">
                                          <p:stCondLst>
                                            <p:cond delay="0"/>
                                          </p:stCondLst>
                                        </p:cTn>
                                        <p:tgtEl>
                                          <p:spTgt spid="39957"/>
                                        </p:tgtEl>
                                        <p:attrNameLst>
                                          <p:attrName>style.visibility</p:attrName>
                                        </p:attrNameLst>
                                      </p:cBhvr>
                                      <p:to>
                                        <p:strVal val="visible"/>
                                      </p:to>
                                    </p:set>
                                    <p:animEffect transition="in" filter="wipe(up)">
                                      <p:cBhvr>
                                        <p:cTn id="131" dur="500"/>
                                        <p:tgtEl>
                                          <p:spTgt spid="39957"/>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1" fill="hold" nodeType="clickEffect">
                                  <p:stCondLst>
                                    <p:cond delay="0"/>
                                  </p:stCondLst>
                                  <p:childTnLst>
                                    <p:set>
                                      <p:cBhvr>
                                        <p:cTn id="135" dur="1" fill="hold">
                                          <p:stCondLst>
                                            <p:cond delay="0"/>
                                          </p:stCondLst>
                                        </p:cTn>
                                        <p:tgtEl>
                                          <p:spTgt spid="39956"/>
                                        </p:tgtEl>
                                        <p:attrNameLst>
                                          <p:attrName>style.visibility</p:attrName>
                                        </p:attrNameLst>
                                      </p:cBhvr>
                                      <p:to>
                                        <p:strVal val="visible"/>
                                      </p:to>
                                    </p:set>
                                    <p:animEffect transition="in" filter="wipe(up)">
                                      <p:cBhvr>
                                        <p:cTn id="136" dur="500"/>
                                        <p:tgtEl>
                                          <p:spTgt spid="39956"/>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2" presetClass="entr" presetSubtype="1" fill="hold" nodeType="clickEffect">
                                  <p:stCondLst>
                                    <p:cond delay="0"/>
                                  </p:stCondLst>
                                  <p:childTnLst>
                                    <p:set>
                                      <p:cBhvr>
                                        <p:cTn id="140" dur="1" fill="hold">
                                          <p:stCondLst>
                                            <p:cond delay="0"/>
                                          </p:stCondLst>
                                        </p:cTn>
                                        <p:tgtEl>
                                          <p:spTgt spid="39958"/>
                                        </p:tgtEl>
                                        <p:attrNameLst>
                                          <p:attrName>style.visibility</p:attrName>
                                        </p:attrNameLst>
                                      </p:cBhvr>
                                      <p:to>
                                        <p:strVal val="visible"/>
                                      </p:to>
                                    </p:set>
                                    <p:animEffect transition="in" filter="wipe(up)">
                                      <p:cBhvr>
                                        <p:cTn id="141" dur="500"/>
                                        <p:tgtEl>
                                          <p:spTgt spid="39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688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84067217-B304-4660-A720-476E966461B3}"/>
              </a:ext>
            </a:extLst>
          </p:cNvPr>
          <p:cNvSpPr>
            <a:spLocks noChangeArrowheads="1"/>
          </p:cNvSpPr>
          <p:nvPr/>
        </p:nvSpPr>
        <p:spPr bwMode="auto">
          <a:xfrm>
            <a:off x="287338" y="90488"/>
            <a:ext cx="8605837"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CFF"/>
                </a:solidFill>
              </a:rPr>
              <a:t>Since the body is at </a:t>
            </a:r>
            <a:r>
              <a:rPr lang="en-US" altLang="en-US" b="1">
                <a:solidFill>
                  <a:srgbClr val="00FF99"/>
                </a:solidFill>
              </a:rPr>
              <a:t>rest</a:t>
            </a:r>
            <a:r>
              <a:rPr lang="en-US" altLang="en-US" b="1">
                <a:solidFill>
                  <a:srgbClr val="FFCCFF"/>
                </a:solidFill>
              </a:rPr>
              <a:t>, the friction is called ‘</a:t>
            </a:r>
            <a:r>
              <a:rPr lang="en-US" altLang="en-US" b="1">
                <a:solidFill>
                  <a:srgbClr val="00FF99"/>
                </a:solidFill>
              </a:rPr>
              <a:t>static friction</a:t>
            </a:r>
            <a:r>
              <a:rPr lang="en-US" altLang="en-US" b="1">
                <a:solidFill>
                  <a:srgbClr val="FFCCFF"/>
                </a:solidFill>
              </a:rPr>
              <a:t>’. </a:t>
            </a:r>
          </a:p>
          <a:p>
            <a:pPr>
              <a:spcBef>
                <a:spcPct val="50000"/>
              </a:spcBef>
            </a:pPr>
            <a:r>
              <a:rPr lang="en-US" altLang="en-US" b="1">
                <a:solidFill>
                  <a:srgbClr val="00FFFF"/>
                </a:solidFill>
              </a:rPr>
              <a:t>Since the body is at rest upto the maximum limit </a:t>
            </a:r>
            <a:r>
              <a:rPr lang="en-US" altLang="en-US">
                <a:solidFill>
                  <a:srgbClr val="00FFFF"/>
                </a:solidFill>
              </a:rPr>
              <a:t>(f</a:t>
            </a:r>
            <a:r>
              <a:rPr lang="en-US" altLang="en-US" baseline="-25000">
                <a:solidFill>
                  <a:srgbClr val="00FFFF"/>
                </a:solidFill>
              </a:rPr>
              <a:t>s </a:t>
            </a:r>
            <a:r>
              <a:rPr lang="en-US" altLang="en-US">
                <a:solidFill>
                  <a:srgbClr val="00FFFF"/>
                </a:solidFill>
              </a:rPr>
              <a:t>)</a:t>
            </a:r>
            <a:r>
              <a:rPr lang="en-US" altLang="en-US" baseline="-25000">
                <a:solidFill>
                  <a:srgbClr val="00FFFF"/>
                </a:solidFill>
              </a:rPr>
              <a:t>max</a:t>
            </a:r>
            <a:r>
              <a:rPr lang="en-US" altLang="en-US" b="1">
                <a:solidFill>
                  <a:srgbClr val="00FFFF"/>
                </a:solidFill>
              </a:rPr>
              <a:t>, it is called the limiting value of static friction.</a:t>
            </a:r>
          </a:p>
          <a:p>
            <a:pPr>
              <a:spcBef>
                <a:spcPct val="50000"/>
              </a:spcBef>
            </a:pPr>
            <a:r>
              <a:rPr lang="en-US" altLang="en-US" b="1">
                <a:solidFill>
                  <a:srgbClr val="CCFF33"/>
                </a:solidFill>
              </a:rPr>
              <a:t>Static friction opposes the </a:t>
            </a:r>
            <a:r>
              <a:rPr lang="en-US" altLang="en-US" b="1">
                <a:solidFill>
                  <a:srgbClr val="FFC000"/>
                </a:solidFill>
              </a:rPr>
              <a:t>impending motion</a:t>
            </a:r>
            <a:r>
              <a:rPr lang="en-US" altLang="en-US" b="1">
                <a:solidFill>
                  <a:srgbClr val="CCFF33"/>
                </a:solidFill>
              </a:rPr>
              <a:t>.</a:t>
            </a:r>
          </a:p>
          <a:p>
            <a:pPr>
              <a:spcBef>
                <a:spcPct val="50000"/>
              </a:spcBef>
            </a:pPr>
            <a:r>
              <a:rPr lang="en-US" altLang="en-US" b="1">
                <a:solidFill>
                  <a:srgbClr val="CC66FF"/>
                </a:solidFill>
              </a:rPr>
              <a:t>The term ‘</a:t>
            </a:r>
            <a:r>
              <a:rPr lang="en-US" altLang="en-US" b="1">
                <a:solidFill>
                  <a:srgbClr val="92D050"/>
                </a:solidFill>
              </a:rPr>
              <a:t>impending motion</a:t>
            </a:r>
            <a:r>
              <a:rPr lang="en-US" altLang="en-US" b="1">
                <a:solidFill>
                  <a:srgbClr val="CC66FF"/>
                </a:solidFill>
              </a:rPr>
              <a:t>’ means motion that would take place (but does not actually take place) under the applied force, if friction were absent.</a:t>
            </a:r>
          </a:p>
          <a:p>
            <a:pPr>
              <a:spcBef>
                <a:spcPct val="50000"/>
              </a:spcBef>
            </a:pPr>
            <a:r>
              <a:rPr lang="en-US" altLang="en-US" b="1">
                <a:solidFill>
                  <a:srgbClr val="CCCC00"/>
                </a:solidFill>
              </a:rPr>
              <a:t>When the applied force </a:t>
            </a:r>
            <a:r>
              <a:rPr lang="en-US" altLang="en-US">
                <a:solidFill>
                  <a:srgbClr val="CCCC00"/>
                </a:solidFill>
              </a:rPr>
              <a:t>F</a:t>
            </a:r>
            <a:r>
              <a:rPr lang="en-US" altLang="en-US" b="1">
                <a:solidFill>
                  <a:srgbClr val="CCCC00"/>
                </a:solidFill>
              </a:rPr>
              <a:t> exceeds the limit </a:t>
            </a:r>
            <a:r>
              <a:rPr lang="en-US" altLang="en-US">
                <a:solidFill>
                  <a:srgbClr val="CCCC00"/>
                </a:solidFill>
              </a:rPr>
              <a:t>(f</a:t>
            </a:r>
            <a:r>
              <a:rPr lang="en-US" altLang="en-US" baseline="-25000">
                <a:solidFill>
                  <a:srgbClr val="CCCC00"/>
                </a:solidFill>
              </a:rPr>
              <a:t>s </a:t>
            </a:r>
            <a:r>
              <a:rPr lang="en-US" altLang="en-US">
                <a:solidFill>
                  <a:srgbClr val="CCCC00"/>
                </a:solidFill>
              </a:rPr>
              <a:t>)</a:t>
            </a:r>
            <a:r>
              <a:rPr lang="en-US" altLang="en-US" baseline="-25000">
                <a:solidFill>
                  <a:srgbClr val="CCCC00"/>
                </a:solidFill>
              </a:rPr>
              <a:t>max</a:t>
            </a:r>
            <a:r>
              <a:rPr lang="en-US" altLang="en-US" b="1">
                <a:solidFill>
                  <a:srgbClr val="CCCC00"/>
                </a:solidFill>
              </a:rPr>
              <a:t>, the body begins to move.</a:t>
            </a:r>
          </a:p>
        </p:txBody>
      </p:sp>
      <p:sp>
        <p:nvSpPr>
          <p:cNvPr id="4" name="Rectangle 3">
            <a:extLst>
              <a:ext uri="{FF2B5EF4-FFF2-40B4-BE49-F238E27FC236}">
                <a16:creationId xmlns:a16="http://schemas.microsoft.com/office/drawing/2014/main" id="{7C1A6923-D2E0-4A1D-96F5-DCBFBA6DEDB6}"/>
              </a:ext>
            </a:extLst>
          </p:cNvPr>
          <p:cNvSpPr/>
          <p:nvPr/>
        </p:nvSpPr>
        <p:spPr>
          <a:xfrm>
            <a:off x="298450" y="3132138"/>
            <a:ext cx="8450263" cy="922337"/>
          </a:xfrm>
          <a:prstGeom prst="rect">
            <a:avLst/>
          </a:prstGeom>
        </p:spPr>
        <p:txBody>
          <a:bodyPr>
            <a:spAutoFit/>
          </a:bodyPr>
          <a:lstStyle/>
          <a:p>
            <a:pPr marL="342900" indent="-342900">
              <a:buFontTx/>
              <a:buAutoNum type="arabicPeriod"/>
              <a:defRPr/>
            </a:pPr>
            <a:r>
              <a:rPr lang="en-US" dirty="0">
                <a:solidFill>
                  <a:srgbClr val="00FF99"/>
                </a:solidFill>
              </a:rPr>
              <a:t>(</a:t>
            </a:r>
            <a:r>
              <a:rPr lang="en-US" dirty="0" err="1">
                <a:solidFill>
                  <a:srgbClr val="00FF99"/>
                </a:solidFill>
              </a:rPr>
              <a:t>f</a:t>
            </a:r>
            <a:r>
              <a:rPr lang="en-US" baseline="-25000" dirty="0" err="1">
                <a:solidFill>
                  <a:srgbClr val="00FF99"/>
                </a:solidFill>
              </a:rPr>
              <a:t>s</a:t>
            </a:r>
            <a:r>
              <a:rPr lang="en-US" baseline="-25000" dirty="0">
                <a:solidFill>
                  <a:srgbClr val="00FF99"/>
                </a:solidFill>
              </a:rPr>
              <a:t> </a:t>
            </a:r>
            <a:r>
              <a:rPr lang="en-US" dirty="0">
                <a:solidFill>
                  <a:srgbClr val="00FF99"/>
                </a:solidFill>
              </a:rPr>
              <a:t>)</a:t>
            </a:r>
            <a:r>
              <a:rPr lang="en-US" baseline="-25000" dirty="0">
                <a:solidFill>
                  <a:srgbClr val="00FF99"/>
                </a:solidFill>
              </a:rPr>
              <a:t>max</a:t>
            </a:r>
            <a:r>
              <a:rPr lang="en-US" dirty="0">
                <a:solidFill>
                  <a:srgbClr val="00FF99"/>
                </a:solidFill>
              </a:rPr>
              <a:t> </a:t>
            </a:r>
            <a:r>
              <a:rPr lang="en-US" b="1" dirty="0">
                <a:solidFill>
                  <a:srgbClr val="00FF99"/>
                </a:solidFill>
              </a:rPr>
              <a:t>is independent of the area of contact.</a:t>
            </a:r>
          </a:p>
          <a:p>
            <a:pPr>
              <a:defRPr/>
            </a:pPr>
            <a:endParaRPr lang="en-US" b="1" dirty="0">
              <a:solidFill>
                <a:srgbClr val="00FF99"/>
              </a:solidFill>
            </a:endParaRPr>
          </a:p>
          <a:p>
            <a:pPr>
              <a:defRPr/>
            </a:pPr>
            <a:r>
              <a:rPr lang="en-US" b="1" dirty="0">
                <a:solidFill>
                  <a:srgbClr val="FFFFCC"/>
                </a:solidFill>
              </a:rPr>
              <a:t>2.   It varies with the normal reaction force (</a:t>
            </a:r>
            <a:r>
              <a:rPr lang="en-US" dirty="0">
                <a:solidFill>
                  <a:srgbClr val="FFFFCC"/>
                </a:solidFill>
              </a:rPr>
              <a:t>N</a:t>
            </a:r>
            <a:r>
              <a:rPr lang="en-US" b="1" dirty="0">
                <a:solidFill>
                  <a:srgbClr val="FFFFCC"/>
                </a:solidFill>
              </a:rPr>
              <a:t>) approximately as</a:t>
            </a:r>
            <a:endParaRPr lang="en-IN" dirty="0">
              <a:solidFill>
                <a:srgbClr val="FFFFCC"/>
              </a:solidFill>
            </a:endParaRPr>
          </a:p>
        </p:txBody>
      </p:sp>
      <p:sp>
        <p:nvSpPr>
          <p:cNvPr id="40964" name="Rectangle 4">
            <a:extLst>
              <a:ext uri="{FF2B5EF4-FFF2-40B4-BE49-F238E27FC236}">
                <a16:creationId xmlns:a16="http://schemas.microsoft.com/office/drawing/2014/main" id="{6AF97BBC-242A-4FBA-B0C1-6FD5CFC6E7A0}"/>
              </a:ext>
            </a:extLst>
          </p:cNvPr>
          <p:cNvSpPr>
            <a:spLocks noChangeArrowheads="1"/>
          </p:cNvSpPr>
          <p:nvPr/>
        </p:nvSpPr>
        <p:spPr bwMode="auto">
          <a:xfrm>
            <a:off x="293688" y="2711450"/>
            <a:ext cx="3414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FFCCFF"/>
                </a:solidFill>
              </a:rPr>
              <a:t>Laws of Limiting Friction:</a:t>
            </a:r>
            <a:endParaRPr lang="en-IN" altLang="en-US" sz="2000">
              <a:solidFill>
                <a:srgbClr val="FFCCFF"/>
              </a:solidFill>
            </a:endParaRPr>
          </a:p>
        </p:txBody>
      </p:sp>
      <p:sp>
        <p:nvSpPr>
          <p:cNvPr id="40965" name="Rectangle 5">
            <a:extLst>
              <a:ext uri="{FF2B5EF4-FFF2-40B4-BE49-F238E27FC236}">
                <a16:creationId xmlns:a16="http://schemas.microsoft.com/office/drawing/2014/main" id="{9B6F7CDC-0A10-49A1-A940-8CDDB84EB6A7}"/>
              </a:ext>
            </a:extLst>
          </p:cNvPr>
          <p:cNvSpPr>
            <a:spLocks noChangeArrowheads="1"/>
          </p:cNvSpPr>
          <p:nvPr/>
        </p:nvSpPr>
        <p:spPr bwMode="auto">
          <a:xfrm>
            <a:off x="2376488" y="4092575"/>
            <a:ext cx="1287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66FF"/>
                </a:solidFill>
              </a:rPr>
              <a:t>(f</a:t>
            </a:r>
            <a:r>
              <a:rPr lang="en-US" altLang="en-US" baseline="-25000">
                <a:solidFill>
                  <a:srgbClr val="FF66FF"/>
                </a:solidFill>
              </a:rPr>
              <a:t>s </a:t>
            </a:r>
            <a:r>
              <a:rPr lang="en-US" altLang="en-US">
                <a:solidFill>
                  <a:srgbClr val="FF66FF"/>
                </a:solidFill>
              </a:rPr>
              <a:t>)</a:t>
            </a:r>
            <a:r>
              <a:rPr lang="en-US" altLang="en-US" baseline="-25000">
                <a:solidFill>
                  <a:srgbClr val="FF66FF"/>
                </a:solidFill>
              </a:rPr>
              <a:t>max</a:t>
            </a:r>
            <a:r>
              <a:rPr lang="en-US" altLang="en-US">
                <a:solidFill>
                  <a:srgbClr val="FF66FF"/>
                </a:solidFill>
              </a:rPr>
              <a:t> </a:t>
            </a:r>
            <a:r>
              <a:rPr lang="el-GR" altLang="en-US">
                <a:solidFill>
                  <a:srgbClr val="FF66FF"/>
                </a:solidFill>
              </a:rPr>
              <a:t>α</a:t>
            </a:r>
            <a:r>
              <a:rPr lang="en-US" altLang="en-US">
                <a:solidFill>
                  <a:srgbClr val="FF66FF"/>
                </a:solidFill>
              </a:rPr>
              <a:t> N</a:t>
            </a:r>
            <a:endParaRPr lang="en-IN" altLang="en-US">
              <a:solidFill>
                <a:srgbClr val="FF66FF"/>
              </a:solidFill>
            </a:endParaRPr>
          </a:p>
        </p:txBody>
      </p:sp>
      <p:sp>
        <p:nvSpPr>
          <p:cNvPr id="40966" name="Rectangle 6">
            <a:extLst>
              <a:ext uri="{FF2B5EF4-FFF2-40B4-BE49-F238E27FC236}">
                <a16:creationId xmlns:a16="http://schemas.microsoft.com/office/drawing/2014/main" id="{D1D62FF4-66AC-40A3-92C3-34EF3121D549}"/>
              </a:ext>
            </a:extLst>
          </p:cNvPr>
          <p:cNvSpPr>
            <a:spLocks noChangeArrowheads="1"/>
          </p:cNvSpPr>
          <p:nvPr/>
        </p:nvSpPr>
        <p:spPr bwMode="auto">
          <a:xfrm>
            <a:off x="2376488" y="4572000"/>
            <a:ext cx="1516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66FF"/>
                </a:solidFill>
              </a:rPr>
              <a:t>(f</a:t>
            </a:r>
            <a:r>
              <a:rPr lang="en-US" altLang="en-US" baseline="-25000">
                <a:solidFill>
                  <a:srgbClr val="FF66FF"/>
                </a:solidFill>
              </a:rPr>
              <a:t>s </a:t>
            </a:r>
            <a:r>
              <a:rPr lang="en-US" altLang="en-US">
                <a:solidFill>
                  <a:srgbClr val="FF66FF"/>
                </a:solidFill>
              </a:rPr>
              <a:t>)</a:t>
            </a:r>
            <a:r>
              <a:rPr lang="en-US" altLang="en-US" baseline="-25000">
                <a:solidFill>
                  <a:srgbClr val="FF66FF"/>
                </a:solidFill>
              </a:rPr>
              <a:t>max</a:t>
            </a:r>
            <a:r>
              <a:rPr lang="en-US" altLang="en-US">
                <a:solidFill>
                  <a:srgbClr val="FF66FF"/>
                </a:solidFill>
              </a:rPr>
              <a:t> = </a:t>
            </a:r>
            <a:r>
              <a:rPr lang="el-GR" altLang="en-US">
                <a:solidFill>
                  <a:srgbClr val="FF66FF"/>
                </a:solidFill>
              </a:rPr>
              <a:t>μ</a:t>
            </a:r>
            <a:r>
              <a:rPr lang="en-US" altLang="en-US" baseline="-25000">
                <a:solidFill>
                  <a:srgbClr val="FF66FF"/>
                </a:solidFill>
              </a:rPr>
              <a:t>s</a:t>
            </a:r>
            <a:r>
              <a:rPr lang="en-US" altLang="en-US">
                <a:solidFill>
                  <a:srgbClr val="FF66FF"/>
                </a:solidFill>
              </a:rPr>
              <a:t> N</a:t>
            </a:r>
            <a:endParaRPr lang="en-IN" altLang="en-US">
              <a:solidFill>
                <a:srgbClr val="FF66FF"/>
              </a:solidFill>
            </a:endParaRPr>
          </a:p>
        </p:txBody>
      </p:sp>
      <p:grpSp>
        <p:nvGrpSpPr>
          <p:cNvPr id="40967" name="Group 14">
            <a:extLst>
              <a:ext uri="{FF2B5EF4-FFF2-40B4-BE49-F238E27FC236}">
                <a16:creationId xmlns:a16="http://schemas.microsoft.com/office/drawing/2014/main" id="{50D8A268-E6FA-48D3-B079-12A043C5626D}"/>
              </a:ext>
            </a:extLst>
          </p:cNvPr>
          <p:cNvGrpSpPr>
            <a:grpSpLocks/>
          </p:cNvGrpSpPr>
          <p:nvPr/>
        </p:nvGrpSpPr>
        <p:grpSpPr bwMode="auto">
          <a:xfrm>
            <a:off x="2339975" y="5049838"/>
            <a:ext cx="1511300" cy="790575"/>
            <a:chOff x="2483768" y="5219908"/>
            <a:chExt cx="1512168" cy="790118"/>
          </a:xfrm>
        </p:grpSpPr>
        <p:grpSp>
          <p:nvGrpSpPr>
            <p:cNvPr id="40976" name="Group 12">
              <a:extLst>
                <a:ext uri="{FF2B5EF4-FFF2-40B4-BE49-F238E27FC236}">
                  <a16:creationId xmlns:a16="http://schemas.microsoft.com/office/drawing/2014/main" id="{9797926D-3AB0-4422-AE7A-1501FCE3CF92}"/>
                </a:ext>
              </a:extLst>
            </p:cNvPr>
            <p:cNvGrpSpPr>
              <a:grpSpLocks/>
            </p:cNvGrpSpPr>
            <p:nvPr/>
          </p:nvGrpSpPr>
          <p:grpSpPr bwMode="auto">
            <a:xfrm>
              <a:off x="2483768" y="5219908"/>
              <a:ext cx="1357322" cy="790118"/>
              <a:chOff x="2483768" y="5219908"/>
              <a:chExt cx="1357322" cy="790118"/>
            </a:xfrm>
          </p:grpSpPr>
          <p:sp>
            <p:nvSpPr>
              <p:cNvPr id="40978" name="Rectangle 7">
                <a:extLst>
                  <a:ext uri="{FF2B5EF4-FFF2-40B4-BE49-F238E27FC236}">
                    <a16:creationId xmlns:a16="http://schemas.microsoft.com/office/drawing/2014/main" id="{B2F3584B-75AB-4A11-813D-E0E38D40BF83}"/>
                  </a:ext>
                </a:extLst>
              </p:cNvPr>
              <p:cNvSpPr>
                <a:spLocks noChangeArrowheads="1"/>
              </p:cNvSpPr>
              <p:nvPr/>
            </p:nvSpPr>
            <p:spPr bwMode="auto">
              <a:xfrm>
                <a:off x="3027580" y="5219908"/>
                <a:ext cx="813510" cy="369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66FF"/>
                    </a:solidFill>
                  </a:rPr>
                  <a:t>(f</a:t>
                </a:r>
                <a:r>
                  <a:rPr lang="en-US" altLang="en-US" baseline="-25000">
                    <a:solidFill>
                      <a:srgbClr val="FF66FF"/>
                    </a:solidFill>
                  </a:rPr>
                  <a:t>s </a:t>
                </a:r>
                <a:r>
                  <a:rPr lang="en-US" altLang="en-US">
                    <a:solidFill>
                      <a:srgbClr val="FF66FF"/>
                    </a:solidFill>
                  </a:rPr>
                  <a:t>)</a:t>
                </a:r>
                <a:r>
                  <a:rPr lang="en-US" altLang="en-US" baseline="-25000">
                    <a:solidFill>
                      <a:srgbClr val="FF66FF"/>
                    </a:solidFill>
                  </a:rPr>
                  <a:t>max</a:t>
                </a:r>
                <a:endParaRPr lang="en-IN" altLang="en-US">
                  <a:solidFill>
                    <a:srgbClr val="FF66FF"/>
                  </a:solidFill>
                </a:endParaRPr>
              </a:p>
            </p:txBody>
          </p:sp>
          <p:sp>
            <p:nvSpPr>
              <p:cNvPr id="40979" name="Rectangle 8">
                <a:extLst>
                  <a:ext uri="{FF2B5EF4-FFF2-40B4-BE49-F238E27FC236}">
                    <a16:creationId xmlns:a16="http://schemas.microsoft.com/office/drawing/2014/main" id="{E3417561-E6BE-44C1-B9DC-FC1AE2E03E95}"/>
                  </a:ext>
                </a:extLst>
              </p:cNvPr>
              <p:cNvSpPr>
                <a:spLocks noChangeArrowheads="1"/>
              </p:cNvSpPr>
              <p:nvPr/>
            </p:nvSpPr>
            <p:spPr bwMode="auto">
              <a:xfrm>
                <a:off x="2483768" y="5445224"/>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FF66FF"/>
                    </a:solidFill>
                  </a:rPr>
                  <a:t>μ</a:t>
                </a:r>
                <a:r>
                  <a:rPr lang="en-US" altLang="en-US" baseline="-25000">
                    <a:solidFill>
                      <a:srgbClr val="FF66FF"/>
                    </a:solidFill>
                  </a:rPr>
                  <a:t>s </a:t>
                </a:r>
                <a:r>
                  <a:rPr lang="en-US" altLang="en-US">
                    <a:solidFill>
                      <a:srgbClr val="FF66FF"/>
                    </a:solidFill>
                  </a:rPr>
                  <a:t>=</a:t>
                </a:r>
                <a:endParaRPr lang="en-IN" altLang="en-US">
                  <a:solidFill>
                    <a:srgbClr val="FF66FF"/>
                  </a:solidFill>
                </a:endParaRPr>
              </a:p>
            </p:txBody>
          </p:sp>
          <p:sp>
            <p:nvSpPr>
              <p:cNvPr id="40980" name="Rectangle 9">
                <a:extLst>
                  <a:ext uri="{FF2B5EF4-FFF2-40B4-BE49-F238E27FC236}">
                    <a16:creationId xmlns:a16="http://schemas.microsoft.com/office/drawing/2014/main" id="{7E1AECFF-972A-4CC8-9817-779D2B1E8E94}"/>
                  </a:ext>
                </a:extLst>
              </p:cNvPr>
              <p:cNvSpPr>
                <a:spLocks noChangeArrowheads="1"/>
              </p:cNvSpPr>
              <p:nvPr/>
            </p:nvSpPr>
            <p:spPr bwMode="auto">
              <a:xfrm>
                <a:off x="3290099" y="5640694"/>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66FF"/>
                    </a:solidFill>
                  </a:rPr>
                  <a:t>N</a:t>
                </a:r>
                <a:endParaRPr lang="en-IN" altLang="en-US">
                  <a:solidFill>
                    <a:srgbClr val="FF66FF"/>
                  </a:solidFill>
                </a:endParaRPr>
              </a:p>
            </p:txBody>
          </p:sp>
          <p:cxnSp>
            <p:nvCxnSpPr>
              <p:cNvPr id="12" name="Straight Connector 11">
                <a:extLst>
                  <a:ext uri="{FF2B5EF4-FFF2-40B4-BE49-F238E27FC236}">
                    <a16:creationId xmlns:a16="http://schemas.microsoft.com/office/drawing/2014/main" id="{C753E2C9-E357-44E1-AA21-D6E3F782A3AF}"/>
                  </a:ext>
                </a:extLst>
              </p:cNvPr>
              <p:cNvCxnSpPr/>
              <p:nvPr/>
            </p:nvCxnSpPr>
            <p:spPr>
              <a:xfrm>
                <a:off x="3058773" y="5629246"/>
                <a:ext cx="765614" cy="0"/>
              </a:xfrm>
              <a:prstGeom prst="line">
                <a:avLst/>
              </a:prstGeom>
              <a:ln w="19050">
                <a:solidFill>
                  <a:srgbClr val="FF66FF"/>
                </a:solidFill>
              </a:ln>
            </p:spPr>
            <p:style>
              <a:lnRef idx="1">
                <a:schemeClr val="accent1"/>
              </a:lnRef>
              <a:fillRef idx="0">
                <a:schemeClr val="accent1"/>
              </a:fillRef>
              <a:effectRef idx="0">
                <a:schemeClr val="accent1"/>
              </a:effectRef>
              <a:fontRef idx="minor">
                <a:schemeClr val="tx1"/>
              </a:fontRef>
            </p:style>
          </p:cxnSp>
        </p:grpSp>
        <p:sp>
          <p:nvSpPr>
            <p:cNvPr id="14" name="Rounded Rectangle 13">
              <a:extLst>
                <a:ext uri="{FF2B5EF4-FFF2-40B4-BE49-F238E27FC236}">
                  <a16:creationId xmlns:a16="http://schemas.microsoft.com/office/drawing/2014/main" id="{8034C81B-F782-40D0-AB97-24AD9851FD73}"/>
                </a:ext>
              </a:extLst>
            </p:cNvPr>
            <p:cNvSpPr/>
            <p:nvPr/>
          </p:nvSpPr>
          <p:spPr>
            <a:xfrm>
              <a:off x="2483768" y="5219908"/>
              <a:ext cx="1512168" cy="790118"/>
            </a:xfrm>
            <a:prstGeom prst="round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66FF"/>
                </a:solidFill>
              </a:endParaRPr>
            </a:p>
          </p:txBody>
        </p:sp>
      </p:grpSp>
      <p:sp>
        <p:nvSpPr>
          <p:cNvPr id="40968" name="Rectangle 15">
            <a:extLst>
              <a:ext uri="{FF2B5EF4-FFF2-40B4-BE49-F238E27FC236}">
                <a16:creationId xmlns:a16="http://schemas.microsoft.com/office/drawing/2014/main" id="{8DF85A0E-784F-4E1B-8F8C-D2130E8B8C66}"/>
              </a:ext>
            </a:extLst>
          </p:cNvPr>
          <p:cNvSpPr>
            <a:spLocks noChangeArrowheads="1"/>
          </p:cNvSpPr>
          <p:nvPr/>
        </p:nvSpPr>
        <p:spPr bwMode="auto">
          <a:xfrm>
            <a:off x="4319588" y="5503863"/>
            <a:ext cx="4452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CC9900"/>
                </a:solidFill>
              </a:rPr>
              <a:t>μ</a:t>
            </a:r>
            <a:r>
              <a:rPr lang="en-US" altLang="en-US" baseline="-25000">
                <a:solidFill>
                  <a:srgbClr val="CC9900"/>
                </a:solidFill>
              </a:rPr>
              <a:t>s</a:t>
            </a:r>
            <a:r>
              <a:rPr lang="en-US" altLang="en-US" b="1">
                <a:solidFill>
                  <a:srgbClr val="CC9900"/>
                </a:solidFill>
              </a:rPr>
              <a:t> is called coefficient of static friction.</a:t>
            </a:r>
            <a:endParaRPr lang="en-IN" altLang="en-US">
              <a:solidFill>
                <a:srgbClr val="CC9900"/>
              </a:solidFill>
            </a:endParaRPr>
          </a:p>
        </p:txBody>
      </p:sp>
      <p:sp>
        <p:nvSpPr>
          <p:cNvPr id="40969" name="Rectangle 16">
            <a:extLst>
              <a:ext uri="{FF2B5EF4-FFF2-40B4-BE49-F238E27FC236}">
                <a16:creationId xmlns:a16="http://schemas.microsoft.com/office/drawing/2014/main" id="{201924A0-894A-4B76-ACFE-E914AF7603BD}"/>
              </a:ext>
            </a:extLst>
          </p:cNvPr>
          <p:cNvSpPr>
            <a:spLocks noChangeArrowheads="1"/>
          </p:cNvSpPr>
          <p:nvPr/>
        </p:nvSpPr>
        <p:spPr bwMode="auto">
          <a:xfrm>
            <a:off x="4279900" y="4581525"/>
            <a:ext cx="46132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33CCCC"/>
                </a:solidFill>
              </a:rPr>
              <a:t>where  </a:t>
            </a:r>
            <a:r>
              <a:rPr lang="el-GR" altLang="en-US">
                <a:solidFill>
                  <a:srgbClr val="33CCCC"/>
                </a:solidFill>
              </a:rPr>
              <a:t>μ</a:t>
            </a:r>
            <a:r>
              <a:rPr lang="en-US" altLang="en-US" baseline="-25000">
                <a:solidFill>
                  <a:srgbClr val="33CCCC"/>
                </a:solidFill>
              </a:rPr>
              <a:t>s</a:t>
            </a:r>
            <a:r>
              <a:rPr lang="en-US" altLang="en-US" b="1">
                <a:solidFill>
                  <a:srgbClr val="33CCCC"/>
                </a:solidFill>
              </a:rPr>
              <a:t> is constant of proportionality depending only on the nature of the surfaces in contact.</a:t>
            </a:r>
            <a:endParaRPr lang="en-IN" altLang="en-US">
              <a:solidFill>
                <a:srgbClr val="33CCCC"/>
              </a:solidFill>
            </a:endParaRPr>
          </a:p>
        </p:txBody>
      </p:sp>
      <p:grpSp>
        <p:nvGrpSpPr>
          <p:cNvPr id="40970" name="Group 19">
            <a:extLst>
              <a:ext uri="{FF2B5EF4-FFF2-40B4-BE49-F238E27FC236}">
                <a16:creationId xmlns:a16="http://schemas.microsoft.com/office/drawing/2014/main" id="{5CEA56EB-A368-4F48-ACB6-DF657727A98F}"/>
              </a:ext>
            </a:extLst>
          </p:cNvPr>
          <p:cNvGrpSpPr>
            <a:grpSpLocks/>
          </p:cNvGrpSpPr>
          <p:nvPr/>
        </p:nvGrpSpPr>
        <p:grpSpPr bwMode="auto">
          <a:xfrm>
            <a:off x="323850" y="6021388"/>
            <a:ext cx="5976938" cy="392112"/>
            <a:chOff x="323528" y="6300028"/>
            <a:chExt cx="5976664" cy="391647"/>
          </a:xfrm>
        </p:grpSpPr>
        <p:sp>
          <p:nvSpPr>
            <p:cNvPr id="40974" name="Rectangle 17">
              <a:extLst>
                <a:ext uri="{FF2B5EF4-FFF2-40B4-BE49-F238E27FC236}">
                  <a16:creationId xmlns:a16="http://schemas.microsoft.com/office/drawing/2014/main" id="{7D1D77ED-3556-44AA-9E8E-18CF1BF05F86}"/>
                </a:ext>
              </a:extLst>
            </p:cNvPr>
            <p:cNvSpPr>
              <a:spLocks noChangeArrowheads="1"/>
            </p:cNvSpPr>
            <p:nvPr/>
          </p:nvSpPr>
          <p:spPr bwMode="auto">
            <a:xfrm>
              <a:off x="323528" y="6300028"/>
              <a:ext cx="59766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99"/>
                  </a:solidFill>
                </a:rPr>
                <a:t>The law of static friction may be written as     </a:t>
              </a:r>
              <a:r>
                <a:rPr lang="en-US" altLang="en-US">
                  <a:solidFill>
                    <a:srgbClr val="00CC99"/>
                  </a:solidFill>
                </a:rPr>
                <a:t>f</a:t>
              </a:r>
              <a:r>
                <a:rPr lang="en-US" altLang="en-US" baseline="-25000">
                  <a:solidFill>
                    <a:srgbClr val="00CC99"/>
                  </a:solidFill>
                </a:rPr>
                <a:t>s </a:t>
              </a:r>
              <a:r>
                <a:rPr lang="en-US" altLang="en-US">
                  <a:solidFill>
                    <a:srgbClr val="00CC99"/>
                  </a:solidFill>
                </a:rPr>
                <a:t>≤ </a:t>
              </a:r>
              <a:r>
                <a:rPr lang="el-GR" altLang="en-US">
                  <a:solidFill>
                    <a:srgbClr val="00CC99"/>
                  </a:solidFill>
                </a:rPr>
                <a:t>μ</a:t>
              </a:r>
              <a:r>
                <a:rPr lang="en-US" altLang="en-US" baseline="-25000">
                  <a:solidFill>
                    <a:srgbClr val="00CC99"/>
                  </a:solidFill>
                </a:rPr>
                <a:t>s</a:t>
              </a:r>
              <a:r>
                <a:rPr lang="en-US" altLang="en-US">
                  <a:solidFill>
                    <a:srgbClr val="00CC99"/>
                  </a:solidFill>
                </a:rPr>
                <a:t> N</a:t>
              </a:r>
              <a:endParaRPr lang="en-IN" altLang="en-US">
                <a:solidFill>
                  <a:srgbClr val="00CC99"/>
                </a:solidFill>
              </a:endParaRPr>
            </a:p>
          </p:txBody>
        </p:sp>
        <p:sp>
          <p:nvSpPr>
            <p:cNvPr id="19" name="Rounded Rectangle 18">
              <a:extLst>
                <a:ext uri="{FF2B5EF4-FFF2-40B4-BE49-F238E27FC236}">
                  <a16:creationId xmlns:a16="http://schemas.microsoft.com/office/drawing/2014/main" id="{72F57716-32CD-47E0-A7A4-590FECBFA5EB}"/>
                </a:ext>
              </a:extLst>
            </p:cNvPr>
            <p:cNvSpPr/>
            <p:nvPr/>
          </p:nvSpPr>
          <p:spPr>
            <a:xfrm>
              <a:off x="5193755" y="6322227"/>
              <a:ext cx="1079451" cy="369448"/>
            </a:xfrm>
            <a:prstGeom prst="round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CC99"/>
                </a:solidFill>
              </a:endParaRPr>
            </a:p>
          </p:txBody>
        </p:sp>
      </p:grpSp>
      <p:sp>
        <p:nvSpPr>
          <p:cNvPr id="40971" name="TextBox 2">
            <a:extLst>
              <a:ext uri="{FF2B5EF4-FFF2-40B4-BE49-F238E27FC236}">
                <a16:creationId xmlns:a16="http://schemas.microsoft.com/office/drawing/2014/main" id="{8DA9B41F-FD7B-4814-866A-A2B8BDDB63F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0972" name="TextBox 11">
            <a:extLst>
              <a:ext uri="{FF2B5EF4-FFF2-40B4-BE49-F238E27FC236}">
                <a16:creationId xmlns:a16="http://schemas.microsoft.com/office/drawing/2014/main" id="{48CFB825-3861-4E80-B3C4-69E4FAD91FD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0973" name="TextBox 12">
            <a:extLst>
              <a:ext uri="{FF2B5EF4-FFF2-40B4-BE49-F238E27FC236}">
                <a16:creationId xmlns:a16="http://schemas.microsoft.com/office/drawing/2014/main" id="{78B83882-90C1-4547-AD02-EA33385B6A40}"/>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animEffect transition="in" filter="wipe(left)">
                                      <p:cBhvr>
                                        <p:cTn id="7" dur="500"/>
                                        <p:tgtEl>
                                          <p:spTgt spid="409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0962">
                                            <p:txEl>
                                              <p:pRg st="1" end="1"/>
                                            </p:txEl>
                                          </p:spTgt>
                                        </p:tgtEl>
                                        <p:attrNameLst>
                                          <p:attrName>style.visibility</p:attrName>
                                        </p:attrNameLst>
                                      </p:cBhvr>
                                      <p:to>
                                        <p:strVal val="visible"/>
                                      </p:to>
                                    </p:set>
                                    <p:animEffect transition="in" filter="wipe(left)">
                                      <p:cBhvr>
                                        <p:cTn id="12" dur="500"/>
                                        <p:tgtEl>
                                          <p:spTgt spid="4096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0962">
                                            <p:txEl>
                                              <p:pRg st="2" end="2"/>
                                            </p:txEl>
                                          </p:spTgt>
                                        </p:tgtEl>
                                        <p:attrNameLst>
                                          <p:attrName>style.visibility</p:attrName>
                                        </p:attrNameLst>
                                      </p:cBhvr>
                                      <p:to>
                                        <p:strVal val="visible"/>
                                      </p:to>
                                    </p:set>
                                    <p:animEffect transition="in" filter="wipe(left)">
                                      <p:cBhvr>
                                        <p:cTn id="17" dur="500"/>
                                        <p:tgtEl>
                                          <p:spTgt spid="4096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0962">
                                            <p:txEl>
                                              <p:pRg st="3" end="3"/>
                                            </p:txEl>
                                          </p:spTgt>
                                        </p:tgtEl>
                                        <p:attrNameLst>
                                          <p:attrName>style.visibility</p:attrName>
                                        </p:attrNameLst>
                                      </p:cBhvr>
                                      <p:to>
                                        <p:strVal val="visible"/>
                                      </p:to>
                                    </p:set>
                                    <p:animEffect transition="in" filter="wipe(left)">
                                      <p:cBhvr>
                                        <p:cTn id="22" dur="500"/>
                                        <p:tgtEl>
                                          <p:spTgt spid="4096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0962">
                                            <p:txEl>
                                              <p:pRg st="4" end="4"/>
                                            </p:txEl>
                                          </p:spTgt>
                                        </p:tgtEl>
                                        <p:attrNameLst>
                                          <p:attrName>style.visibility</p:attrName>
                                        </p:attrNameLst>
                                      </p:cBhvr>
                                      <p:to>
                                        <p:strVal val="visible"/>
                                      </p:to>
                                    </p:set>
                                    <p:animEffect transition="in" filter="wipe(left)">
                                      <p:cBhvr>
                                        <p:cTn id="27" dur="500"/>
                                        <p:tgtEl>
                                          <p:spTgt spid="4096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40964"/>
                                        </p:tgtEl>
                                        <p:attrNameLst>
                                          <p:attrName>style.visibility</p:attrName>
                                        </p:attrNameLst>
                                      </p:cBhvr>
                                      <p:to>
                                        <p:strVal val="visible"/>
                                      </p:to>
                                    </p:set>
                                    <p:anim calcmode="lin" valueType="num">
                                      <p:cBhvr additive="base">
                                        <p:cTn id="32" dur="500" fill="hold"/>
                                        <p:tgtEl>
                                          <p:spTgt spid="40964"/>
                                        </p:tgtEl>
                                        <p:attrNameLst>
                                          <p:attrName>ppt_x</p:attrName>
                                        </p:attrNameLst>
                                      </p:cBhvr>
                                      <p:tavLst>
                                        <p:tav tm="0">
                                          <p:val>
                                            <p:strVal val="0-#ppt_w/2"/>
                                          </p:val>
                                        </p:tav>
                                        <p:tav tm="100000">
                                          <p:val>
                                            <p:strVal val="#ppt_x"/>
                                          </p:val>
                                        </p:tav>
                                      </p:tavLst>
                                    </p:anim>
                                    <p:anim calcmode="lin" valueType="num">
                                      <p:cBhvr additive="base">
                                        <p:cTn id="33" dur="500" fill="hold"/>
                                        <p:tgtEl>
                                          <p:spTgt spid="40964"/>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Effect transition="in" filter="wipe(left)">
                                      <p:cBhvr>
                                        <p:cTn id="38" dur="500"/>
                                        <p:tgtEl>
                                          <p:spTgt spid="4">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wipe(left)">
                                      <p:cBhvr>
                                        <p:cTn id="43" dur="500"/>
                                        <p:tgtEl>
                                          <p:spTgt spid="4">
                                            <p:txEl>
                                              <p:pRg st="2" end="2"/>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0965"/>
                                        </p:tgtEl>
                                        <p:attrNameLst>
                                          <p:attrName>style.visibility</p:attrName>
                                        </p:attrNameLst>
                                      </p:cBhvr>
                                      <p:to>
                                        <p:strVal val="visible"/>
                                      </p:to>
                                    </p:set>
                                    <p:animEffect transition="in" filter="wipe(left)">
                                      <p:cBhvr>
                                        <p:cTn id="48" dur="500"/>
                                        <p:tgtEl>
                                          <p:spTgt spid="4096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40966"/>
                                        </p:tgtEl>
                                        <p:attrNameLst>
                                          <p:attrName>style.visibility</p:attrName>
                                        </p:attrNameLst>
                                      </p:cBhvr>
                                      <p:to>
                                        <p:strVal val="visible"/>
                                      </p:to>
                                    </p:set>
                                    <p:animEffect transition="in" filter="wipe(left)">
                                      <p:cBhvr>
                                        <p:cTn id="53" dur="500"/>
                                        <p:tgtEl>
                                          <p:spTgt spid="4096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40969"/>
                                        </p:tgtEl>
                                        <p:attrNameLst>
                                          <p:attrName>style.visibility</p:attrName>
                                        </p:attrNameLst>
                                      </p:cBhvr>
                                      <p:to>
                                        <p:strVal val="visible"/>
                                      </p:to>
                                    </p:set>
                                    <p:animEffect transition="in" filter="wipe(left)">
                                      <p:cBhvr>
                                        <p:cTn id="58" dur="500"/>
                                        <p:tgtEl>
                                          <p:spTgt spid="4096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40967"/>
                                        </p:tgtEl>
                                        <p:attrNameLst>
                                          <p:attrName>style.visibility</p:attrName>
                                        </p:attrNameLst>
                                      </p:cBhvr>
                                      <p:to>
                                        <p:strVal val="visible"/>
                                      </p:to>
                                    </p:set>
                                    <p:animEffect transition="in" filter="wipe(left)">
                                      <p:cBhvr>
                                        <p:cTn id="63" dur="500"/>
                                        <p:tgtEl>
                                          <p:spTgt spid="4096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40968"/>
                                        </p:tgtEl>
                                        <p:attrNameLst>
                                          <p:attrName>style.visibility</p:attrName>
                                        </p:attrNameLst>
                                      </p:cBhvr>
                                      <p:to>
                                        <p:strVal val="visible"/>
                                      </p:to>
                                    </p:set>
                                    <p:animEffect transition="in" filter="wipe(left)">
                                      <p:cBhvr>
                                        <p:cTn id="68" dur="500"/>
                                        <p:tgtEl>
                                          <p:spTgt spid="40968"/>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childTnLst>
                                    <p:set>
                                      <p:cBhvr>
                                        <p:cTn id="72" dur="1" fill="hold">
                                          <p:stCondLst>
                                            <p:cond delay="0"/>
                                          </p:stCondLst>
                                        </p:cTn>
                                        <p:tgtEl>
                                          <p:spTgt spid="40970"/>
                                        </p:tgtEl>
                                        <p:attrNameLst>
                                          <p:attrName>style.visibility</p:attrName>
                                        </p:attrNameLst>
                                      </p:cBhvr>
                                      <p:to>
                                        <p:strVal val="visible"/>
                                      </p:to>
                                    </p:set>
                                    <p:animEffect transition="in" filter="wipe(left)">
                                      <p:cBhvr>
                                        <p:cTn id="73" dur="500"/>
                                        <p:tgtEl>
                                          <p:spTgt spid="40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P spid="40965" grpId="0"/>
      <p:bldP spid="40966" grpId="0"/>
      <p:bldP spid="40968" grpId="0"/>
      <p:bldP spid="409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7D4589-E620-49F4-BE59-675FCAD3698B}"/>
              </a:ext>
            </a:extLst>
          </p:cNvPr>
          <p:cNvSpPr/>
          <p:nvPr/>
        </p:nvSpPr>
        <p:spPr bwMode="auto">
          <a:xfrm>
            <a:off x="250825" y="247650"/>
            <a:ext cx="8424863" cy="646113"/>
          </a:xfrm>
          <a:prstGeom prst="rect">
            <a:avLst/>
          </a:prstGeom>
        </p:spPr>
        <p:txBody>
          <a:bodyPr>
            <a:spAutoFit/>
          </a:bodyPr>
          <a:lstStyle/>
          <a:p>
            <a:pPr>
              <a:defRPr/>
            </a:pPr>
            <a:r>
              <a:rPr lang="en-US" b="1" dirty="0">
                <a:solidFill>
                  <a:srgbClr val="FFCC99"/>
                </a:solidFill>
                <a:latin typeface="+mn-lt"/>
              </a:rPr>
              <a:t>Galileo arrived at a new insight that “</a:t>
            </a:r>
            <a:r>
              <a:rPr lang="en-US" b="1" i="1" dirty="0">
                <a:solidFill>
                  <a:srgbClr val="FF9966"/>
                </a:solidFill>
                <a:latin typeface="+mn-lt"/>
              </a:rPr>
              <a:t>the state of rest and the state of uniform linear motion are equivalent</a:t>
            </a:r>
            <a:r>
              <a:rPr lang="en-US" b="1" dirty="0">
                <a:solidFill>
                  <a:srgbClr val="FFCC99"/>
                </a:solidFill>
                <a:latin typeface="+mn-lt"/>
              </a:rPr>
              <a:t>”.</a:t>
            </a:r>
            <a:endParaRPr lang="en-IN" b="1" dirty="0">
              <a:solidFill>
                <a:srgbClr val="FFCC99"/>
              </a:solidFill>
              <a:latin typeface="+mn-lt"/>
            </a:endParaRPr>
          </a:p>
        </p:txBody>
      </p:sp>
      <p:sp>
        <p:nvSpPr>
          <p:cNvPr id="3" name="Rectangle 2">
            <a:extLst>
              <a:ext uri="{FF2B5EF4-FFF2-40B4-BE49-F238E27FC236}">
                <a16:creationId xmlns:a16="http://schemas.microsoft.com/office/drawing/2014/main" id="{B754FD93-CF76-4440-9A1E-400E9D35A33B}"/>
              </a:ext>
            </a:extLst>
          </p:cNvPr>
          <p:cNvSpPr/>
          <p:nvPr/>
        </p:nvSpPr>
        <p:spPr bwMode="auto">
          <a:xfrm>
            <a:off x="250825" y="969963"/>
            <a:ext cx="6553200" cy="368300"/>
          </a:xfrm>
          <a:prstGeom prst="rect">
            <a:avLst/>
          </a:prstGeom>
        </p:spPr>
        <p:txBody>
          <a:bodyPr>
            <a:spAutoFit/>
          </a:bodyPr>
          <a:lstStyle/>
          <a:p>
            <a:pPr>
              <a:defRPr/>
            </a:pPr>
            <a:r>
              <a:rPr lang="en-US" b="1" dirty="0">
                <a:solidFill>
                  <a:srgbClr val="92D050"/>
                </a:solidFill>
                <a:latin typeface="+mn-lt"/>
              </a:rPr>
              <a:t>In both the cases, there is no net force acting on the body.  </a:t>
            </a:r>
            <a:endParaRPr lang="en-IN" b="1" dirty="0">
              <a:solidFill>
                <a:srgbClr val="92D050"/>
              </a:solidFill>
              <a:latin typeface="+mn-lt"/>
            </a:endParaRPr>
          </a:p>
        </p:txBody>
      </p:sp>
      <p:sp>
        <p:nvSpPr>
          <p:cNvPr id="4" name="Rectangle 3">
            <a:extLst>
              <a:ext uri="{FF2B5EF4-FFF2-40B4-BE49-F238E27FC236}">
                <a16:creationId xmlns:a16="http://schemas.microsoft.com/office/drawing/2014/main" id="{B1091905-68EA-45D0-865F-B6866795AC9C}"/>
              </a:ext>
            </a:extLst>
          </p:cNvPr>
          <p:cNvSpPr/>
          <p:nvPr/>
        </p:nvSpPr>
        <p:spPr bwMode="auto">
          <a:xfrm>
            <a:off x="250825" y="1400175"/>
            <a:ext cx="8713788" cy="1477963"/>
          </a:xfrm>
          <a:prstGeom prst="rect">
            <a:avLst/>
          </a:prstGeom>
        </p:spPr>
        <p:txBody>
          <a:bodyPr>
            <a:spAutoFit/>
          </a:bodyPr>
          <a:lstStyle/>
          <a:p>
            <a:pPr>
              <a:defRPr/>
            </a:pPr>
            <a:r>
              <a:rPr lang="en-US" b="1" dirty="0">
                <a:solidFill>
                  <a:srgbClr val="FFCCFF"/>
                </a:solidFill>
                <a:latin typeface="+mn-lt"/>
              </a:rPr>
              <a:t>Therefore, there is no need to apply an external force to keep a body in uniform motion.  </a:t>
            </a:r>
          </a:p>
          <a:p>
            <a:pPr>
              <a:defRPr/>
            </a:pPr>
            <a:endParaRPr lang="en-US" b="1" dirty="0">
              <a:solidFill>
                <a:srgbClr val="FFCCFF"/>
              </a:solidFill>
              <a:latin typeface="+mn-lt"/>
            </a:endParaRPr>
          </a:p>
          <a:p>
            <a:pPr>
              <a:defRPr/>
            </a:pPr>
            <a:r>
              <a:rPr lang="en-US" b="1" dirty="0">
                <a:solidFill>
                  <a:srgbClr val="FFCCFF"/>
                </a:solidFill>
                <a:latin typeface="+mn-lt"/>
              </a:rPr>
              <a:t>We need to apply external force only to encounter the frictional or any other force, so that the forces sum up to zero net external force.</a:t>
            </a:r>
            <a:endParaRPr lang="en-IN" b="1" dirty="0">
              <a:solidFill>
                <a:srgbClr val="FFCCFF"/>
              </a:solidFill>
              <a:latin typeface="+mn-lt"/>
            </a:endParaRPr>
          </a:p>
        </p:txBody>
      </p:sp>
      <p:sp>
        <p:nvSpPr>
          <p:cNvPr id="5" name="Rectangle 4">
            <a:extLst>
              <a:ext uri="{FF2B5EF4-FFF2-40B4-BE49-F238E27FC236}">
                <a16:creationId xmlns:a16="http://schemas.microsoft.com/office/drawing/2014/main" id="{C033FC70-E7C6-43D9-A0B4-2231BB8FA6AB}"/>
              </a:ext>
            </a:extLst>
          </p:cNvPr>
          <p:cNvSpPr/>
          <p:nvPr/>
        </p:nvSpPr>
        <p:spPr bwMode="auto">
          <a:xfrm>
            <a:off x="250825" y="3128963"/>
            <a:ext cx="8713788" cy="3170237"/>
          </a:xfrm>
          <a:prstGeom prst="rect">
            <a:avLst/>
          </a:prstGeom>
        </p:spPr>
        <p:txBody>
          <a:bodyPr>
            <a:spAutoFit/>
          </a:bodyPr>
          <a:lstStyle/>
          <a:p>
            <a:pPr>
              <a:defRPr/>
            </a:pPr>
            <a:r>
              <a:rPr lang="en-US" b="1" dirty="0">
                <a:solidFill>
                  <a:srgbClr val="FF6699"/>
                </a:solidFill>
                <a:latin typeface="+mn-lt"/>
              </a:rPr>
              <a:t>To </a:t>
            </a:r>
            <a:r>
              <a:rPr lang="en-US" b="1" dirty="0" err="1">
                <a:solidFill>
                  <a:srgbClr val="FF6699"/>
                </a:solidFill>
                <a:latin typeface="+mn-lt"/>
              </a:rPr>
              <a:t>summarise</a:t>
            </a:r>
            <a:r>
              <a:rPr lang="en-US" b="1" dirty="0">
                <a:solidFill>
                  <a:srgbClr val="FF6699"/>
                </a:solidFill>
                <a:latin typeface="+mn-lt"/>
              </a:rPr>
              <a:t>, </a:t>
            </a:r>
            <a:r>
              <a:rPr lang="en-US" b="1" i="1" dirty="0">
                <a:solidFill>
                  <a:srgbClr val="FF6699"/>
                </a:solidFill>
                <a:latin typeface="+mn-lt"/>
              </a:rPr>
              <a:t>if the net external force is zero, a body continues to remain at rest and a body in uniform motion continues to move with uniform velocity</a:t>
            </a:r>
            <a:r>
              <a:rPr lang="en-US" b="1" dirty="0">
                <a:solidFill>
                  <a:srgbClr val="FF6699"/>
                </a:solidFill>
                <a:latin typeface="+mn-lt"/>
              </a:rPr>
              <a:t>. </a:t>
            </a:r>
          </a:p>
          <a:p>
            <a:pPr>
              <a:defRPr/>
            </a:pPr>
            <a:endParaRPr lang="en-US" b="1" dirty="0">
              <a:solidFill>
                <a:srgbClr val="FF6699"/>
              </a:solidFill>
              <a:latin typeface="+mn-lt"/>
            </a:endParaRPr>
          </a:p>
          <a:p>
            <a:pPr>
              <a:defRPr/>
            </a:pPr>
            <a:r>
              <a:rPr lang="en-US" b="1" dirty="0">
                <a:solidFill>
                  <a:srgbClr val="FF00FF"/>
                </a:solidFill>
              </a:rPr>
              <a:t>This property of the body is called ‘</a:t>
            </a:r>
            <a:r>
              <a:rPr lang="en-US" b="1" dirty="0">
                <a:solidFill>
                  <a:srgbClr val="00FFFF"/>
                </a:solidFill>
              </a:rPr>
              <a:t>inertia</a:t>
            </a:r>
            <a:r>
              <a:rPr lang="en-US" b="1" dirty="0">
                <a:solidFill>
                  <a:srgbClr val="FF00FF"/>
                </a:solidFill>
              </a:rPr>
              <a:t>’.</a:t>
            </a:r>
          </a:p>
          <a:p>
            <a:pPr>
              <a:defRPr/>
            </a:pPr>
            <a:endParaRPr lang="en-US" b="1" dirty="0">
              <a:solidFill>
                <a:srgbClr val="00B0F0"/>
              </a:solidFill>
            </a:endParaRPr>
          </a:p>
          <a:p>
            <a:pPr>
              <a:defRPr/>
            </a:pPr>
            <a:r>
              <a:rPr lang="en-US" b="1" dirty="0">
                <a:solidFill>
                  <a:srgbClr val="00B0F0"/>
                </a:solidFill>
              </a:rPr>
              <a:t>Inertia means ‘resistance to change’.</a:t>
            </a:r>
          </a:p>
          <a:p>
            <a:pPr>
              <a:defRPr/>
            </a:pPr>
            <a:endParaRPr lang="en-US" b="1" dirty="0">
              <a:solidFill>
                <a:srgbClr val="00B0F0"/>
              </a:solidFill>
            </a:endParaRPr>
          </a:p>
          <a:p>
            <a:pPr>
              <a:defRPr/>
            </a:pPr>
            <a:r>
              <a:rPr lang="en-US" sz="2000" b="1" dirty="0">
                <a:solidFill>
                  <a:srgbClr val="FFFF00"/>
                </a:solidFill>
              </a:rPr>
              <a:t>Galileo’s  Law of Inertia:</a:t>
            </a:r>
          </a:p>
          <a:p>
            <a:pPr>
              <a:defRPr/>
            </a:pPr>
            <a:endParaRPr lang="en-US" b="1" dirty="0">
              <a:solidFill>
                <a:srgbClr val="00B0F0"/>
              </a:solidFill>
            </a:endParaRPr>
          </a:p>
          <a:p>
            <a:pPr>
              <a:defRPr/>
            </a:pPr>
            <a:r>
              <a:rPr lang="en-US" b="1" i="1" dirty="0">
                <a:solidFill>
                  <a:srgbClr val="00B050"/>
                </a:solidFill>
              </a:rPr>
              <a:t>A body does not change its state of rest or of uniform motion, unless an external force compels to change its state.</a:t>
            </a:r>
            <a:endParaRPr lang="en-IN" b="1" i="1" dirty="0">
              <a:solidFill>
                <a:srgbClr val="00B050"/>
              </a:solidFill>
              <a:latin typeface="+mn-lt"/>
            </a:endParaRPr>
          </a:p>
        </p:txBody>
      </p:sp>
      <p:sp>
        <p:nvSpPr>
          <p:cNvPr id="5126" name="TextBox 2">
            <a:extLst>
              <a:ext uri="{FF2B5EF4-FFF2-40B4-BE49-F238E27FC236}">
                <a16:creationId xmlns:a16="http://schemas.microsoft.com/office/drawing/2014/main" id="{304CCBA1-878D-4965-B89B-5397051552C6}"/>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127" name="TextBox 11">
            <a:extLst>
              <a:ext uri="{FF2B5EF4-FFF2-40B4-BE49-F238E27FC236}">
                <a16:creationId xmlns:a16="http://schemas.microsoft.com/office/drawing/2014/main" id="{34787355-6995-4D21-AFB2-F9BA022DD1D4}"/>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5128" name="TextBox 12">
            <a:extLst>
              <a:ext uri="{FF2B5EF4-FFF2-40B4-BE49-F238E27FC236}">
                <a16:creationId xmlns:a16="http://schemas.microsoft.com/office/drawing/2014/main" id="{347F5ACD-695B-419B-BED7-CADC3F1FB95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up)">
                                      <p:cBhvr>
                                        <p:cTn id="17" dur="500"/>
                                        <p:tgtEl>
                                          <p:spTgt spid="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up)">
                                      <p:cBhvr>
                                        <p:cTn id="22" dur="500"/>
                                        <p:tgtEl>
                                          <p:spTgt spid="4">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up)">
                                      <p:cBhvr>
                                        <p:cTn id="27" dur="500"/>
                                        <p:tgtEl>
                                          <p:spTgt spid="5">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wipe(up)">
                                      <p:cBhvr>
                                        <p:cTn id="32" dur="500"/>
                                        <p:tgtEl>
                                          <p:spTgt spid="5">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wipe(up)">
                                      <p:cBhvr>
                                        <p:cTn id="37" dur="500"/>
                                        <p:tgtEl>
                                          <p:spTgt spid="5">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wipe(up)">
                                      <p:cBhvr>
                                        <p:cTn id="42" dur="500"/>
                                        <p:tgtEl>
                                          <p:spTgt spid="5">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01">
            <a:extLst>
              <a:ext uri="{FF2B5EF4-FFF2-40B4-BE49-F238E27FC236}">
                <a16:creationId xmlns:a16="http://schemas.microsoft.com/office/drawing/2014/main" id="{D003F922-7926-4EFB-A65A-B19C603F29AC}"/>
              </a:ext>
            </a:extLst>
          </p:cNvPr>
          <p:cNvSpPr>
            <a:spLocks noChangeArrowheads="1"/>
          </p:cNvSpPr>
          <p:nvPr/>
        </p:nvSpPr>
        <p:spPr bwMode="auto">
          <a:xfrm>
            <a:off x="250825" y="-26988"/>
            <a:ext cx="3384550" cy="40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00CC99"/>
                </a:solidFill>
              </a:rPr>
              <a:t>Sliding or Kinetic  Friction</a:t>
            </a:r>
          </a:p>
        </p:txBody>
      </p:sp>
      <p:sp>
        <p:nvSpPr>
          <p:cNvPr id="41987" name="Rectangle 2">
            <a:extLst>
              <a:ext uri="{FF2B5EF4-FFF2-40B4-BE49-F238E27FC236}">
                <a16:creationId xmlns:a16="http://schemas.microsoft.com/office/drawing/2014/main" id="{5C7A4DF7-DC90-4874-9F0E-E0675325A6D8}"/>
              </a:ext>
            </a:extLst>
          </p:cNvPr>
          <p:cNvSpPr>
            <a:spLocks noChangeArrowheads="1"/>
          </p:cNvSpPr>
          <p:nvPr/>
        </p:nvSpPr>
        <p:spPr bwMode="auto">
          <a:xfrm>
            <a:off x="250825" y="333375"/>
            <a:ext cx="85693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66CCFF"/>
                </a:solidFill>
              </a:rPr>
              <a:t>If the applied force </a:t>
            </a:r>
            <a:r>
              <a:rPr lang="en-US" altLang="en-US">
                <a:solidFill>
                  <a:srgbClr val="66CCFF"/>
                </a:solidFill>
              </a:rPr>
              <a:t>F</a:t>
            </a:r>
            <a:r>
              <a:rPr lang="en-US" altLang="en-US" b="1">
                <a:solidFill>
                  <a:srgbClr val="66CCFF"/>
                </a:solidFill>
              </a:rPr>
              <a:t> exceeds the limit </a:t>
            </a:r>
            <a:r>
              <a:rPr lang="en-US" altLang="en-US">
                <a:solidFill>
                  <a:srgbClr val="66CCFF"/>
                </a:solidFill>
              </a:rPr>
              <a:t>(f</a:t>
            </a:r>
            <a:r>
              <a:rPr lang="en-US" altLang="en-US" baseline="-25000">
                <a:solidFill>
                  <a:srgbClr val="66CCFF"/>
                </a:solidFill>
              </a:rPr>
              <a:t>s </a:t>
            </a:r>
            <a:r>
              <a:rPr lang="en-US" altLang="en-US">
                <a:solidFill>
                  <a:srgbClr val="66CCFF"/>
                </a:solidFill>
              </a:rPr>
              <a:t>)</a:t>
            </a:r>
            <a:r>
              <a:rPr lang="en-US" altLang="en-US" baseline="-25000">
                <a:solidFill>
                  <a:srgbClr val="66CCFF"/>
                </a:solidFill>
              </a:rPr>
              <a:t>max</a:t>
            </a:r>
            <a:r>
              <a:rPr lang="en-US" altLang="en-US" b="1">
                <a:solidFill>
                  <a:srgbClr val="66CCFF"/>
                </a:solidFill>
              </a:rPr>
              <a:t>, the body begins to slide on the surface.  When the relative motion has started, the frictional force decreases from the limiting value of static friction </a:t>
            </a:r>
            <a:r>
              <a:rPr lang="en-US" altLang="en-US">
                <a:solidFill>
                  <a:srgbClr val="66CCFF"/>
                </a:solidFill>
              </a:rPr>
              <a:t>(f</a:t>
            </a:r>
            <a:r>
              <a:rPr lang="en-US" altLang="en-US" baseline="-25000">
                <a:solidFill>
                  <a:srgbClr val="66CCFF"/>
                </a:solidFill>
              </a:rPr>
              <a:t>s </a:t>
            </a:r>
            <a:r>
              <a:rPr lang="en-US" altLang="en-US">
                <a:solidFill>
                  <a:srgbClr val="66CCFF"/>
                </a:solidFill>
              </a:rPr>
              <a:t>)</a:t>
            </a:r>
            <a:r>
              <a:rPr lang="en-US" altLang="en-US" baseline="-25000">
                <a:solidFill>
                  <a:srgbClr val="66CCFF"/>
                </a:solidFill>
              </a:rPr>
              <a:t>max</a:t>
            </a:r>
            <a:r>
              <a:rPr lang="en-US" altLang="en-US" b="1">
                <a:solidFill>
                  <a:srgbClr val="66CCFF"/>
                </a:solidFill>
              </a:rPr>
              <a:t>.</a:t>
            </a:r>
          </a:p>
          <a:p>
            <a:pPr>
              <a:spcBef>
                <a:spcPct val="50000"/>
              </a:spcBef>
            </a:pPr>
            <a:r>
              <a:rPr lang="en-US" altLang="en-US" b="1">
                <a:solidFill>
                  <a:srgbClr val="00FF99"/>
                </a:solidFill>
              </a:rPr>
              <a:t>Frictional force that opposes relative motion between the surfaces in contact is called </a:t>
            </a:r>
            <a:r>
              <a:rPr lang="en-US" altLang="en-US" b="1">
                <a:solidFill>
                  <a:srgbClr val="FFFF00"/>
                </a:solidFill>
              </a:rPr>
              <a:t>kinetic or sliding friction</a:t>
            </a:r>
            <a:r>
              <a:rPr lang="en-US" altLang="en-US" b="1">
                <a:solidFill>
                  <a:srgbClr val="00FF99"/>
                </a:solidFill>
              </a:rPr>
              <a:t>.</a:t>
            </a:r>
          </a:p>
        </p:txBody>
      </p:sp>
      <p:sp>
        <p:nvSpPr>
          <p:cNvPr id="4" name="Rectangle 3">
            <a:extLst>
              <a:ext uri="{FF2B5EF4-FFF2-40B4-BE49-F238E27FC236}">
                <a16:creationId xmlns:a16="http://schemas.microsoft.com/office/drawing/2014/main" id="{DD8E5BEC-6AA4-4E24-9979-31F68BE44006}"/>
              </a:ext>
            </a:extLst>
          </p:cNvPr>
          <p:cNvSpPr/>
          <p:nvPr/>
        </p:nvSpPr>
        <p:spPr>
          <a:xfrm>
            <a:off x="298450" y="2709863"/>
            <a:ext cx="8450263" cy="922337"/>
          </a:xfrm>
          <a:prstGeom prst="rect">
            <a:avLst/>
          </a:prstGeom>
        </p:spPr>
        <p:txBody>
          <a:bodyPr>
            <a:spAutoFit/>
          </a:bodyPr>
          <a:lstStyle/>
          <a:p>
            <a:pPr marL="342900" indent="-342900">
              <a:buFontTx/>
              <a:buAutoNum type="arabicPeriod"/>
              <a:defRPr/>
            </a:pPr>
            <a:r>
              <a:rPr lang="en-US" dirty="0" err="1">
                <a:solidFill>
                  <a:srgbClr val="FF6600"/>
                </a:solidFill>
              </a:rPr>
              <a:t>f</a:t>
            </a:r>
            <a:r>
              <a:rPr lang="en-US" baseline="-25000" dirty="0" err="1">
                <a:solidFill>
                  <a:srgbClr val="FF6600"/>
                </a:solidFill>
              </a:rPr>
              <a:t>k</a:t>
            </a:r>
            <a:r>
              <a:rPr lang="en-US" b="1" baseline="-25000" dirty="0">
                <a:solidFill>
                  <a:srgbClr val="FF6600"/>
                </a:solidFill>
              </a:rPr>
              <a:t> </a:t>
            </a:r>
            <a:r>
              <a:rPr lang="en-US" b="1" dirty="0">
                <a:solidFill>
                  <a:srgbClr val="FF6600"/>
                </a:solidFill>
              </a:rPr>
              <a:t> is independent of the area of contact.</a:t>
            </a:r>
          </a:p>
          <a:p>
            <a:pPr marL="342900" indent="-342900">
              <a:buFontTx/>
              <a:buAutoNum type="arabicPeriod"/>
              <a:defRPr/>
            </a:pPr>
            <a:r>
              <a:rPr lang="en-US" b="1" dirty="0">
                <a:solidFill>
                  <a:srgbClr val="00CC99"/>
                </a:solidFill>
              </a:rPr>
              <a:t>It is nearly independent of the velocity.</a:t>
            </a:r>
          </a:p>
          <a:p>
            <a:pPr>
              <a:defRPr/>
            </a:pPr>
            <a:r>
              <a:rPr lang="en-US" b="1" dirty="0">
                <a:solidFill>
                  <a:srgbClr val="92D050"/>
                </a:solidFill>
              </a:rPr>
              <a:t>3.   It varies with the normal reaction force (</a:t>
            </a:r>
            <a:r>
              <a:rPr lang="en-US" dirty="0">
                <a:solidFill>
                  <a:srgbClr val="92D050"/>
                </a:solidFill>
              </a:rPr>
              <a:t>N</a:t>
            </a:r>
            <a:r>
              <a:rPr lang="en-US" b="1" dirty="0">
                <a:solidFill>
                  <a:srgbClr val="92D050"/>
                </a:solidFill>
              </a:rPr>
              <a:t>) approximately as</a:t>
            </a:r>
            <a:endParaRPr lang="en-IN" dirty="0">
              <a:solidFill>
                <a:srgbClr val="92D050"/>
              </a:solidFill>
            </a:endParaRPr>
          </a:p>
        </p:txBody>
      </p:sp>
      <p:sp>
        <p:nvSpPr>
          <p:cNvPr id="41989" name="Rectangle 4">
            <a:extLst>
              <a:ext uri="{FF2B5EF4-FFF2-40B4-BE49-F238E27FC236}">
                <a16:creationId xmlns:a16="http://schemas.microsoft.com/office/drawing/2014/main" id="{60C0D6CD-5678-4191-939B-6939A6C63F3D}"/>
              </a:ext>
            </a:extLst>
          </p:cNvPr>
          <p:cNvSpPr>
            <a:spLocks noChangeArrowheads="1"/>
          </p:cNvSpPr>
          <p:nvPr/>
        </p:nvSpPr>
        <p:spPr bwMode="auto">
          <a:xfrm>
            <a:off x="293688" y="2349500"/>
            <a:ext cx="3414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CC9900"/>
                </a:solidFill>
              </a:rPr>
              <a:t>Laws of Kinetic Friction:</a:t>
            </a:r>
            <a:endParaRPr lang="en-IN" altLang="en-US" sz="2000">
              <a:solidFill>
                <a:srgbClr val="CC9900"/>
              </a:solidFill>
            </a:endParaRPr>
          </a:p>
        </p:txBody>
      </p:sp>
      <p:sp>
        <p:nvSpPr>
          <p:cNvPr id="41990" name="Rectangle 5">
            <a:extLst>
              <a:ext uri="{FF2B5EF4-FFF2-40B4-BE49-F238E27FC236}">
                <a16:creationId xmlns:a16="http://schemas.microsoft.com/office/drawing/2014/main" id="{6E2B3585-C621-4B62-9CF2-A38CBB5BD2E5}"/>
              </a:ext>
            </a:extLst>
          </p:cNvPr>
          <p:cNvSpPr>
            <a:spLocks noChangeArrowheads="1"/>
          </p:cNvSpPr>
          <p:nvPr/>
        </p:nvSpPr>
        <p:spPr bwMode="auto">
          <a:xfrm>
            <a:off x="1181100" y="3670300"/>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FF"/>
                </a:solidFill>
              </a:rPr>
              <a:t>f</a:t>
            </a:r>
            <a:r>
              <a:rPr lang="en-US" altLang="en-US" baseline="-25000">
                <a:solidFill>
                  <a:srgbClr val="FF00FF"/>
                </a:solidFill>
              </a:rPr>
              <a:t>k </a:t>
            </a:r>
            <a:r>
              <a:rPr lang="el-GR" altLang="en-US">
                <a:solidFill>
                  <a:srgbClr val="FF00FF"/>
                </a:solidFill>
              </a:rPr>
              <a:t>α</a:t>
            </a:r>
            <a:r>
              <a:rPr lang="en-US" altLang="en-US">
                <a:solidFill>
                  <a:srgbClr val="FF00FF"/>
                </a:solidFill>
              </a:rPr>
              <a:t> N</a:t>
            </a:r>
            <a:endParaRPr lang="en-IN" altLang="en-US">
              <a:solidFill>
                <a:srgbClr val="FF00FF"/>
              </a:solidFill>
            </a:endParaRPr>
          </a:p>
        </p:txBody>
      </p:sp>
      <p:sp>
        <p:nvSpPr>
          <p:cNvPr id="41991" name="Rectangle 6">
            <a:extLst>
              <a:ext uri="{FF2B5EF4-FFF2-40B4-BE49-F238E27FC236}">
                <a16:creationId xmlns:a16="http://schemas.microsoft.com/office/drawing/2014/main" id="{AAA9A65C-367E-4B6F-8BCD-138E9338B1F2}"/>
              </a:ext>
            </a:extLst>
          </p:cNvPr>
          <p:cNvSpPr>
            <a:spLocks noChangeArrowheads="1"/>
          </p:cNvSpPr>
          <p:nvPr/>
        </p:nvSpPr>
        <p:spPr bwMode="auto">
          <a:xfrm>
            <a:off x="2517775" y="3670300"/>
            <a:ext cx="10461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FF"/>
                </a:solidFill>
              </a:rPr>
              <a:t>f</a:t>
            </a:r>
            <a:r>
              <a:rPr lang="en-US" altLang="en-US" baseline="-25000">
                <a:solidFill>
                  <a:srgbClr val="FF00FF"/>
                </a:solidFill>
              </a:rPr>
              <a:t>k </a:t>
            </a:r>
            <a:r>
              <a:rPr lang="en-US" altLang="en-US">
                <a:solidFill>
                  <a:srgbClr val="FF00FF"/>
                </a:solidFill>
              </a:rPr>
              <a:t>= </a:t>
            </a:r>
            <a:r>
              <a:rPr lang="el-GR" altLang="en-US">
                <a:solidFill>
                  <a:srgbClr val="FF00FF"/>
                </a:solidFill>
              </a:rPr>
              <a:t>μ</a:t>
            </a:r>
            <a:r>
              <a:rPr lang="en-US" altLang="en-US" baseline="-25000">
                <a:solidFill>
                  <a:srgbClr val="FF00FF"/>
                </a:solidFill>
              </a:rPr>
              <a:t>k</a:t>
            </a:r>
            <a:r>
              <a:rPr lang="en-US" altLang="en-US">
                <a:solidFill>
                  <a:srgbClr val="FF00FF"/>
                </a:solidFill>
              </a:rPr>
              <a:t> N</a:t>
            </a:r>
            <a:endParaRPr lang="en-IN" altLang="en-US">
              <a:solidFill>
                <a:srgbClr val="FF00FF"/>
              </a:solidFill>
            </a:endParaRPr>
          </a:p>
        </p:txBody>
      </p:sp>
      <p:grpSp>
        <p:nvGrpSpPr>
          <p:cNvPr id="41992" name="Group 14">
            <a:extLst>
              <a:ext uri="{FF2B5EF4-FFF2-40B4-BE49-F238E27FC236}">
                <a16:creationId xmlns:a16="http://schemas.microsoft.com/office/drawing/2014/main" id="{2E63EF5E-C5A9-4ABF-956E-A3453EA29400}"/>
              </a:ext>
            </a:extLst>
          </p:cNvPr>
          <p:cNvGrpSpPr>
            <a:grpSpLocks/>
          </p:cNvGrpSpPr>
          <p:nvPr/>
        </p:nvGrpSpPr>
        <p:grpSpPr bwMode="auto">
          <a:xfrm>
            <a:off x="2339975" y="4160838"/>
            <a:ext cx="1223963" cy="827087"/>
            <a:chOff x="2483768" y="5183267"/>
            <a:chExt cx="1224616" cy="826759"/>
          </a:xfrm>
        </p:grpSpPr>
        <p:grpSp>
          <p:nvGrpSpPr>
            <p:cNvPr id="42005" name="Group 12">
              <a:extLst>
                <a:ext uri="{FF2B5EF4-FFF2-40B4-BE49-F238E27FC236}">
                  <a16:creationId xmlns:a16="http://schemas.microsoft.com/office/drawing/2014/main" id="{87894755-661F-464D-B98D-B7086ACD968A}"/>
                </a:ext>
              </a:extLst>
            </p:cNvPr>
            <p:cNvGrpSpPr>
              <a:grpSpLocks/>
            </p:cNvGrpSpPr>
            <p:nvPr/>
          </p:nvGrpSpPr>
          <p:grpSpPr bwMode="auto">
            <a:xfrm>
              <a:off x="2483768" y="5183267"/>
              <a:ext cx="1040367" cy="826759"/>
              <a:chOff x="2483768" y="5183267"/>
              <a:chExt cx="1040367" cy="826759"/>
            </a:xfrm>
          </p:grpSpPr>
          <p:sp>
            <p:nvSpPr>
              <p:cNvPr id="42007" name="Rectangle 7">
                <a:extLst>
                  <a:ext uri="{FF2B5EF4-FFF2-40B4-BE49-F238E27FC236}">
                    <a16:creationId xmlns:a16="http://schemas.microsoft.com/office/drawing/2014/main" id="{4AEE5025-92CF-476C-89A6-7A8F933BBD45}"/>
                  </a:ext>
                </a:extLst>
              </p:cNvPr>
              <p:cNvSpPr>
                <a:spLocks noChangeArrowheads="1"/>
              </p:cNvSpPr>
              <p:nvPr/>
            </p:nvSpPr>
            <p:spPr bwMode="auto">
              <a:xfrm>
                <a:off x="3145467" y="5183267"/>
                <a:ext cx="325904" cy="369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FF"/>
                    </a:solidFill>
                  </a:rPr>
                  <a:t>f</a:t>
                </a:r>
                <a:r>
                  <a:rPr lang="en-US" altLang="en-US" baseline="-25000">
                    <a:solidFill>
                      <a:srgbClr val="FF00FF"/>
                    </a:solidFill>
                  </a:rPr>
                  <a:t>k</a:t>
                </a:r>
                <a:endParaRPr lang="en-IN" altLang="en-US">
                  <a:solidFill>
                    <a:srgbClr val="FF00FF"/>
                  </a:solidFill>
                </a:endParaRPr>
              </a:p>
            </p:txBody>
          </p:sp>
          <p:sp>
            <p:nvSpPr>
              <p:cNvPr id="42008" name="Rectangle 8">
                <a:extLst>
                  <a:ext uri="{FF2B5EF4-FFF2-40B4-BE49-F238E27FC236}">
                    <a16:creationId xmlns:a16="http://schemas.microsoft.com/office/drawing/2014/main" id="{D865F164-73B7-4194-9B00-76E050AD27CD}"/>
                  </a:ext>
                </a:extLst>
              </p:cNvPr>
              <p:cNvSpPr>
                <a:spLocks noChangeArrowheads="1"/>
              </p:cNvSpPr>
              <p:nvPr/>
            </p:nvSpPr>
            <p:spPr bwMode="auto">
              <a:xfrm>
                <a:off x="2483768" y="5445224"/>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FF00FF"/>
                    </a:solidFill>
                  </a:rPr>
                  <a:t>μ</a:t>
                </a:r>
                <a:r>
                  <a:rPr lang="en-US" altLang="en-US" baseline="-25000">
                    <a:solidFill>
                      <a:srgbClr val="FF00FF"/>
                    </a:solidFill>
                  </a:rPr>
                  <a:t>k </a:t>
                </a:r>
                <a:r>
                  <a:rPr lang="en-US" altLang="en-US">
                    <a:solidFill>
                      <a:srgbClr val="FF00FF"/>
                    </a:solidFill>
                  </a:rPr>
                  <a:t>=</a:t>
                </a:r>
                <a:endParaRPr lang="en-IN" altLang="en-US">
                  <a:solidFill>
                    <a:srgbClr val="FF00FF"/>
                  </a:solidFill>
                </a:endParaRPr>
              </a:p>
            </p:txBody>
          </p:sp>
          <p:sp>
            <p:nvSpPr>
              <p:cNvPr id="42009" name="Rectangle 9">
                <a:extLst>
                  <a:ext uri="{FF2B5EF4-FFF2-40B4-BE49-F238E27FC236}">
                    <a16:creationId xmlns:a16="http://schemas.microsoft.com/office/drawing/2014/main" id="{5DB28A17-E4B4-4BF2-A32C-31173C9ABFC1}"/>
                  </a:ext>
                </a:extLst>
              </p:cNvPr>
              <p:cNvSpPr>
                <a:spLocks noChangeArrowheads="1"/>
              </p:cNvSpPr>
              <p:nvPr/>
            </p:nvSpPr>
            <p:spPr bwMode="auto">
              <a:xfrm>
                <a:off x="3158509" y="5640694"/>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FF"/>
                    </a:solidFill>
                  </a:rPr>
                  <a:t>N</a:t>
                </a:r>
                <a:endParaRPr lang="en-IN" altLang="en-US">
                  <a:solidFill>
                    <a:srgbClr val="FF00FF"/>
                  </a:solidFill>
                </a:endParaRPr>
              </a:p>
            </p:txBody>
          </p:sp>
          <p:cxnSp>
            <p:nvCxnSpPr>
              <p:cNvPr id="14" name="Straight Connector 13">
                <a:extLst>
                  <a:ext uri="{FF2B5EF4-FFF2-40B4-BE49-F238E27FC236}">
                    <a16:creationId xmlns:a16="http://schemas.microsoft.com/office/drawing/2014/main" id="{CD574845-0145-4A2C-BA39-04852EDF7D6E}"/>
                  </a:ext>
                </a:extLst>
              </p:cNvPr>
              <p:cNvCxnSpPr/>
              <p:nvPr/>
            </p:nvCxnSpPr>
            <p:spPr>
              <a:xfrm>
                <a:off x="3131814" y="5629177"/>
                <a:ext cx="392322" cy="0"/>
              </a:xfrm>
              <a:prstGeom prst="line">
                <a:avLst/>
              </a:prstGeom>
              <a:ln w="19050">
                <a:solidFill>
                  <a:srgbClr val="FF66FF"/>
                </a:solidFill>
              </a:ln>
            </p:spPr>
            <p:style>
              <a:lnRef idx="1">
                <a:schemeClr val="accent1"/>
              </a:lnRef>
              <a:fillRef idx="0">
                <a:schemeClr val="accent1"/>
              </a:fillRef>
              <a:effectRef idx="0">
                <a:schemeClr val="accent1"/>
              </a:effectRef>
              <a:fontRef idx="minor">
                <a:schemeClr val="tx1"/>
              </a:fontRef>
            </p:style>
          </p:cxnSp>
        </p:grpSp>
        <p:sp>
          <p:nvSpPr>
            <p:cNvPr id="10" name="Rounded Rectangle 9">
              <a:extLst>
                <a:ext uri="{FF2B5EF4-FFF2-40B4-BE49-F238E27FC236}">
                  <a16:creationId xmlns:a16="http://schemas.microsoft.com/office/drawing/2014/main" id="{26B204B7-E3B4-46E2-8190-82F988B3A323}"/>
                </a:ext>
              </a:extLst>
            </p:cNvPr>
            <p:cNvSpPr/>
            <p:nvPr/>
          </p:nvSpPr>
          <p:spPr>
            <a:xfrm>
              <a:off x="2483768" y="5219765"/>
              <a:ext cx="1224616" cy="790261"/>
            </a:xfrm>
            <a:prstGeom prst="round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00FF"/>
                </a:solidFill>
              </a:endParaRPr>
            </a:p>
          </p:txBody>
        </p:sp>
      </p:grpSp>
      <p:sp>
        <p:nvSpPr>
          <p:cNvPr id="41993" name="Rectangle 15">
            <a:extLst>
              <a:ext uri="{FF2B5EF4-FFF2-40B4-BE49-F238E27FC236}">
                <a16:creationId xmlns:a16="http://schemas.microsoft.com/office/drawing/2014/main" id="{34DBF637-3667-4E72-857B-F135EA28BE09}"/>
              </a:ext>
            </a:extLst>
          </p:cNvPr>
          <p:cNvSpPr>
            <a:spLocks noChangeArrowheads="1"/>
          </p:cNvSpPr>
          <p:nvPr/>
        </p:nvSpPr>
        <p:spPr bwMode="auto">
          <a:xfrm>
            <a:off x="4319588" y="4519613"/>
            <a:ext cx="47164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CC9900"/>
                </a:solidFill>
              </a:rPr>
              <a:t>μ</a:t>
            </a:r>
            <a:r>
              <a:rPr lang="en-US" altLang="en-US" baseline="-25000">
                <a:solidFill>
                  <a:srgbClr val="CC9900"/>
                </a:solidFill>
              </a:rPr>
              <a:t>k</a:t>
            </a:r>
            <a:r>
              <a:rPr lang="en-US" altLang="en-US" b="1">
                <a:solidFill>
                  <a:srgbClr val="CC9900"/>
                </a:solidFill>
              </a:rPr>
              <a:t> is called coefficient of kinetic friction.</a:t>
            </a:r>
            <a:endParaRPr lang="en-IN" altLang="en-US">
              <a:solidFill>
                <a:srgbClr val="CC9900"/>
              </a:solidFill>
            </a:endParaRPr>
          </a:p>
        </p:txBody>
      </p:sp>
      <p:sp>
        <p:nvSpPr>
          <p:cNvPr id="41994" name="Rectangle 16">
            <a:extLst>
              <a:ext uri="{FF2B5EF4-FFF2-40B4-BE49-F238E27FC236}">
                <a16:creationId xmlns:a16="http://schemas.microsoft.com/office/drawing/2014/main" id="{1CEE2720-7176-4616-BBB3-5605B19B8754}"/>
              </a:ext>
            </a:extLst>
          </p:cNvPr>
          <p:cNvSpPr>
            <a:spLocks noChangeArrowheads="1"/>
          </p:cNvSpPr>
          <p:nvPr/>
        </p:nvSpPr>
        <p:spPr bwMode="auto">
          <a:xfrm>
            <a:off x="4279900" y="3656013"/>
            <a:ext cx="46132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CC"/>
                </a:solidFill>
              </a:rPr>
              <a:t>where  </a:t>
            </a:r>
            <a:r>
              <a:rPr lang="el-GR" altLang="en-US">
                <a:solidFill>
                  <a:srgbClr val="FFFFCC"/>
                </a:solidFill>
              </a:rPr>
              <a:t>μ</a:t>
            </a:r>
            <a:r>
              <a:rPr lang="en-US" altLang="en-US" baseline="-25000">
                <a:solidFill>
                  <a:srgbClr val="FFFFCC"/>
                </a:solidFill>
              </a:rPr>
              <a:t>k</a:t>
            </a:r>
            <a:r>
              <a:rPr lang="en-US" altLang="en-US" b="1">
                <a:solidFill>
                  <a:srgbClr val="FFFFCC"/>
                </a:solidFill>
              </a:rPr>
              <a:t> is constant of proportionality depending only on the nature of the surfaces in contact.</a:t>
            </a:r>
            <a:endParaRPr lang="en-IN" altLang="en-US">
              <a:solidFill>
                <a:srgbClr val="FFFFCC"/>
              </a:solidFill>
            </a:endParaRPr>
          </a:p>
        </p:txBody>
      </p:sp>
      <p:sp>
        <p:nvSpPr>
          <p:cNvPr id="41995" name="Rectangle 15">
            <a:extLst>
              <a:ext uri="{FF2B5EF4-FFF2-40B4-BE49-F238E27FC236}">
                <a16:creationId xmlns:a16="http://schemas.microsoft.com/office/drawing/2014/main" id="{198913D5-A4A9-4336-9664-A35C71A819A7}"/>
              </a:ext>
            </a:extLst>
          </p:cNvPr>
          <p:cNvSpPr>
            <a:spLocks noChangeArrowheads="1"/>
          </p:cNvSpPr>
          <p:nvPr/>
        </p:nvSpPr>
        <p:spPr bwMode="auto">
          <a:xfrm>
            <a:off x="298450" y="4941888"/>
            <a:ext cx="85947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l-GR" altLang="en-US" b="1">
                <a:solidFill>
                  <a:srgbClr val="00FF00"/>
                </a:solidFill>
              </a:rPr>
              <a:t>μ</a:t>
            </a:r>
            <a:r>
              <a:rPr lang="en-US" altLang="en-US" b="1" baseline="-25000">
                <a:solidFill>
                  <a:srgbClr val="00FF00"/>
                </a:solidFill>
              </a:rPr>
              <a:t>k</a:t>
            </a:r>
            <a:r>
              <a:rPr lang="en-US" altLang="en-US" b="1">
                <a:solidFill>
                  <a:srgbClr val="00FF00"/>
                </a:solidFill>
              </a:rPr>
              <a:t> is less than </a:t>
            </a:r>
            <a:r>
              <a:rPr lang="el-GR" altLang="en-US" b="1">
                <a:solidFill>
                  <a:srgbClr val="00FF00"/>
                </a:solidFill>
              </a:rPr>
              <a:t>μ</a:t>
            </a:r>
            <a:r>
              <a:rPr lang="en-US" altLang="en-US" b="1" baseline="-25000">
                <a:solidFill>
                  <a:srgbClr val="00FF00"/>
                </a:solidFill>
              </a:rPr>
              <a:t>s</a:t>
            </a:r>
            <a:r>
              <a:rPr lang="en-US" altLang="en-US" b="1">
                <a:solidFill>
                  <a:srgbClr val="00FF00"/>
                </a:solidFill>
              </a:rPr>
              <a:t>.  </a:t>
            </a:r>
          </a:p>
          <a:p>
            <a:pPr eaLnBrk="1" hangingPunct="1"/>
            <a:r>
              <a:rPr lang="en-US" altLang="en-US" b="1">
                <a:solidFill>
                  <a:srgbClr val="FF99FF"/>
                </a:solidFill>
              </a:rPr>
              <a:t>When relative motion has begun, the </a:t>
            </a:r>
            <a:r>
              <a:rPr lang="en-US" altLang="en-US" b="1">
                <a:solidFill>
                  <a:srgbClr val="FF00FF"/>
                </a:solidFill>
              </a:rPr>
              <a:t>acceleration</a:t>
            </a:r>
            <a:r>
              <a:rPr lang="en-US" altLang="en-US" b="1">
                <a:solidFill>
                  <a:srgbClr val="FF99FF"/>
                </a:solidFill>
              </a:rPr>
              <a:t> of the body is </a:t>
            </a:r>
            <a:r>
              <a:rPr lang="en-US" altLang="en-US" b="1">
                <a:solidFill>
                  <a:srgbClr val="FF00FF"/>
                </a:solidFill>
              </a:rPr>
              <a:t>(F – f</a:t>
            </a:r>
            <a:r>
              <a:rPr lang="en-US" altLang="en-US" b="1" baseline="-25000">
                <a:solidFill>
                  <a:srgbClr val="FF00FF"/>
                </a:solidFill>
              </a:rPr>
              <a:t>k</a:t>
            </a:r>
            <a:r>
              <a:rPr lang="en-US" altLang="en-US" b="1">
                <a:solidFill>
                  <a:srgbClr val="FF00FF"/>
                </a:solidFill>
              </a:rPr>
              <a:t>) / m</a:t>
            </a:r>
            <a:r>
              <a:rPr lang="en-US" altLang="en-US" b="1">
                <a:solidFill>
                  <a:srgbClr val="FF99FF"/>
                </a:solidFill>
              </a:rPr>
              <a:t>. </a:t>
            </a:r>
          </a:p>
        </p:txBody>
      </p:sp>
      <p:sp>
        <p:nvSpPr>
          <p:cNvPr id="41996" name="Rectangle 21">
            <a:extLst>
              <a:ext uri="{FF2B5EF4-FFF2-40B4-BE49-F238E27FC236}">
                <a16:creationId xmlns:a16="http://schemas.microsoft.com/office/drawing/2014/main" id="{9B10887E-F012-4B2A-A8AD-066BC8803009}"/>
              </a:ext>
            </a:extLst>
          </p:cNvPr>
          <p:cNvSpPr>
            <a:spLocks noChangeArrowheads="1"/>
          </p:cNvSpPr>
          <p:nvPr/>
        </p:nvSpPr>
        <p:spPr bwMode="auto">
          <a:xfrm>
            <a:off x="2001838" y="3670300"/>
            <a:ext cx="390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FF"/>
                </a:solidFill>
              </a:rPr>
              <a:t>or</a:t>
            </a:r>
            <a:endParaRPr lang="en-IN" altLang="en-US">
              <a:solidFill>
                <a:srgbClr val="FF00FF"/>
              </a:solidFill>
            </a:endParaRPr>
          </a:p>
        </p:txBody>
      </p:sp>
      <p:sp>
        <p:nvSpPr>
          <p:cNvPr id="41997" name="Rectangle 15">
            <a:extLst>
              <a:ext uri="{FF2B5EF4-FFF2-40B4-BE49-F238E27FC236}">
                <a16:creationId xmlns:a16="http://schemas.microsoft.com/office/drawing/2014/main" id="{524AB7E5-9B28-44C1-8C93-B1AEAC7BD626}"/>
              </a:ext>
            </a:extLst>
          </p:cNvPr>
          <p:cNvSpPr>
            <a:spLocks noChangeArrowheads="1"/>
          </p:cNvSpPr>
          <p:nvPr/>
        </p:nvSpPr>
        <p:spPr bwMode="auto">
          <a:xfrm>
            <a:off x="298450" y="5592763"/>
            <a:ext cx="5568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99"/>
                </a:solidFill>
              </a:rPr>
              <a:t>For a body moving with constant velocity, </a:t>
            </a:r>
            <a:r>
              <a:rPr lang="en-US" altLang="en-US">
                <a:solidFill>
                  <a:srgbClr val="00CC99"/>
                </a:solidFill>
              </a:rPr>
              <a:t>F = f</a:t>
            </a:r>
            <a:r>
              <a:rPr lang="en-US" altLang="en-US" baseline="-25000">
                <a:solidFill>
                  <a:srgbClr val="00CC99"/>
                </a:solidFill>
              </a:rPr>
              <a:t>k</a:t>
            </a:r>
            <a:r>
              <a:rPr lang="en-US" altLang="en-US" b="1">
                <a:solidFill>
                  <a:srgbClr val="FF9999"/>
                </a:solidFill>
              </a:rPr>
              <a:t>.</a:t>
            </a:r>
          </a:p>
        </p:txBody>
      </p:sp>
      <p:sp>
        <p:nvSpPr>
          <p:cNvPr id="41998" name="Rectangle 15">
            <a:extLst>
              <a:ext uri="{FF2B5EF4-FFF2-40B4-BE49-F238E27FC236}">
                <a16:creationId xmlns:a16="http://schemas.microsoft.com/office/drawing/2014/main" id="{C2F0E0AD-F3C2-4F4C-AED4-2556105A21E8}"/>
              </a:ext>
            </a:extLst>
          </p:cNvPr>
          <p:cNvSpPr>
            <a:spLocks noChangeArrowheads="1"/>
          </p:cNvSpPr>
          <p:nvPr/>
        </p:nvSpPr>
        <p:spPr bwMode="auto">
          <a:xfrm>
            <a:off x="296863" y="5949950"/>
            <a:ext cx="85963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rPr>
              <a:t>If the applied force on the body is removed,   </a:t>
            </a:r>
            <a:r>
              <a:rPr lang="en-US" altLang="en-US">
                <a:solidFill>
                  <a:srgbClr val="FFFF00"/>
                </a:solidFill>
              </a:rPr>
              <a:t>a = - f</a:t>
            </a:r>
            <a:r>
              <a:rPr lang="en-US" altLang="en-US" baseline="-25000">
                <a:solidFill>
                  <a:srgbClr val="FFFF00"/>
                </a:solidFill>
              </a:rPr>
              <a:t>k </a:t>
            </a:r>
            <a:r>
              <a:rPr lang="en-US" altLang="en-US">
                <a:solidFill>
                  <a:srgbClr val="FFFF00"/>
                </a:solidFill>
              </a:rPr>
              <a:t>/ m</a:t>
            </a:r>
            <a:r>
              <a:rPr lang="en-US" altLang="en-US">
                <a:solidFill>
                  <a:srgbClr val="00FF99"/>
                </a:solidFill>
              </a:rPr>
              <a:t> </a:t>
            </a:r>
            <a:r>
              <a:rPr lang="en-US" altLang="en-US" b="1">
                <a:solidFill>
                  <a:srgbClr val="00FF99"/>
                </a:solidFill>
              </a:rPr>
              <a:t>and the body eventually comes to a stop. </a:t>
            </a:r>
          </a:p>
        </p:txBody>
      </p:sp>
      <p:grpSp>
        <p:nvGrpSpPr>
          <p:cNvPr id="41999" name="Group 2">
            <a:extLst>
              <a:ext uri="{FF2B5EF4-FFF2-40B4-BE49-F238E27FC236}">
                <a16:creationId xmlns:a16="http://schemas.microsoft.com/office/drawing/2014/main" id="{49013FC5-9DFA-44A4-8DFB-0E85549D48A0}"/>
              </a:ext>
            </a:extLst>
          </p:cNvPr>
          <p:cNvGrpSpPr>
            <a:grpSpLocks/>
          </p:cNvGrpSpPr>
          <p:nvPr/>
        </p:nvGrpSpPr>
        <p:grpSpPr bwMode="auto">
          <a:xfrm>
            <a:off x="250825" y="1917700"/>
            <a:ext cx="2168525" cy="368300"/>
            <a:chOff x="251520" y="1988840"/>
            <a:chExt cx="2167581" cy="369332"/>
          </a:xfrm>
        </p:grpSpPr>
        <p:sp>
          <p:nvSpPr>
            <p:cNvPr id="42003" name="Rectangle 1">
              <a:extLst>
                <a:ext uri="{FF2B5EF4-FFF2-40B4-BE49-F238E27FC236}">
                  <a16:creationId xmlns:a16="http://schemas.microsoft.com/office/drawing/2014/main" id="{23AA57D5-E0FF-439C-8F09-BEDE9481CB58}"/>
                </a:ext>
              </a:extLst>
            </p:cNvPr>
            <p:cNvSpPr>
              <a:spLocks noChangeArrowheads="1"/>
            </p:cNvSpPr>
            <p:nvPr/>
          </p:nvSpPr>
          <p:spPr bwMode="auto">
            <a:xfrm>
              <a:off x="251520" y="1988840"/>
              <a:ext cx="21675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FF"/>
                  </a:solidFill>
                </a:rPr>
                <a:t>It is denoted by f</a:t>
              </a:r>
              <a:r>
                <a:rPr lang="en-US" altLang="en-US" b="1" baseline="-25000">
                  <a:solidFill>
                    <a:srgbClr val="FF66FF"/>
                  </a:solidFill>
                </a:rPr>
                <a:t>k</a:t>
              </a:r>
              <a:r>
                <a:rPr lang="en-US" altLang="en-US" b="1">
                  <a:solidFill>
                    <a:srgbClr val="FF66FF"/>
                  </a:solidFill>
                </a:rPr>
                <a:t>.</a:t>
              </a:r>
            </a:p>
          </p:txBody>
        </p:sp>
        <p:cxnSp>
          <p:nvCxnSpPr>
            <p:cNvPr id="22" name="Straight Arrow Connector 21">
              <a:extLst>
                <a:ext uri="{FF2B5EF4-FFF2-40B4-BE49-F238E27FC236}">
                  <a16:creationId xmlns:a16="http://schemas.microsoft.com/office/drawing/2014/main" id="{332C1778-60F3-47A7-86B4-BF987F03560A}"/>
                </a:ext>
              </a:extLst>
            </p:cNvPr>
            <p:cNvCxnSpPr/>
            <p:nvPr/>
          </p:nvCxnSpPr>
          <p:spPr bwMode="auto">
            <a:xfrm>
              <a:off x="2058896" y="2047743"/>
              <a:ext cx="19041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2000" name="TextBox 2">
            <a:extLst>
              <a:ext uri="{FF2B5EF4-FFF2-40B4-BE49-F238E27FC236}">
                <a16:creationId xmlns:a16="http://schemas.microsoft.com/office/drawing/2014/main" id="{02F47CBD-8AE9-4EE3-B07F-EB9947F40CCE}"/>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2001" name="TextBox 11">
            <a:extLst>
              <a:ext uri="{FF2B5EF4-FFF2-40B4-BE49-F238E27FC236}">
                <a16:creationId xmlns:a16="http://schemas.microsoft.com/office/drawing/2014/main" id="{65BA784F-ADBF-4FA1-A12F-4CD5C3D4284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2002" name="TextBox 12">
            <a:extLst>
              <a:ext uri="{FF2B5EF4-FFF2-40B4-BE49-F238E27FC236}">
                <a16:creationId xmlns:a16="http://schemas.microsoft.com/office/drawing/2014/main" id="{81181C09-2C02-4152-BE22-6D74C82CADA7}"/>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0-#ppt_w/2"/>
                                          </p:val>
                                        </p:tav>
                                        <p:tav tm="100000">
                                          <p:val>
                                            <p:strVal val="#ppt_x"/>
                                          </p:val>
                                        </p:tav>
                                      </p:tavLst>
                                    </p:anim>
                                    <p:anim calcmode="lin" valueType="num">
                                      <p:cBhvr additive="base">
                                        <p:cTn id="8" dur="500" fill="hold"/>
                                        <p:tgtEl>
                                          <p:spTgt spid="4198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nodeType="click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Effect transition="in" filter="wipe(up)">
                                      <p:cBhvr>
                                        <p:cTn id="13" dur="500"/>
                                        <p:tgtEl>
                                          <p:spTgt spid="41987">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nodeType="clickEffect">
                                  <p:stCondLst>
                                    <p:cond delay="0"/>
                                  </p:stCondLst>
                                  <p:childTnLst>
                                    <p:set>
                                      <p:cBhvr>
                                        <p:cTn id="17" dur="1" fill="hold">
                                          <p:stCondLst>
                                            <p:cond delay="0"/>
                                          </p:stCondLst>
                                        </p:cTn>
                                        <p:tgtEl>
                                          <p:spTgt spid="41987">
                                            <p:txEl>
                                              <p:pRg st="1" end="1"/>
                                            </p:txEl>
                                          </p:spTgt>
                                        </p:tgtEl>
                                        <p:attrNameLst>
                                          <p:attrName>style.visibility</p:attrName>
                                        </p:attrNameLst>
                                      </p:cBhvr>
                                      <p:to>
                                        <p:strVal val="visible"/>
                                      </p:to>
                                    </p:set>
                                    <p:animEffect transition="in" filter="wipe(up)">
                                      <p:cBhvr>
                                        <p:cTn id="18" dur="500"/>
                                        <p:tgtEl>
                                          <p:spTgt spid="41987">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41999"/>
                                        </p:tgtEl>
                                        <p:attrNameLst>
                                          <p:attrName>style.visibility</p:attrName>
                                        </p:attrNameLst>
                                      </p:cBhvr>
                                      <p:to>
                                        <p:strVal val="visible"/>
                                      </p:to>
                                    </p:set>
                                    <p:anim calcmode="lin" valueType="num">
                                      <p:cBhvr>
                                        <p:cTn id="23" dur="500" fill="hold"/>
                                        <p:tgtEl>
                                          <p:spTgt spid="41999"/>
                                        </p:tgtEl>
                                        <p:attrNameLst>
                                          <p:attrName>ppt_w</p:attrName>
                                        </p:attrNameLst>
                                      </p:cBhvr>
                                      <p:tavLst>
                                        <p:tav tm="0">
                                          <p:val>
                                            <p:fltVal val="0"/>
                                          </p:val>
                                        </p:tav>
                                        <p:tav tm="100000">
                                          <p:val>
                                            <p:strVal val="#ppt_w"/>
                                          </p:val>
                                        </p:tav>
                                      </p:tavLst>
                                    </p:anim>
                                    <p:anim calcmode="lin" valueType="num">
                                      <p:cBhvr>
                                        <p:cTn id="24" dur="500" fill="hold"/>
                                        <p:tgtEl>
                                          <p:spTgt spid="41999"/>
                                        </p:tgtEl>
                                        <p:attrNameLst>
                                          <p:attrName>ppt_h</p:attrName>
                                        </p:attrNameLst>
                                      </p:cBhvr>
                                      <p:tavLst>
                                        <p:tav tm="0">
                                          <p:val>
                                            <p:fltVal val="0"/>
                                          </p:val>
                                        </p:tav>
                                        <p:tav tm="100000">
                                          <p:val>
                                            <p:strVal val="#ppt_h"/>
                                          </p:val>
                                        </p:tav>
                                      </p:tavLst>
                                    </p:anim>
                                    <p:animEffect transition="in" filter="fade">
                                      <p:cBhvr>
                                        <p:cTn id="25" dur="500"/>
                                        <p:tgtEl>
                                          <p:spTgt spid="4199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41989"/>
                                        </p:tgtEl>
                                        <p:attrNameLst>
                                          <p:attrName>style.visibility</p:attrName>
                                        </p:attrNameLst>
                                      </p:cBhvr>
                                      <p:to>
                                        <p:strVal val="visible"/>
                                      </p:to>
                                    </p:set>
                                    <p:anim calcmode="lin" valueType="num">
                                      <p:cBhvr additive="base">
                                        <p:cTn id="30" dur="500" fill="hold"/>
                                        <p:tgtEl>
                                          <p:spTgt spid="41989"/>
                                        </p:tgtEl>
                                        <p:attrNameLst>
                                          <p:attrName>ppt_x</p:attrName>
                                        </p:attrNameLst>
                                      </p:cBhvr>
                                      <p:tavLst>
                                        <p:tav tm="0">
                                          <p:val>
                                            <p:strVal val="0-#ppt_w/2"/>
                                          </p:val>
                                        </p:tav>
                                        <p:tav tm="100000">
                                          <p:val>
                                            <p:strVal val="#ppt_x"/>
                                          </p:val>
                                        </p:tav>
                                      </p:tavLst>
                                    </p:anim>
                                    <p:anim calcmode="lin" valueType="num">
                                      <p:cBhvr additive="base">
                                        <p:cTn id="31" dur="500" fill="hold"/>
                                        <p:tgtEl>
                                          <p:spTgt spid="41989"/>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wipe(left)">
                                      <p:cBhvr>
                                        <p:cTn id="36" dur="500"/>
                                        <p:tgtEl>
                                          <p:spTgt spid="4">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Effect transition="in" filter="wipe(left)">
                                      <p:cBhvr>
                                        <p:cTn id="41" dur="500"/>
                                        <p:tgtEl>
                                          <p:spTgt spid="4">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4">
                                            <p:txEl>
                                              <p:pRg st="2" end="2"/>
                                            </p:txEl>
                                          </p:spTgt>
                                        </p:tgtEl>
                                        <p:attrNameLst>
                                          <p:attrName>style.visibility</p:attrName>
                                        </p:attrNameLst>
                                      </p:cBhvr>
                                      <p:to>
                                        <p:strVal val="visible"/>
                                      </p:to>
                                    </p:set>
                                    <p:animEffect transition="in" filter="wipe(left)">
                                      <p:cBhvr>
                                        <p:cTn id="46" dur="500"/>
                                        <p:tgtEl>
                                          <p:spTgt spid="4">
                                            <p:txEl>
                                              <p:pRg st="2" end="2"/>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41990"/>
                                        </p:tgtEl>
                                        <p:attrNameLst>
                                          <p:attrName>style.visibility</p:attrName>
                                        </p:attrNameLst>
                                      </p:cBhvr>
                                      <p:to>
                                        <p:strVal val="visible"/>
                                      </p:to>
                                    </p:set>
                                    <p:animEffect transition="in" filter="wipe(left)">
                                      <p:cBhvr>
                                        <p:cTn id="51" dur="500"/>
                                        <p:tgtEl>
                                          <p:spTgt spid="4199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41996"/>
                                        </p:tgtEl>
                                        <p:attrNameLst>
                                          <p:attrName>style.visibility</p:attrName>
                                        </p:attrNameLst>
                                      </p:cBhvr>
                                      <p:to>
                                        <p:strVal val="visible"/>
                                      </p:to>
                                    </p:set>
                                    <p:animEffect transition="in" filter="wipe(left)">
                                      <p:cBhvr>
                                        <p:cTn id="56" dur="500"/>
                                        <p:tgtEl>
                                          <p:spTgt spid="41996"/>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41991"/>
                                        </p:tgtEl>
                                        <p:attrNameLst>
                                          <p:attrName>style.visibility</p:attrName>
                                        </p:attrNameLst>
                                      </p:cBhvr>
                                      <p:to>
                                        <p:strVal val="visible"/>
                                      </p:to>
                                    </p:set>
                                    <p:animEffect transition="in" filter="wipe(left)">
                                      <p:cBhvr>
                                        <p:cTn id="61" dur="500"/>
                                        <p:tgtEl>
                                          <p:spTgt spid="4199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41994"/>
                                        </p:tgtEl>
                                        <p:attrNameLst>
                                          <p:attrName>style.visibility</p:attrName>
                                        </p:attrNameLst>
                                      </p:cBhvr>
                                      <p:to>
                                        <p:strVal val="visible"/>
                                      </p:to>
                                    </p:set>
                                    <p:animEffect transition="in" filter="wipe(left)">
                                      <p:cBhvr>
                                        <p:cTn id="66" dur="500"/>
                                        <p:tgtEl>
                                          <p:spTgt spid="41994"/>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41992"/>
                                        </p:tgtEl>
                                        <p:attrNameLst>
                                          <p:attrName>style.visibility</p:attrName>
                                        </p:attrNameLst>
                                      </p:cBhvr>
                                      <p:to>
                                        <p:strVal val="visible"/>
                                      </p:to>
                                    </p:set>
                                    <p:animEffect transition="in" filter="wipe(left)">
                                      <p:cBhvr>
                                        <p:cTn id="71" dur="500"/>
                                        <p:tgtEl>
                                          <p:spTgt spid="41992"/>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41993"/>
                                        </p:tgtEl>
                                        <p:attrNameLst>
                                          <p:attrName>style.visibility</p:attrName>
                                        </p:attrNameLst>
                                      </p:cBhvr>
                                      <p:to>
                                        <p:strVal val="visible"/>
                                      </p:to>
                                    </p:set>
                                    <p:animEffect transition="in" filter="wipe(left)">
                                      <p:cBhvr>
                                        <p:cTn id="76" dur="500"/>
                                        <p:tgtEl>
                                          <p:spTgt spid="4199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41995">
                                            <p:txEl>
                                              <p:pRg st="0" end="0"/>
                                            </p:txEl>
                                          </p:spTgt>
                                        </p:tgtEl>
                                        <p:attrNameLst>
                                          <p:attrName>style.visibility</p:attrName>
                                        </p:attrNameLst>
                                      </p:cBhvr>
                                      <p:to>
                                        <p:strVal val="visible"/>
                                      </p:to>
                                    </p:set>
                                    <p:animEffect transition="in" filter="wipe(left)">
                                      <p:cBhvr>
                                        <p:cTn id="81" dur="500"/>
                                        <p:tgtEl>
                                          <p:spTgt spid="41995">
                                            <p:txEl>
                                              <p:pRg st="0" end="0"/>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41995">
                                            <p:txEl>
                                              <p:pRg st="1" end="1"/>
                                            </p:txEl>
                                          </p:spTgt>
                                        </p:tgtEl>
                                        <p:attrNameLst>
                                          <p:attrName>style.visibility</p:attrName>
                                        </p:attrNameLst>
                                      </p:cBhvr>
                                      <p:to>
                                        <p:strVal val="visible"/>
                                      </p:to>
                                    </p:set>
                                    <p:animEffect transition="in" filter="wipe(left)">
                                      <p:cBhvr>
                                        <p:cTn id="86" dur="500"/>
                                        <p:tgtEl>
                                          <p:spTgt spid="41995">
                                            <p:txEl>
                                              <p:pRg st="1" end="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41997"/>
                                        </p:tgtEl>
                                        <p:attrNameLst>
                                          <p:attrName>style.visibility</p:attrName>
                                        </p:attrNameLst>
                                      </p:cBhvr>
                                      <p:to>
                                        <p:strVal val="visible"/>
                                      </p:to>
                                    </p:set>
                                    <p:animEffect transition="in" filter="wipe(left)">
                                      <p:cBhvr>
                                        <p:cTn id="91" dur="500"/>
                                        <p:tgtEl>
                                          <p:spTgt spid="41997"/>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41998"/>
                                        </p:tgtEl>
                                        <p:attrNameLst>
                                          <p:attrName>style.visibility</p:attrName>
                                        </p:attrNameLst>
                                      </p:cBhvr>
                                      <p:to>
                                        <p:strVal val="visible"/>
                                      </p:to>
                                    </p:set>
                                    <p:animEffect transition="in" filter="wipe(left)">
                                      <p:cBhvr>
                                        <p:cTn id="96" dur="500"/>
                                        <p:tgtEl>
                                          <p:spTgt spid="41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9" grpId="0"/>
      <p:bldP spid="41990" grpId="0"/>
      <p:bldP spid="41991" grpId="0"/>
      <p:bldP spid="41993" grpId="0"/>
      <p:bldP spid="41994" grpId="0"/>
      <p:bldP spid="41996" grpId="0"/>
      <p:bldP spid="41997" grpId="0"/>
      <p:bldP spid="4199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a:extLst>
              <a:ext uri="{FF2B5EF4-FFF2-40B4-BE49-F238E27FC236}">
                <a16:creationId xmlns:a16="http://schemas.microsoft.com/office/drawing/2014/main" id="{85A86BB5-C56D-4191-A9ED-6730DD0DFFA1}"/>
              </a:ext>
            </a:extLst>
          </p:cNvPr>
          <p:cNvSpPr>
            <a:spLocks noChangeArrowheads="1"/>
          </p:cNvSpPr>
          <p:nvPr/>
        </p:nvSpPr>
        <p:spPr bwMode="auto">
          <a:xfrm>
            <a:off x="250825" y="44450"/>
            <a:ext cx="8569325" cy="133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99"/>
                </a:solidFill>
              </a:rPr>
              <a:t>The laws of friction do not have the status of fundamental laws like those for gravitational, electric and magnetic forces.  </a:t>
            </a:r>
          </a:p>
          <a:p>
            <a:pPr>
              <a:spcBef>
                <a:spcPct val="50000"/>
              </a:spcBef>
            </a:pPr>
            <a:r>
              <a:rPr lang="en-US" altLang="en-US" b="1">
                <a:solidFill>
                  <a:srgbClr val="FFC000"/>
                </a:solidFill>
              </a:rPr>
              <a:t>They are empirical relations that are only approximately true, but yet useful in mechanical applications.</a:t>
            </a:r>
          </a:p>
        </p:txBody>
      </p:sp>
      <p:sp>
        <p:nvSpPr>
          <p:cNvPr id="43011" name="Rectangle 301">
            <a:extLst>
              <a:ext uri="{FF2B5EF4-FFF2-40B4-BE49-F238E27FC236}">
                <a16:creationId xmlns:a16="http://schemas.microsoft.com/office/drawing/2014/main" id="{E1D9936D-51A2-4134-9910-D613B3557AE0}"/>
              </a:ext>
            </a:extLst>
          </p:cNvPr>
          <p:cNvSpPr>
            <a:spLocks noChangeArrowheads="1"/>
          </p:cNvSpPr>
          <p:nvPr/>
        </p:nvSpPr>
        <p:spPr bwMode="auto">
          <a:xfrm>
            <a:off x="250825" y="1385888"/>
            <a:ext cx="223361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FF00FF"/>
                </a:solidFill>
              </a:rPr>
              <a:t>Rolling Friction</a:t>
            </a:r>
          </a:p>
        </p:txBody>
      </p:sp>
      <p:sp>
        <p:nvSpPr>
          <p:cNvPr id="43012" name="Rectangle 3">
            <a:extLst>
              <a:ext uri="{FF2B5EF4-FFF2-40B4-BE49-F238E27FC236}">
                <a16:creationId xmlns:a16="http://schemas.microsoft.com/office/drawing/2014/main" id="{48AE2827-693E-4137-99A5-49F053645FED}"/>
              </a:ext>
            </a:extLst>
          </p:cNvPr>
          <p:cNvSpPr>
            <a:spLocks noChangeArrowheads="1"/>
          </p:cNvSpPr>
          <p:nvPr/>
        </p:nvSpPr>
        <p:spPr bwMode="auto">
          <a:xfrm>
            <a:off x="250825" y="1801813"/>
            <a:ext cx="8569325"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CC99"/>
                </a:solidFill>
              </a:rPr>
              <a:t>A body like a ring or a sphere </a:t>
            </a:r>
            <a:r>
              <a:rPr lang="en-US" altLang="en-US" b="1">
                <a:solidFill>
                  <a:srgbClr val="CC00FF"/>
                </a:solidFill>
              </a:rPr>
              <a:t>rolling without slipping </a:t>
            </a:r>
            <a:r>
              <a:rPr lang="en-US" altLang="en-US" b="1">
                <a:solidFill>
                  <a:srgbClr val="00CC99"/>
                </a:solidFill>
              </a:rPr>
              <a:t>over a horizontal plane will not suffer friction, in principle.</a:t>
            </a:r>
          </a:p>
          <a:p>
            <a:pPr>
              <a:spcBef>
                <a:spcPct val="50000"/>
              </a:spcBef>
            </a:pPr>
            <a:r>
              <a:rPr lang="en-US" altLang="en-US" b="1">
                <a:solidFill>
                  <a:srgbClr val="FFFF99"/>
                </a:solidFill>
              </a:rPr>
              <a:t>At every instant, there is just one point of contact between the body and the plane and this point has no motion relative to the plane.  </a:t>
            </a:r>
          </a:p>
        </p:txBody>
      </p:sp>
      <p:grpSp>
        <p:nvGrpSpPr>
          <p:cNvPr id="42" name="Group 247">
            <a:extLst>
              <a:ext uri="{FF2B5EF4-FFF2-40B4-BE49-F238E27FC236}">
                <a16:creationId xmlns:a16="http://schemas.microsoft.com/office/drawing/2014/main" id="{39B82AE6-942A-4686-A797-3B50EAC24D00}"/>
              </a:ext>
            </a:extLst>
          </p:cNvPr>
          <p:cNvGrpSpPr>
            <a:grpSpLocks/>
          </p:cNvGrpSpPr>
          <p:nvPr/>
        </p:nvGrpSpPr>
        <p:grpSpPr bwMode="auto">
          <a:xfrm>
            <a:off x="395536" y="4006353"/>
            <a:ext cx="647700" cy="647700"/>
            <a:chOff x="1927" y="572"/>
            <a:chExt cx="408" cy="408"/>
          </a:xfrm>
          <a:gradFill flip="none" rotWithShape="1">
            <a:gsLst>
              <a:gs pos="0">
                <a:srgbClr val="FF00FF">
                  <a:shade val="30000"/>
                  <a:satMod val="115000"/>
                </a:srgbClr>
              </a:gs>
              <a:gs pos="50000">
                <a:srgbClr val="FF00FF">
                  <a:shade val="67500"/>
                  <a:satMod val="115000"/>
                </a:srgbClr>
              </a:gs>
              <a:gs pos="100000">
                <a:srgbClr val="FF00FF">
                  <a:shade val="100000"/>
                  <a:satMod val="115000"/>
                </a:srgbClr>
              </a:gs>
            </a:gsLst>
            <a:path path="circle">
              <a:fillToRect l="50000" t="50000" r="50000" b="50000"/>
            </a:path>
            <a:tileRect/>
          </a:gradFill>
        </p:grpSpPr>
        <p:sp>
          <p:nvSpPr>
            <p:cNvPr id="43" name="Oval 248">
              <a:extLst>
                <a:ext uri="{FF2B5EF4-FFF2-40B4-BE49-F238E27FC236}">
                  <a16:creationId xmlns:a16="http://schemas.microsoft.com/office/drawing/2014/main" id="{AB9879C0-225B-45A5-82B2-FA3B0EA96CB3}"/>
                </a:ext>
              </a:extLst>
            </p:cNvPr>
            <p:cNvSpPr>
              <a:spLocks noChangeArrowheads="1"/>
            </p:cNvSpPr>
            <p:nvPr/>
          </p:nvSpPr>
          <p:spPr bwMode="auto">
            <a:xfrm>
              <a:off x="1927" y="572"/>
              <a:ext cx="408" cy="408"/>
            </a:xfrm>
            <a:prstGeom prst="ellipse">
              <a:avLst/>
            </a:prstGeom>
            <a:grpFill/>
            <a:ln w="19050">
              <a:solidFill>
                <a:srgbClr val="FF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44" name="Freeform 249">
              <a:extLst>
                <a:ext uri="{FF2B5EF4-FFF2-40B4-BE49-F238E27FC236}">
                  <a16:creationId xmlns:a16="http://schemas.microsoft.com/office/drawing/2014/main" id="{03CEA92E-8D6C-4392-A942-83C7445264DA}"/>
                </a:ext>
              </a:extLst>
            </p:cNvPr>
            <p:cNvSpPr>
              <a:spLocks/>
            </p:cNvSpPr>
            <p:nvPr/>
          </p:nvSpPr>
          <p:spPr bwMode="auto">
            <a:xfrm>
              <a:off x="1973" y="824"/>
              <a:ext cx="317" cy="91"/>
            </a:xfrm>
            <a:custGeom>
              <a:avLst/>
              <a:gdLst>
                <a:gd name="T0" fmla="*/ 0 w 384"/>
                <a:gd name="T1" fmla="*/ 0 h 192"/>
                <a:gd name="T2" fmla="*/ 23 w 384"/>
                <a:gd name="T3" fmla="*/ 0 h 192"/>
                <a:gd name="T4" fmla="*/ 47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grp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IN"/>
            </a:p>
          </p:txBody>
        </p:sp>
        <p:sp>
          <p:nvSpPr>
            <p:cNvPr id="45" name="Freeform 250">
              <a:extLst>
                <a:ext uri="{FF2B5EF4-FFF2-40B4-BE49-F238E27FC236}">
                  <a16:creationId xmlns:a16="http://schemas.microsoft.com/office/drawing/2014/main" id="{3FECA897-5526-41A1-B4E2-0DC2CD2A666C}"/>
                </a:ext>
              </a:extLst>
            </p:cNvPr>
            <p:cNvSpPr>
              <a:spLocks/>
            </p:cNvSpPr>
            <p:nvPr/>
          </p:nvSpPr>
          <p:spPr bwMode="auto">
            <a:xfrm flipV="1">
              <a:off x="1973" y="638"/>
              <a:ext cx="317" cy="91"/>
            </a:xfrm>
            <a:custGeom>
              <a:avLst/>
              <a:gdLst>
                <a:gd name="T0" fmla="*/ 0 w 384"/>
                <a:gd name="T1" fmla="*/ 0 h 192"/>
                <a:gd name="T2" fmla="*/ 23 w 384"/>
                <a:gd name="T3" fmla="*/ 0 h 192"/>
                <a:gd name="T4" fmla="*/ 47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grp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IN"/>
            </a:p>
          </p:txBody>
        </p:sp>
      </p:grpSp>
      <p:sp>
        <p:nvSpPr>
          <p:cNvPr id="43014" name="Line 255">
            <a:extLst>
              <a:ext uri="{FF2B5EF4-FFF2-40B4-BE49-F238E27FC236}">
                <a16:creationId xmlns:a16="http://schemas.microsoft.com/office/drawing/2014/main" id="{97D0F7FB-D24E-4507-84E8-6FCF738547C7}"/>
              </a:ext>
            </a:extLst>
          </p:cNvPr>
          <p:cNvSpPr>
            <a:spLocks noChangeShapeType="1"/>
          </p:cNvSpPr>
          <p:nvPr/>
        </p:nvSpPr>
        <p:spPr bwMode="auto">
          <a:xfrm>
            <a:off x="34925" y="4700588"/>
            <a:ext cx="9109075" cy="0"/>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2" name="Group 61">
            <a:extLst>
              <a:ext uri="{FF2B5EF4-FFF2-40B4-BE49-F238E27FC236}">
                <a16:creationId xmlns:a16="http://schemas.microsoft.com/office/drawing/2014/main" id="{1EAA9539-E176-434A-B907-81C35DC2A9F8}"/>
              </a:ext>
            </a:extLst>
          </p:cNvPr>
          <p:cNvGrpSpPr>
            <a:grpSpLocks/>
          </p:cNvGrpSpPr>
          <p:nvPr/>
        </p:nvGrpSpPr>
        <p:grpSpPr bwMode="auto">
          <a:xfrm>
            <a:off x="400050" y="5002213"/>
            <a:ext cx="657225" cy="663575"/>
            <a:chOff x="3008313" y="5517604"/>
            <a:chExt cx="657095" cy="663960"/>
          </a:xfrm>
        </p:grpSpPr>
        <p:sp>
          <p:nvSpPr>
            <p:cNvPr id="43022" name="Oval 252">
              <a:extLst>
                <a:ext uri="{FF2B5EF4-FFF2-40B4-BE49-F238E27FC236}">
                  <a16:creationId xmlns:a16="http://schemas.microsoft.com/office/drawing/2014/main" id="{8BA7A800-3443-4CF4-8C06-D05DB33A97E6}"/>
                </a:ext>
              </a:extLst>
            </p:cNvPr>
            <p:cNvSpPr>
              <a:spLocks noChangeArrowheads="1"/>
            </p:cNvSpPr>
            <p:nvPr/>
          </p:nvSpPr>
          <p:spPr bwMode="auto">
            <a:xfrm>
              <a:off x="3008313" y="5517604"/>
              <a:ext cx="647700" cy="647700"/>
            </a:xfrm>
            <a:prstGeom prst="ellipse">
              <a:avLst/>
            </a:prstGeom>
            <a:noFill/>
            <a:ln w="38100">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43023" name="Group 57">
              <a:extLst>
                <a:ext uri="{FF2B5EF4-FFF2-40B4-BE49-F238E27FC236}">
                  <a16:creationId xmlns:a16="http://schemas.microsoft.com/office/drawing/2014/main" id="{B3BDB955-276B-4711-B1EA-61D9B4ACB514}"/>
                </a:ext>
              </a:extLst>
            </p:cNvPr>
            <p:cNvGrpSpPr>
              <a:grpSpLocks/>
            </p:cNvGrpSpPr>
            <p:nvPr/>
          </p:nvGrpSpPr>
          <p:grpSpPr bwMode="auto">
            <a:xfrm>
              <a:off x="3014328" y="5517604"/>
              <a:ext cx="647700" cy="647700"/>
              <a:chOff x="3014328" y="5517604"/>
              <a:chExt cx="647700" cy="647700"/>
            </a:xfrm>
          </p:grpSpPr>
          <p:cxnSp>
            <p:nvCxnSpPr>
              <p:cNvPr id="56" name="Straight Connector 55">
                <a:extLst>
                  <a:ext uri="{FF2B5EF4-FFF2-40B4-BE49-F238E27FC236}">
                    <a16:creationId xmlns:a16="http://schemas.microsoft.com/office/drawing/2014/main" id="{2081ECB4-9A4F-4B6E-8F18-1C055A3A1BC1}"/>
                  </a:ext>
                </a:extLst>
              </p:cNvPr>
              <p:cNvCxnSpPr>
                <a:stCxn id="43022" idx="0"/>
                <a:endCxn id="43022" idx="4"/>
              </p:cNvCxnSpPr>
              <p:nvPr/>
            </p:nvCxnSpPr>
            <p:spPr>
              <a:xfrm>
                <a:off x="3332099" y="5517604"/>
                <a:ext cx="0" cy="648076"/>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E335A42-AAF7-4992-A7FF-2580C9CB6C25}"/>
                  </a:ext>
                </a:extLst>
              </p:cNvPr>
              <p:cNvCxnSpPr/>
              <p:nvPr/>
            </p:nvCxnSpPr>
            <p:spPr>
              <a:xfrm rot="5400000">
                <a:off x="3338448" y="5521033"/>
                <a:ext cx="0" cy="64757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3024" name="Group 58">
              <a:extLst>
                <a:ext uri="{FF2B5EF4-FFF2-40B4-BE49-F238E27FC236}">
                  <a16:creationId xmlns:a16="http://schemas.microsoft.com/office/drawing/2014/main" id="{39BCDB13-B22F-443D-9CED-0897FDB77412}"/>
                </a:ext>
              </a:extLst>
            </p:cNvPr>
            <p:cNvGrpSpPr>
              <a:grpSpLocks/>
            </p:cNvGrpSpPr>
            <p:nvPr/>
          </p:nvGrpSpPr>
          <p:grpSpPr bwMode="auto">
            <a:xfrm rot="2813082">
              <a:off x="3017708" y="5533864"/>
              <a:ext cx="647700" cy="647700"/>
              <a:chOff x="3014328" y="5517604"/>
              <a:chExt cx="647700" cy="647700"/>
            </a:xfrm>
          </p:grpSpPr>
          <p:cxnSp>
            <p:nvCxnSpPr>
              <p:cNvPr id="60" name="Straight Connector 59">
                <a:extLst>
                  <a:ext uri="{FF2B5EF4-FFF2-40B4-BE49-F238E27FC236}">
                    <a16:creationId xmlns:a16="http://schemas.microsoft.com/office/drawing/2014/main" id="{0C77CEBE-CE6D-45E0-BEE0-1E353915D560}"/>
                  </a:ext>
                </a:extLst>
              </p:cNvPr>
              <p:cNvCxnSpPr/>
              <p:nvPr/>
            </p:nvCxnSpPr>
            <p:spPr>
              <a:xfrm>
                <a:off x="3331349" y="5517714"/>
                <a:ext cx="0" cy="647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91A661F-447A-4235-BD5B-B1C14F097E7C}"/>
                  </a:ext>
                </a:extLst>
              </p:cNvPr>
              <p:cNvCxnSpPr/>
              <p:nvPr/>
            </p:nvCxnSpPr>
            <p:spPr>
              <a:xfrm rot="5400000">
                <a:off x="3331349" y="5515873"/>
                <a:ext cx="0" cy="651253"/>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43016" name="Line 255">
            <a:extLst>
              <a:ext uri="{FF2B5EF4-FFF2-40B4-BE49-F238E27FC236}">
                <a16:creationId xmlns:a16="http://schemas.microsoft.com/office/drawing/2014/main" id="{A7D964ED-E5F0-4948-B37F-3DA66BE2E40C}"/>
              </a:ext>
            </a:extLst>
          </p:cNvPr>
          <p:cNvSpPr>
            <a:spLocks noChangeShapeType="1"/>
          </p:cNvSpPr>
          <p:nvPr/>
        </p:nvSpPr>
        <p:spPr bwMode="auto">
          <a:xfrm>
            <a:off x="34925" y="5708650"/>
            <a:ext cx="9109075" cy="0"/>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7" name="Rectangle 63">
            <a:extLst>
              <a:ext uri="{FF2B5EF4-FFF2-40B4-BE49-F238E27FC236}">
                <a16:creationId xmlns:a16="http://schemas.microsoft.com/office/drawing/2014/main" id="{42A6C40A-A38B-4ACD-AD16-2DD0C9162EA1}"/>
              </a:ext>
            </a:extLst>
          </p:cNvPr>
          <p:cNvSpPr>
            <a:spLocks noChangeArrowheads="1"/>
          </p:cNvSpPr>
          <p:nvPr/>
        </p:nvSpPr>
        <p:spPr bwMode="auto">
          <a:xfrm>
            <a:off x="250825" y="3143250"/>
            <a:ext cx="8569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00"/>
                </a:solidFill>
              </a:rPr>
              <a:t>In this ideal situation, kinetic or static friction is zero and the body should continue to roll with constant velocity.  </a:t>
            </a:r>
          </a:p>
        </p:txBody>
      </p:sp>
      <p:sp>
        <p:nvSpPr>
          <p:cNvPr id="43018" name="Rectangle 64">
            <a:extLst>
              <a:ext uri="{FF2B5EF4-FFF2-40B4-BE49-F238E27FC236}">
                <a16:creationId xmlns:a16="http://schemas.microsoft.com/office/drawing/2014/main" id="{C6DDE6D8-5B97-4DDE-A1DF-9E1859D66A2B}"/>
              </a:ext>
            </a:extLst>
          </p:cNvPr>
          <p:cNvSpPr>
            <a:spLocks noChangeArrowheads="1"/>
          </p:cNvSpPr>
          <p:nvPr/>
        </p:nvSpPr>
        <p:spPr bwMode="auto">
          <a:xfrm>
            <a:off x="250825" y="5949950"/>
            <a:ext cx="8569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FF99"/>
                </a:solidFill>
              </a:rPr>
              <a:t>However, in practice, this does not happen and the body comes to rest eventually.</a:t>
            </a:r>
          </a:p>
        </p:txBody>
      </p:sp>
      <p:sp>
        <p:nvSpPr>
          <p:cNvPr id="43019" name="TextBox 2">
            <a:extLst>
              <a:ext uri="{FF2B5EF4-FFF2-40B4-BE49-F238E27FC236}">
                <a16:creationId xmlns:a16="http://schemas.microsoft.com/office/drawing/2014/main" id="{280F78F8-375B-44D2-8813-A2EC44E03143}"/>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3020" name="TextBox 11">
            <a:extLst>
              <a:ext uri="{FF2B5EF4-FFF2-40B4-BE49-F238E27FC236}">
                <a16:creationId xmlns:a16="http://schemas.microsoft.com/office/drawing/2014/main" id="{F18B59D0-D87B-4553-B2A8-60776F27987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3021" name="TextBox 12">
            <a:extLst>
              <a:ext uri="{FF2B5EF4-FFF2-40B4-BE49-F238E27FC236}">
                <a16:creationId xmlns:a16="http://schemas.microsoft.com/office/drawing/2014/main" id="{F7DA8AA6-FBC4-4A85-A091-A2C9D50EBEB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animEffect transition="in" filter="wipe(up)">
                                      <p:cBhvr>
                                        <p:cTn id="7" dur="500"/>
                                        <p:tgtEl>
                                          <p:spTgt spid="430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3010">
                                            <p:txEl>
                                              <p:pRg st="1" end="1"/>
                                            </p:txEl>
                                          </p:spTgt>
                                        </p:tgtEl>
                                        <p:attrNameLst>
                                          <p:attrName>style.visibility</p:attrName>
                                        </p:attrNameLst>
                                      </p:cBhvr>
                                      <p:to>
                                        <p:strVal val="visible"/>
                                      </p:to>
                                    </p:set>
                                    <p:animEffect transition="in" filter="wipe(up)">
                                      <p:cBhvr>
                                        <p:cTn id="12" dur="500"/>
                                        <p:tgtEl>
                                          <p:spTgt spid="4301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43011"/>
                                        </p:tgtEl>
                                        <p:attrNameLst>
                                          <p:attrName>style.visibility</p:attrName>
                                        </p:attrNameLst>
                                      </p:cBhvr>
                                      <p:to>
                                        <p:strVal val="visible"/>
                                      </p:to>
                                    </p:set>
                                    <p:animEffect transition="in" filter="fade">
                                      <p:cBhvr>
                                        <p:cTn id="17" dur="1000"/>
                                        <p:tgtEl>
                                          <p:spTgt spid="43011"/>
                                        </p:tgtEl>
                                      </p:cBhvr>
                                    </p:animEffect>
                                    <p:anim calcmode="lin" valueType="num">
                                      <p:cBhvr>
                                        <p:cTn id="18" dur="1000" fill="hold"/>
                                        <p:tgtEl>
                                          <p:spTgt spid="43011"/>
                                        </p:tgtEl>
                                        <p:attrNameLst>
                                          <p:attrName>ppt_x</p:attrName>
                                        </p:attrNameLst>
                                      </p:cBhvr>
                                      <p:tavLst>
                                        <p:tav tm="0">
                                          <p:val>
                                            <p:strVal val="#ppt_x"/>
                                          </p:val>
                                        </p:tav>
                                        <p:tav tm="100000">
                                          <p:val>
                                            <p:strVal val="#ppt_x"/>
                                          </p:val>
                                        </p:tav>
                                      </p:tavLst>
                                    </p:anim>
                                    <p:anim calcmode="lin" valueType="num">
                                      <p:cBhvr>
                                        <p:cTn id="19" dur="1000" fill="hold"/>
                                        <p:tgtEl>
                                          <p:spTgt spid="43011"/>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43012">
                                            <p:txEl>
                                              <p:pRg st="0" end="0"/>
                                            </p:txEl>
                                          </p:spTgt>
                                        </p:tgtEl>
                                        <p:attrNameLst>
                                          <p:attrName>style.visibility</p:attrName>
                                        </p:attrNameLst>
                                      </p:cBhvr>
                                      <p:to>
                                        <p:strVal val="visible"/>
                                      </p:to>
                                    </p:set>
                                    <p:animEffect transition="in" filter="wipe(up)">
                                      <p:cBhvr>
                                        <p:cTn id="24" dur="500"/>
                                        <p:tgtEl>
                                          <p:spTgt spid="43012">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3012">
                                            <p:txEl>
                                              <p:pRg st="1" end="1"/>
                                            </p:txEl>
                                          </p:spTgt>
                                        </p:tgtEl>
                                        <p:attrNameLst>
                                          <p:attrName>style.visibility</p:attrName>
                                        </p:attrNameLst>
                                      </p:cBhvr>
                                      <p:to>
                                        <p:strVal val="visible"/>
                                      </p:to>
                                    </p:set>
                                    <p:animEffect transition="in" filter="wipe(up)">
                                      <p:cBhvr>
                                        <p:cTn id="29" dur="500"/>
                                        <p:tgtEl>
                                          <p:spTgt spid="43012">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3017"/>
                                        </p:tgtEl>
                                        <p:attrNameLst>
                                          <p:attrName>style.visibility</p:attrName>
                                        </p:attrNameLst>
                                      </p:cBhvr>
                                      <p:to>
                                        <p:strVal val="visible"/>
                                      </p:to>
                                    </p:set>
                                    <p:animEffect transition="in" filter="wipe(up)">
                                      <p:cBhvr>
                                        <p:cTn id="34" dur="500"/>
                                        <p:tgtEl>
                                          <p:spTgt spid="4301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43014"/>
                                        </p:tgtEl>
                                        <p:attrNameLst>
                                          <p:attrName>style.visibility</p:attrName>
                                        </p:attrNameLst>
                                      </p:cBhvr>
                                      <p:to>
                                        <p:strVal val="visible"/>
                                      </p:to>
                                    </p:set>
                                    <p:animEffect transition="in" filter="wipe(left)">
                                      <p:cBhvr>
                                        <p:cTn id="39" dur="500"/>
                                        <p:tgtEl>
                                          <p:spTgt spid="4301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42"/>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mph" presetSubtype="0" fill="hold" nodeType="clickEffect">
                                  <p:stCondLst>
                                    <p:cond delay="0"/>
                                  </p:stCondLst>
                                  <p:childTnLst>
                                    <p:animRot by="45000000">
                                      <p:cBhvr>
                                        <p:cTn id="47" dur="2000" fill="hold"/>
                                        <p:tgtEl>
                                          <p:spTgt spid="42"/>
                                        </p:tgtEl>
                                        <p:attrNameLst>
                                          <p:attrName>r</p:attrName>
                                        </p:attrNameLst>
                                      </p:cBhvr>
                                    </p:animRot>
                                  </p:childTnLst>
                                </p:cTn>
                              </p:par>
                              <p:par>
                                <p:cTn id="48" presetID="42" presetClass="path" presetSubtype="0" fill="hold" nodeType="withEffect">
                                  <p:stCondLst>
                                    <p:cond delay="0"/>
                                  </p:stCondLst>
                                  <p:childTnLst>
                                    <p:animMotion origin="layout" path="M 4.16667E-6 -1.37835E-6 L 1.0592 0.00509 " pathEditMode="relative" rAng="0" ptsTypes="AA">
                                      <p:cBhvr>
                                        <p:cTn id="49" dur="2000" fill="hold"/>
                                        <p:tgtEl>
                                          <p:spTgt spid="42"/>
                                        </p:tgtEl>
                                        <p:attrNameLst>
                                          <p:attrName>ppt_x</p:attrName>
                                          <p:attrName>ppt_y</p:attrName>
                                        </p:attrNameLst>
                                      </p:cBhvr>
                                      <p:rCtr x="52951" y="254"/>
                                    </p:animMotion>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43016"/>
                                        </p:tgtEl>
                                        <p:attrNameLst>
                                          <p:attrName>style.visibility</p:attrName>
                                        </p:attrNameLst>
                                      </p:cBhvr>
                                      <p:to>
                                        <p:strVal val="visible"/>
                                      </p:to>
                                    </p:set>
                                    <p:animEffect transition="in" filter="wipe(left)">
                                      <p:cBhvr>
                                        <p:cTn id="54" dur="500"/>
                                        <p:tgtEl>
                                          <p:spTgt spid="4301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62"/>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8" presetClass="emph" presetSubtype="0" fill="hold" nodeType="clickEffect">
                                  <p:stCondLst>
                                    <p:cond delay="0"/>
                                  </p:stCondLst>
                                  <p:childTnLst>
                                    <p:animRot by="45000000">
                                      <p:cBhvr>
                                        <p:cTn id="62" dur="2000" fill="hold"/>
                                        <p:tgtEl>
                                          <p:spTgt spid="62"/>
                                        </p:tgtEl>
                                        <p:attrNameLst>
                                          <p:attrName>r</p:attrName>
                                        </p:attrNameLst>
                                      </p:cBhvr>
                                    </p:animRot>
                                  </p:childTnLst>
                                </p:cTn>
                              </p:par>
                              <p:par>
                                <p:cTn id="63" presetID="42" presetClass="path" presetSubtype="0" fill="hold" nodeType="withEffect">
                                  <p:stCondLst>
                                    <p:cond delay="0"/>
                                  </p:stCondLst>
                                  <p:childTnLst>
                                    <p:animMotion origin="layout" path="M 2.5E-6 -1.07308E-6 L 1.05034 0.00601 " pathEditMode="relative" rAng="0" ptsTypes="AA">
                                      <p:cBhvr>
                                        <p:cTn id="64" dur="2000" fill="hold"/>
                                        <p:tgtEl>
                                          <p:spTgt spid="62"/>
                                        </p:tgtEl>
                                        <p:attrNameLst>
                                          <p:attrName>ppt_x</p:attrName>
                                          <p:attrName>ppt_y</p:attrName>
                                        </p:attrNameLst>
                                      </p:cBhvr>
                                      <p:rCtr x="52517" y="301"/>
                                    </p:animMotion>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43018"/>
                                        </p:tgtEl>
                                        <p:attrNameLst>
                                          <p:attrName>style.visibility</p:attrName>
                                        </p:attrNameLst>
                                      </p:cBhvr>
                                      <p:to>
                                        <p:strVal val="visible"/>
                                      </p:to>
                                    </p:set>
                                    <p:animEffect transition="in" filter="wipe(up)">
                                      <p:cBhvr>
                                        <p:cTn id="69" dur="500"/>
                                        <p:tgtEl>
                                          <p:spTgt spid="43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p:bldP spid="43017" grpId="0"/>
      <p:bldP spid="4301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Line 255">
            <a:extLst>
              <a:ext uri="{FF2B5EF4-FFF2-40B4-BE49-F238E27FC236}">
                <a16:creationId xmlns:a16="http://schemas.microsoft.com/office/drawing/2014/main" id="{D860F643-239B-4259-A6F6-F0B28C81E99D}"/>
              </a:ext>
            </a:extLst>
          </p:cNvPr>
          <p:cNvSpPr>
            <a:spLocks noChangeShapeType="1"/>
          </p:cNvSpPr>
          <p:nvPr/>
        </p:nvSpPr>
        <p:spPr bwMode="auto">
          <a:xfrm flipV="1">
            <a:off x="34925" y="2120900"/>
            <a:ext cx="9109075" cy="4445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5" name="Rectangle 1">
            <a:extLst>
              <a:ext uri="{FF2B5EF4-FFF2-40B4-BE49-F238E27FC236}">
                <a16:creationId xmlns:a16="http://schemas.microsoft.com/office/drawing/2014/main" id="{A448A130-01B4-41A5-9C96-115B09B93F40}"/>
              </a:ext>
            </a:extLst>
          </p:cNvPr>
          <p:cNvSpPr>
            <a:spLocks noChangeArrowheads="1"/>
          </p:cNvSpPr>
          <p:nvPr/>
        </p:nvSpPr>
        <p:spPr bwMode="auto">
          <a:xfrm>
            <a:off x="250825" y="222250"/>
            <a:ext cx="8424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9999FF"/>
                </a:solidFill>
              </a:rPr>
              <a:t>To keep the body rolling, some applied force is needed.  This indicates that there is a </a:t>
            </a:r>
            <a:r>
              <a:rPr lang="en-US" altLang="en-US" b="1">
                <a:solidFill>
                  <a:srgbClr val="00FF99"/>
                </a:solidFill>
              </a:rPr>
              <a:t>rolling friction </a:t>
            </a:r>
            <a:r>
              <a:rPr lang="en-US" altLang="en-US" b="1">
                <a:solidFill>
                  <a:srgbClr val="9999FF"/>
                </a:solidFill>
              </a:rPr>
              <a:t>though it is </a:t>
            </a:r>
            <a:r>
              <a:rPr lang="en-US" altLang="en-US" b="1">
                <a:solidFill>
                  <a:srgbClr val="00FF99"/>
                </a:solidFill>
              </a:rPr>
              <a:t>much smaller </a:t>
            </a:r>
            <a:r>
              <a:rPr lang="en-US" altLang="en-US" b="1">
                <a:solidFill>
                  <a:srgbClr val="9999FF"/>
                </a:solidFill>
              </a:rPr>
              <a:t>(by 2 or 3 orders of magnitude) </a:t>
            </a:r>
            <a:r>
              <a:rPr lang="en-US" altLang="en-US" b="1">
                <a:solidFill>
                  <a:srgbClr val="00FF99"/>
                </a:solidFill>
              </a:rPr>
              <a:t>than static or sliding friction</a:t>
            </a:r>
            <a:r>
              <a:rPr lang="en-US" altLang="en-US" b="1">
                <a:solidFill>
                  <a:srgbClr val="9999FF"/>
                </a:solidFill>
              </a:rPr>
              <a:t>.</a:t>
            </a:r>
          </a:p>
        </p:txBody>
      </p:sp>
      <p:grpSp>
        <p:nvGrpSpPr>
          <p:cNvPr id="15" name="Group 14">
            <a:extLst>
              <a:ext uri="{FF2B5EF4-FFF2-40B4-BE49-F238E27FC236}">
                <a16:creationId xmlns:a16="http://schemas.microsoft.com/office/drawing/2014/main" id="{979883B6-5986-4F71-AE15-15254FB18098}"/>
              </a:ext>
            </a:extLst>
          </p:cNvPr>
          <p:cNvGrpSpPr>
            <a:grpSpLocks/>
          </p:cNvGrpSpPr>
          <p:nvPr/>
        </p:nvGrpSpPr>
        <p:grpSpPr bwMode="auto">
          <a:xfrm flipH="1">
            <a:off x="1200150" y="2062163"/>
            <a:ext cx="668338" cy="90487"/>
            <a:chOff x="304528" y="3957264"/>
            <a:chExt cx="1733481" cy="91068"/>
          </a:xfrm>
        </p:grpSpPr>
        <p:sp>
          <p:nvSpPr>
            <p:cNvPr id="16" name="Freeform 15">
              <a:extLst>
                <a:ext uri="{FF2B5EF4-FFF2-40B4-BE49-F238E27FC236}">
                  <a16:creationId xmlns:a16="http://schemas.microsoft.com/office/drawing/2014/main" id="{C423D5C5-B679-403B-945F-D7B0E5972D5F}"/>
                </a:ext>
              </a:extLst>
            </p:cNvPr>
            <p:cNvSpPr/>
            <p:nvPr/>
          </p:nvSpPr>
          <p:spPr>
            <a:xfrm>
              <a:off x="304528" y="3957264"/>
              <a:ext cx="1733481" cy="91068"/>
            </a:xfrm>
            <a:custGeom>
              <a:avLst/>
              <a:gdLst>
                <a:gd name="connsiteX0" fmla="*/ 0 w 2981739"/>
                <a:gd name="connsiteY0" fmla="*/ 455565 h 495394"/>
                <a:gd name="connsiteX1" fmla="*/ 1311965 w 2981739"/>
                <a:gd name="connsiteY1" fmla="*/ 468818 h 495394"/>
                <a:gd name="connsiteX2" fmla="*/ 1590260 w 2981739"/>
                <a:gd name="connsiteY2" fmla="*/ 150765 h 495394"/>
                <a:gd name="connsiteX3" fmla="*/ 1683026 w 2981739"/>
                <a:gd name="connsiteY3" fmla="*/ 18244 h 495394"/>
                <a:gd name="connsiteX4" fmla="*/ 1921565 w 2981739"/>
                <a:gd name="connsiteY4" fmla="*/ 44748 h 495394"/>
                <a:gd name="connsiteX5" fmla="*/ 2372139 w 2981739"/>
                <a:gd name="connsiteY5" fmla="*/ 415809 h 495394"/>
                <a:gd name="connsiteX6" fmla="*/ 2981739 w 2981739"/>
                <a:gd name="connsiteY6" fmla="*/ 442313 h 495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81739" h="495394">
                  <a:moveTo>
                    <a:pt x="0" y="455565"/>
                  </a:moveTo>
                  <a:cubicBezTo>
                    <a:pt x="523461" y="487591"/>
                    <a:pt x="1046922" y="519618"/>
                    <a:pt x="1311965" y="468818"/>
                  </a:cubicBezTo>
                  <a:cubicBezTo>
                    <a:pt x="1577008" y="418018"/>
                    <a:pt x="1528417" y="225861"/>
                    <a:pt x="1590260" y="150765"/>
                  </a:cubicBezTo>
                  <a:cubicBezTo>
                    <a:pt x="1652104" y="75669"/>
                    <a:pt x="1627809" y="35913"/>
                    <a:pt x="1683026" y="18244"/>
                  </a:cubicBezTo>
                  <a:cubicBezTo>
                    <a:pt x="1738244" y="574"/>
                    <a:pt x="1806713" y="-21513"/>
                    <a:pt x="1921565" y="44748"/>
                  </a:cubicBezTo>
                  <a:cubicBezTo>
                    <a:pt x="2036417" y="111009"/>
                    <a:pt x="2195443" y="349548"/>
                    <a:pt x="2372139" y="415809"/>
                  </a:cubicBezTo>
                  <a:cubicBezTo>
                    <a:pt x="2548835" y="482070"/>
                    <a:pt x="2981739" y="442313"/>
                    <a:pt x="2981739" y="442313"/>
                  </a:cubicBezTo>
                </a:path>
              </a:pathLst>
            </a:custGeom>
            <a:noFill/>
            <a:ln w="7620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17" name="Straight Connector 16">
              <a:extLst>
                <a:ext uri="{FF2B5EF4-FFF2-40B4-BE49-F238E27FC236}">
                  <a16:creationId xmlns:a16="http://schemas.microsoft.com/office/drawing/2014/main" id="{F72358E8-7643-4F63-93DA-2608141E7225}"/>
                </a:ext>
              </a:extLst>
            </p:cNvPr>
            <p:cNvCxnSpPr/>
            <p:nvPr/>
          </p:nvCxnSpPr>
          <p:spPr>
            <a:xfrm>
              <a:off x="1226854" y="4017976"/>
              <a:ext cx="271757" cy="0"/>
            </a:xfrm>
            <a:prstGeom prst="line">
              <a:avLst/>
            </a:prstGeom>
            <a:ln w="76200">
              <a:solidFill>
                <a:srgbClr val="808080"/>
              </a:solidFill>
            </a:ln>
          </p:spPr>
          <p:style>
            <a:lnRef idx="1">
              <a:schemeClr val="accent1"/>
            </a:lnRef>
            <a:fillRef idx="0">
              <a:schemeClr val="accent1"/>
            </a:fillRef>
            <a:effectRef idx="0">
              <a:schemeClr val="accent1"/>
            </a:effectRef>
            <a:fontRef idx="minor">
              <a:schemeClr val="tx1"/>
            </a:fontRef>
          </p:style>
        </p:cxnSp>
      </p:grpSp>
      <p:grpSp>
        <p:nvGrpSpPr>
          <p:cNvPr id="3" name="Group 247">
            <a:extLst>
              <a:ext uri="{FF2B5EF4-FFF2-40B4-BE49-F238E27FC236}">
                <a16:creationId xmlns:a16="http://schemas.microsoft.com/office/drawing/2014/main" id="{39B841A3-8B06-4877-AFC9-EBC4F51E4E49}"/>
              </a:ext>
            </a:extLst>
          </p:cNvPr>
          <p:cNvGrpSpPr>
            <a:grpSpLocks/>
          </p:cNvGrpSpPr>
          <p:nvPr/>
        </p:nvGrpSpPr>
        <p:grpSpPr bwMode="auto">
          <a:xfrm>
            <a:off x="832852" y="1486662"/>
            <a:ext cx="647700" cy="647700"/>
            <a:chOff x="1927" y="572"/>
            <a:chExt cx="408" cy="408"/>
          </a:xfrm>
          <a:gradFill flip="none" rotWithShape="1">
            <a:gsLst>
              <a:gs pos="0">
                <a:srgbClr val="FF00FF">
                  <a:shade val="30000"/>
                  <a:satMod val="115000"/>
                </a:srgbClr>
              </a:gs>
              <a:gs pos="50000">
                <a:srgbClr val="FF00FF">
                  <a:shade val="67500"/>
                  <a:satMod val="115000"/>
                </a:srgbClr>
              </a:gs>
              <a:gs pos="100000">
                <a:srgbClr val="FF00FF">
                  <a:shade val="100000"/>
                  <a:satMod val="115000"/>
                </a:srgbClr>
              </a:gs>
            </a:gsLst>
            <a:path path="circle">
              <a:fillToRect l="50000" t="50000" r="50000" b="50000"/>
            </a:path>
            <a:tileRect/>
          </a:gradFill>
        </p:grpSpPr>
        <p:sp>
          <p:nvSpPr>
            <p:cNvPr id="4" name="Oval 248">
              <a:extLst>
                <a:ext uri="{FF2B5EF4-FFF2-40B4-BE49-F238E27FC236}">
                  <a16:creationId xmlns:a16="http://schemas.microsoft.com/office/drawing/2014/main" id="{F2C84531-375E-45CC-A3DC-6FC1115F8BAF}"/>
                </a:ext>
              </a:extLst>
            </p:cNvPr>
            <p:cNvSpPr>
              <a:spLocks noChangeArrowheads="1"/>
            </p:cNvSpPr>
            <p:nvPr/>
          </p:nvSpPr>
          <p:spPr bwMode="auto">
            <a:xfrm>
              <a:off x="1927" y="572"/>
              <a:ext cx="408" cy="408"/>
            </a:xfrm>
            <a:prstGeom prst="ellipse">
              <a:avLst/>
            </a:prstGeom>
            <a:grpFill/>
            <a:ln w="19050">
              <a:solidFill>
                <a:srgbClr val="FF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5" name="Freeform 249">
              <a:extLst>
                <a:ext uri="{FF2B5EF4-FFF2-40B4-BE49-F238E27FC236}">
                  <a16:creationId xmlns:a16="http://schemas.microsoft.com/office/drawing/2014/main" id="{CB8B1197-B17C-49CC-8620-686CCB25ABF7}"/>
                </a:ext>
              </a:extLst>
            </p:cNvPr>
            <p:cNvSpPr>
              <a:spLocks/>
            </p:cNvSpPr>
            <p:nvPr/>
          </p:nvSpPr>
          <p:spPr bwMode="auto">
            <a:xfrm>
              <a:off x="1973" y="824"/>
              <a:ext cx="317" cy="91"/>
            </a:xfrm>
            <a:custGeom>
              <a:avLst/>
              <a:gdLst>
                <a:gd name="T0" fmla="*/ 0 w 384"/>
                <a:gd name="T1" fmla="*/ 0 h 192"/>
                <a:gd name="T2" fmla="*/ 23 w 384"/>
                <a:gd name="T3" fmla="*/ 0 h 192"/>
                <a:gd name="T4" fmla="*/ 47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grp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IN"/>
            </a:p>
          </p:txBody>
        </p:sp>
        <p:sp>
          <p:nvSpPr>
            <p:cNvPr id="6" name="Freeform 250">
              <a:extLst>
                <a:ext uri="{FF2B5EF4-FFF2-40B4-BE49-F238E27FC236}">
                  <a16:creationId xmlns:a16="http://schemas.microsoft.com/office/drawing/2014/main" id="{424EBB0D-7EC7-4C14-AD91-32A04B2F801C}"/>
                </a:ext>
              </a:extLst>
            </p:cNvPr>
            <p:cNvSpPr>
              <a:spLocks/>
            </p:cNvSpPr>
            <p:nvPr/>
          </p:nvSpPr>
          <p:spPr bwMode="auto">
            <a:xfrm flipV="1">
              <a:off x="1973" y="638"/>
              <a:ext cx="317" cy="91"/>
            </a:xfrm>
            <a:custGeom>
              <a:avLst/>
              <a:gdLst>
                <a:gd name="T0" fmla="*/ 0 w 384"/>
                <a:gd name="T1" fmla="*/ 0 h 192"/>
                <a:gd name="T2" fmla="*/ 23 w 384"/>
                <a:gd name="T3" fmla="*/ 0 h 192"/>
                <a:gd name="T4" fmla="*/ 47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grp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IN"/>
            </a:p>
          </p:txBody>
        </p:sp>
      </p:grpSp>
      <p:sp>
        <p:nvSpPr>
          <p:cNvPr id="44038" name="Rectangle 1">
            <a:extLst>
              <a:ext uri="{FF2B5EF4-FFF2-40B4-BE49-F238E27FC236}">
                <a16:creationId xmlns:a16="http://schemas.microsoft.com/office/drawing/2014/main" id="{D953F001-42BA-4661-84AE-BDA3B094639D}"/>
              </a:ext>
            </a:extLst>
          </p:cNvPr>
          <p:cNvSpPr>
            <a:spLocks noChangeArrowheads="1"/>
          </p:cNvSpPr>
          <p:nvPr/>
        </p:nvSpPr>
        <p:spPr bwMode="auto">
          <a:xfrm>
            <a:off x="250825" y="2836863"/>
            <a:ext cx="86423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00"/>
                </a:solidFill>
              </a:rPr>
              <a:t>Rolling friction has a complex origin. </a:t>
            </a:r>
          </a:p>
          <a:p>
            <a:pPr>
              <a:spcBef>
                <a:spcPct val="50000"/>
              </a:spcBef>
            </a:pPr>
            <a:r>
              <a:rPr lang="en-US" altLang="en-US" b="1">
                <a:solidFill>
                  <a:srgbClr val="FF99FF"/>
                </a:solidFill>
              </a:rPr>
              <a:t>During rolling, the surfaces in contact get </a:t>
            </a:r>
            <a:r>
              <a:rPr lang="en-US" altLang="en-US" b="1">
                <a:solidFill>
                  <a:srgbClr val="00FFFF"/>
                </a:solidFill>
              </a:rPr>
              <a:t>momentarily deformed a little</a:t>
            </a:r>
            <a:r>
              <a:rPr lang="en-US" altLang="en-US" b="1">
                <a:solidFill>
                  <a:srgbClr val="FF99FF"/>
                </a:solidFill>
              </a:rPr>
              <a:t>, and this results in a </a:t>
            </a:r>
            <a:r>
              <a:rPr lang="en-US" altLang="en-US" b="1">
                <a:solidFill>
                  <a:srgbClr val="9999FF"/>
                </a:solidFill>
              </a:rPr>
              <a:t>finite area (not a point)</a:t>
            </a:r>
            <a:r>
              <a:rPr lang="en-US" altLang="en-US" b="1">
                <a:solidFill>
                  <a:srgbClr val="FF99FF"/>
                </a:solidFill>
              </a:rPr>
              <a:t> of the body being in contact with the surface.  </a:t>
            </a:r>
          </a:p>
          <a:p>
            <a:pPr>
              <a:spcBef>
                <a:spcPct val="50000"/>
              </a:spcBef>
            </a:pPr>
            <a:r>
              <a:rPr lang="en-US" altLang="en-US" b="1">
                <a:solidFill>
                  <a:srgbClr val="92D050"/>
                </a:solidFill>
              </a:rPr>
              <a:t>The net effect is that the component of the contact force parallel to the surface opposes the motion.</a:t>
            </a:r>
          </a:p>
        </p:txBody>
      </p:sp>
      <p:sp>
        <p:nvSpPr>
          <p:cNvPr id="44039" name="TextBox 2">
            <a:extLst>
              <a:ext uri="{FF2B5EF4-FFF2-40B4-BE49-F238E27FC236}">
                <a16:creationId xmlns:a16="http://schemas.microsoft.com/office/drawing/2014/main" id="{74A66123-8305-4021-80F4-129DB78E427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4040" name="TextBox 11">
            <a:extLst>
              <a:ext uri="{FF2B5EF4-FFF2-40B4-BE49-F238E27FC236}">
                <a16:creationId xmlns:a16="http://schemas.microsoft.com/office/drawing/2014/main" id="{E7B6EC97-B515-46D9-A3D7-51FDB5EEB8EF}"/>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4041" name="TextBox 12">
            <a:extLst>
              <a:ext uri="{FF2B5EF4-FFF2-40B4-BE49-F238E27FC236}">
                <a16:creationId xmlns:a16="http://schemas.microsoft.com/office/drawing/2014/main" id="{DD047454-8EE2-429A-9653-DF5C3D0D13AC}"/>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wipe(up)">
                                      <p:cBhvr>
                                        <p:cTn id="7" dur="500"/>
                                        <p:tgtEl>
                                          <p:spTgt spid="440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4034"/>
                                        </p:tgtEl>
                                        <p:attrNameLst>
                                          <p:attrName>style.visibility</p:attrName>
                                        </p:attrNameLst>
                                      </p:cBhvr>
                                      <p:to>
                                        <p:strVal val="visible"/>
                                      </p:to>
                                    </p:set>
                                    <p:animEffect transition="in" filter="wipe(left)">
                                      <p:cBhvr>
                                        <p:cTn id="12" dur="500"/>
                                        <p:tgtEl>
                                          <p:spTgt spid="440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par>
                          <p:cTn id="21" fill="hold" nodeType="afterGroup">
                            <p:stCondLst>
                              <p:cond delay="0"/>
                            </p:stCondLst>
                            <p:childTnLst>
                              <p:par>
                                <p:cTn id="22" presetID="8" presetClass="emph" presetSubtype="0" decel="100000" fill="hold" nodeType="afterEffect">
                                  <p:stCondLst>
                                    <p:cond delay="0"/>
                                  </p:stCondLst>
                                  <p:childTnLst>
                                    <p:animRot by="45000000">
                                      <p:cBhvr>
                                        <p:cTn id="23" dur="2000" fill="hold"/>
                                        <p:tgtEl>
                                          <p:spTgt spid="3"/>
                                        </p:tgtEl>
                                        <p:attrNameLst>
                                          <p:attrName>r</p:attrName>
                                        </p:attrNameLst>
                                      </p:cBhvr>
                                    </p:animRot>
                                  </p:childTnLst>
                                </p:cTn>
                              </p:par>
                              <p:par>
                                <p:cTn id="24" presetID="42" presetClass="path" presetSubtype="0" decel="100000" fill="hold" nodeType="withEffect">
                                  <p:stCondLst>
                                    <p:cond delay="0"/>
                                  </p:stCondLst>
                                  <p:childTnLst>
                                    <p:animMotion origin="layout" path="M -1.38889E-6 -3.10823E-6 L 0.73438 -0.00231 " pathEditMode="relative" rAng="0" ptsTypes="AA">
                                      <p:cBhvr>
                                        <p:cTn id="25" dur="2000" fill="hold"/>
                                        <p:tgtEl>
                                          <p:spTgt spid="3"/>
                                        </p:tgtEl>
                                        <p:attrNameLst>
                                          <p:attrName>ppt_x</p:attrName>
                                          <p:attrName>ppt_y</p:attrName>
                                        </p:attrNameLst>
                                      </p:cBhvr>
                                      <p:rCtr x="36719" y="-116"/>
                                    </p:animMotion>
                                  </p:childTnLst>
                                </p:cTn>
                              </p:par>
                              <p:par>
                                <p:cTn id="26" presetID="42" presetClass="path" presetSubtype="0" decel="100000" fill="hold" nodeType="withEffect">
                                  <p:stCondLst>
                                    <p:cond delay="0"/>
                                  </p:stCondLst>
                                  <p:childTnLst>
                                    <p:animMotion origin="layout" path="M 1.66667E-6 -1.01758E-7 L 0.73385 -0.0037 " pathEditMode="relative" rAng="0" ptsTypes="AA">
                                      <p:cBhvr>
                                        <p:cTn id="27" dur="2000" fill="hold"/>
                                        <p:tgtEl>
                                          <p:spTgt spid="15"/>
                                        </p:tgtEl>
                                        <p:attrNameLst>
                                          <p:attrName>ppt_x</p:attrName>
                                          <p:attrName>ppt_y</p:attrName>
                                        </p:attrNameLst>
                                      </p:cBhvr>
                                      <p:rCtr x="36684" y="-185"/>
                                    </p:animMotion>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44038">
                                            <p:txEl>
                                              <p:pRg st="0" end="0"/>
                                            </p:txEl>
                                          </p:spTgt>
                                        </p:tgtEl>
                                        <p:attrNameLst>
                                          <p:attrName>style.visibility</p:attrName>
                                        </p:attrNameLst>
                                      </p:cBhvr>
                                      <p:to>
                                        <p:strVal val="visible"/>
                                      </p:to>
                                    </p:set>
                                    <p:animEffect transition="in" filter="wipe(up)">
                                      <p:cBhvr>
                                        <p:cTn id="32" dur="500"/>
                                        <p:tgtEl>
                                          <p:spTgt spid="44038">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44038">
                                            <p:txEl>
                                              <p:pRg st="1" end="1"/>
                                            </p:txEl>
                                          </p:spTgt>
                                        </p:tgtEl>
                                        <p:attrNameLst>
                                          <p:attrName>style.visibility</p:attrName>
                                        </p:attrNameLst>
                                      </p:cBhvr>
                                      <p:to>
                                        <p:strVal val="visible"/>
                                      </p:to>
                                    </p:set>
                                    <p:animEffect transition="in" filter="wipe(up)">
                                      <p:cBhvr>
                                        <p:cTn id="37" dur="500"/>
                                        <p:tgtEl>
                                          <p:spTgt spid="44038">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44038">
                                            <p:txEl>
                                              <p:pRg st="2" end="2"/>
                                            </p:txEl>
                                          </p:spTgt>
                                        </p:tgtEl>
                                        <p:attrNameLst>
                                          <p:attrName>style.visibility</p:attrName>
                                        </p:attrNameLst>
                                      </p:cBhvr>
                                      <p:to>
                                        <p:strVal val="visible"/>
                                      </p:to>
                                    </p:set>
                                    <p:animEffect transition="in" filter="wipe(up)">
                                      <p:cBhvr>
                                        <p:cTn id="42" dur="500"/>
                                        <p:tgtEl>
                                          <p:spTgt spid="440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01">
            <a:extLst>
              <a:ext uri="{FF2B5EF4-FFF2-40B4-BE49-F238E27FC236}">
                <a16:creationId xmlns:a16="http://schemas.microsoft.com/office/drawing/2014/main" id="{DF3BFA3E-8C44-4AD4-A2C1-8D6759E66EA7}"/>
              </a:ext>
            </a:extLst>
          </p:cNvPr>
          <p:cNvSpPr>
            <a:spLocks noChangeArrowheads="1"/>
          </p:cNvSpPr>
          <p:nvPr/>
        </p:nvSpPr>
        <p:spPr bwMode="auto">
          <a:xfrm>
            <a:off x="250825" y="44450"/>
            <a:ext cx="3600450"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FF9966"/>
                </a:solidFill>
              </a:rPr>
              <a:t>Friction is a Necessary Evil</a:t>
            </a:r>
          </a:p>
        </p:txBody>
      </p:sp>
      <p:sp>
        <p:nvSpPr>
          <p:cNvPr id="3" name="Rectangle 2">
            <a:extLst>
              <a:ext uri="{FF2B5EF4-FFF2-40B4-BE49-F238E27FC236}">
                <a16:creationId xmlns:a16="http://schemas.microsoft.com/office/drawing/2014/main" id="{6409E23F-CA2F-452D-AA5D-E5A37AB1FA7A}"/>
              </a:ext>
            </a:extLst>
          </p:cNvPr>
          <p:cNvSpPr/>
          <p:nvPr/>
        </p:nvSpPr>
        <p:spPr>
          <a:xfrm>
            <a:off x="250825" y="495300"/>
            <a:ext cx="8569325" cy="4386263"/>
          </a:xfrm>
          <a:prstGeom prst="rect">
            <a:avLst/>
          </a:prstGeom>
        </p:spPr>
        <p:txBody>
          <a:bodyPr>
            <a:spAutoFit/>
          </a:bodyPr>
          <a:lstStyle/>
          <a:p>
            <a:pPr eaLnBrk="0" hangingPunct="0">
              <a:spcBef>
                <a:spcPct val="50000"/>
              </a:spcBef>
              <a:defRPr/>
            </a:pPr>
            <a:r>
              <a:rPr lang="en-US" b="1" dirty="0">
                <a:solidFill>
                  <a:srgbClr val="FFFFCC"/>
                </a:solidFill>
              </a:rPr>
              <a:t>In many situations, friction has a negative role.</a:t>
            </a:r>
          </a:p>
          <a:p>
            <a:pPr marL="342900" indent="-342900" eaLnBrk="0" hangingPunct="0">
              <a:spcBef>
                <a:spcPct val="50000"/>
              </a:spcBef>
              <a:buFontTx/>
              <a:buAutoNum type="arabicPeriod"/>
              <a:defRPr/>
            </a:pPr>
            <a:r>
              <a:rPr lang="en-US" b="1" dirty="0">
                <a:solidFill>
                  <a:srgbClr val="9999FF"/>
                </a:solidFill>
              </a:rPr>
              <a:t>It opposes relative motion and hence dissipates more power in the form of heat like in a machine with different moving parts.</a:t>
            </a:r>
          </a:p>
          <a:p>
            <a:pPr marL="342900" indent="-342900" eaLnBrk="0" hangingPunct="0">
              <a:spcBef>
                <a:spcPct val="50000"/>
              </a:spcBef>
              <a:buFontTx/>
              <a:buAutoNum type="arabicPeriod"/>
              <a:defRPr/>
            </a:pPr>
            <a:r>
              <a:rPr lang="en-US" b="1" dirty="0">
                <a:solidFill>
                  <a:srgbClr val="FF00FF"/>
                </a:solidFill>
              </a:rPr>
              <a:t>It causes wear and tear of machinery parts in contact and the </a:t>
            </a:r>
            <a:r>
              <a:rPr lang="en-US" b="1" dirty="0" err="1">
                <a:solidFill>
                  <a:srgbClr val="FF00FF"/>
                </a:solidFill>
              </a:rPr>
              <a:t>tyre</a:t>
            </a:r>
            <a:r>
              <a:rPr lang="en-US" b="1" dirty="0">
                <a:solidFill>
                  <a:srgbClr val="FF00FF"/>
                </a:solidFill>
              </a:rPr>
              <a:t> of automobiles.</a:t>
            </a:r>
          </a:p>
          <a:p>
            <a:pPr eaLnBrk="0" hangingPunct="0">
              <a:spcBef>
                <a:spcPct val="50000"/>
              </a:spcBef>
              <a:defRPr/>
            </a:pPr>
            <a:r>
              <a:rPr lang="en-US" b="1" dirty="0">
                <a:solidFill>
                  <a:srgbClr val="FFFF00"/>
                </a:solidFill>
              </a:rPr>
              <a:t>In many practical situations, however, friction is critically needed. </a:t>
            </a:r>
          </a:p>
          <a:p>
            <a:pPr marL="342900" indent="-342900" eaLnBrk="0" hangingPunct="0">
              <a:spcBef>
                <a:spcPct val="50000"/>
              </a:spcBef>
              <a:buFontTx/>
              <a:buAutoNum type="arabicPeriod"/>
              <a:defRPr/>
            </a:pPr>
            <a:r>
              <a:rPr lang="en-US" b="1" dirty="0">
                <a:solidFill>
                  <a:srgbClr val="FF99FF"/>
                </a:solidFill>
              </a:rPr>
              <a:t>Brakes in machines and automobiles use friction to stop the motion of them.</a:t>
            </a:r>
          </a:p>
          <a:p>
            <a:pPr marL="342900" indent="-342900" eaLnBrk="0" hangingPunct="0">
              <a:spcBef>
                <a:spcPct val="50000"/>
              </a:spcBef>
              <a:buFontTx/>
              <a:buAutoNum type="arabicPeriod"/>
              <a:defRPr/>
            </a:pPr>
            <a:r>
              <a:rPr lang="en-US" b="1" dirty="0">
                <a:solidFill>
                  <a:srgbClr val="00B050"/>
                </a:solidFill>
              </a:rPr>
              <a:t>We can not walk without sufficient friction.</a:t>
            </a:r>
          </a:p>
          <a:p>
            <a:pPr marL="342900" indent="-342900" eaLnBrk="0" hangingPunct="0">
              <a:spcBef>
                <a:spcPct val="50000"/>
              </a:spcBef>
              <a:buFontTx/>
              <a:buAutoNum type="arabicPeriod"/>
              <a:defRPr/>
            </a:pPr>
            <a:r>
              <a:rPr lang="en-US" b="1" dirty="0">
                <a:solidFill>
                  <a:srgbClr val="0066FF"/>
                </a:solidFill>
              </a:rPr>
              <a:t>It is impossible for a car to move on slippery roads.</a:t>
            </a:r>
          </a:p>
          <a:p>
            <a:pPr marL="342900" indent="-342900" eaLnBrk="0" hangingPunct="0">
              <a:spcBef>
                <a:spcPct val="50000"/>
              </a:spcBef>
              <a:buFontTx/>
              <a:buAutoNum type="arabicPeriod"/>
              <a:defRPr/>
            </a:pPr>
            <a:r>
              <a:rPr lang="en-US" b="1" dirty="0">
                <a:solidFill>
                  <a:srgbClr val="FF9999"/>
                </a:solidFill>
              </a:rPr>
              <a:t>On an ordinary road, the friction between the </a:t>
            </a:r>
            <a:r>
              <a:rPr lang="en-US" b="1" dirty="0" err="1">
                <a:solidFill>
                  <a:srgbClr val="FF9999"/>
                </a:solidFill>
              </a:rPr>
              <a:t>tyre</a:t>
            </a:r>
            <a:r>
              <a:rPr lang="en-US" b="1" dirty="0">
                <a:solidFill>
                  <a:srgbClr val="FF9999"/>
                </a:solidFill>
              </a:rPr>
              <a:t> and the road provides the necessary external force to accelerate the car.</a:t>
            </a:r>
          </a:p>
        </p:txBody>
      </p:sp>
      <p:sp>
        <p:nvSpPr>
          <p:cNvPr id="45060" name="TextBox 2">
            <a:extLst>
              <a:ext uri="{FF2B5EF4-FFF2-40B4-BE49-F238E27FC236}">
                <a16:creationId xmlns:a16="http://schemas.microsoft.com/office/drawing/2014/main" id="{3B4B992D-5350-4793-8809-ABE464B3222C}"/>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5061" name="TextBox 11">
            <a:extLst>
              <a:ext uri="{FF2B5EF4-FFF2-40B4-BE49-F238E27FC236}">
                <a16:creationId xmlns:a16="http://schemas.microsoft.com/office/drawing/2014/main" id="{CCCB8CAA-912E-455E-9B4C-B7519A6D7C9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5062" name="TextBox 12">
            <a:extLst>
              <a:ext uri="{FF2B5EF4-FFF2-40B4-BE49-F238E27FC236}">
                <a16:creationId xmlns:a16="http://schemas.microsoft.com/office/drawing/2014/main" id="{7CF4C482-BB9C-46CB-B8A7-EBE1EF5FCB1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 fill="hold"/>
                                        <p:tgtEl>
                                          <p:spTgt spid="45058"/>
                                        </p:tgtEl>
                                        <p:attrNameLst>
                                          <p:attrName>ppt_x</p:attrName>
                                        </p:attrNameLst>
                                      </p:cBhvr>
                                      <p:tavLst>
                                        <p:tav tm="0">
                                          <p:val>
                                            <p:strVal val="0-#ppt_w/2"/>
                                          </p:val>
                                        </p:tav>
                                        <p:tav tm="100000">
                                          <p:val>
                                            <p:strVal val="#ppt_x"/>
                                          </p:val>
                                        </p:tav>
                                      </p:tavLst>
                                    </p:anim>
                                    <p:anim calcmode="lin" valueType="num">
                                      <p:cBhvr additive="base">
                                        <p:cTn id="8" dur="500" fill="hold"/>
                                        <p:tgtEl>
                                          <p:spTgt spid="450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left)">
                                      <p:cBhvr>
                                        <p:cTn id="13" dur="500"/>
                                        <p:tgtEl>
                                          <p:spTgt spid="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left)">
                                      <p:cBhvr>
                                        <p:cTn id="18" dur="500"/>
                                        <p:tgtEl>
                                          <p:spTgt spid="3">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left)">
                                      <p:cBhvr>
                                        <p:cTn id="23" dur="500"/>
                                        <p:tgtEl>
                                          <p:spTgt spid="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left)">
                                      <p:cBhvr>
                                        <p:cTn id="28" dur="500"/>
                                        <p:tgtEl>
                                          <p:spTgt spid="3">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left)">
                                      <p:cBhvr>
                                        <p:cTn id="33" dur="500"/>
                                        <p:tgtEl>
                                          <p:spTgt spid="3">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left)">
                                      <p:cBhvr>
                                        <p:cTn id="38" dur="500"/>
                                        <p:tgtEl>
                                          <p:spTgt spid="3">
                                            <p:txEl>
                                              <p:pRg st="5" end="5"/>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left)">
                                      <p:cBhvr>
                                        <p:cTn id="43" dur="500"/>
                                        <p:tgtEl>
                                          <p:spTgt spid="3">
                                            <p:txEl>
                                              <p:pRg st="6" end="6"/>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wipe(left)">
                                      <p:cBhvr>
                                        <p:cTn id="4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8" name="Donut 43017">
            <a:extLst>
              <a:ext uri="{FF2B5EF4-FFF2-40B4-BE49-F238E27FC236}">
                <a16:creationId xmlns:a16="http://schemas.microsoft.com/office/drawing/2014/main" id="{2B86B370-8EBC-421C-8A21-5D57464B377F}"/>
              </a:ext>
            </a:extLst>
          </p:cNvPr>
          <p:cNvSpPr/>
          <p:nvPr/>
        </p:nvSpPr>
        <p:spPr>
          <a:xfrm>
            <a:off x="1498600" y="3786188"/>
            <a:ext cx="1625600" cy="1608137"/>
          </a:xfrm>
          <a:prstGeom prst="donut">
            <a:avLst>
              <a:gd name="adj" fmla="val 23850"/>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93" name="Oval 252">
            <a:extLst>
              <a:ext uri="{FF2B5EF4-FFF2-40B4-BE49-F238E27FC236}">
                <a16:creationId xmlns:a16="http://schemas.microsoft.com/office/drawing/2014/main" id="{B590BAB6-C12D-4FB5-A7D8-D85B69673390}"/>
              </a:ext>
            </a:extLst>
          </p:cNvPr>
          <p:cNvSpPr>
            <a:spLocks noChangeArrowheads="1"/>
          </p:cNvSpPr>
          <p:nvPr/>
        </p:nvSpPr>
        <p:spPr bwMode="auto">
          <a:xfrm>
            <a:off x="5230018" y="3789040"/>
            <a:ext cx="1646238" cy="1619250"/>
          </a:xfrm>
          <a:prstGeom prst="ellips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w="57150">
            <a:solidFill>
              <a:srgbClr val="FFC000"/>
            </a:solidFill>
            <a:round/>
            <a:headEnd/>
            <a:tailEnd/>
          </a:ln>
        </p:spPr>
        <p:txBody>
          <a:bodyPr wrap="none" anchor="ctr"/>
          <a:lstStyle/>
          <a:p>
            <a:pPr>
              <a:defRPr/>
            </a:pPr>
            <a:endParaRPr lang="en-IN"/>
          </a:p>
        </p:txBody>
      </p:sp>
      <p:sp>
        <p:nvSpPr>
          <p:cNvPr id="46086" name="Rectangle 301">
            <a:extLst>
              <a:ext uri="{FF2B5EF4-FFF2-40B4-BE49-F238E27FC236}">
                <a16:creationId xmlns:a16="http://schemas.microsoft.com/office/drawing/2014/main" id="{50C5D6D8-7C00-4306-8499-7FD471E0BAD8}"/>
              </a:ext>
            </a:extLst>
          </p:cNvPr>
          <p:cNvSpPr>
            <a:spLocks noChangeArrowheads="1"/>
          </p:cNvSpPr>
          <p:nvPr/>
        </p:nvSpPr>
        <p:spPr bwMode="auto">
          <a:xfrm>
            <a:off x="250825" y="44450"/>
            <a:ext cx="3816350"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00CCFF"/>
                </a:solidFill>
              </a:rPr>
              <a:t>Methods of reducing friction</a:t>
            </a:r>
          </a:p>
        </p:txBody>
      </p:sp>
      <p:sp>
        <p:nvSpPr>
          <p:cNvPr id="46087" name="Rectangle 2">
            <a:extLst>
              <a:ext uri="{FF2B5EF4-FFF2-40B4-BE49-F238E27FC236}">
                <a16:creationId xmlns:a16="http://schemas.microsoft.com/office/drawing/2014/main" id="{F54E55F9-E83F-4CF3-986B-159CE88DE10A}"/>
              </a:ext>
            </a:extLst>
          </p:cNvPr>
          <p:cNvSpPr>
            <a:spLocks noChangeArrowheads="1"/>
          </p:cNvSpPr>
          <p:nvPr/>
        </p:nvSpPr>
        <p:spPr bwMode="auto">
          <a:xfrm>
            <a:off x="250825" y="550863"/>
            <a:ext cx="8569325"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a:pPr>
            <a:r>
              <a:rPr lang="en-US" altLang="en-US" b="1">
                <a:solidFill>
                  <a:srgbClr val="FFC000"/>
                </a:solidFill>
              </a:rPr>
              <a:t>Solid (e.g. graphite), semisolid (e.g. grease) and liquid (e.g. oil) lubricants can be used to reduce the friction.</a:t>
            </a:r>
          </a:p>
          <a:p>
            <a:pPr>
              <a:spcBef>
                <a:spcPct val="50000"/>
              </a:spcBef>
              <a:buFontTx/>
              <a:buAutoNum type="arabicPeriod"/>
            </a:pPr>
            <a:r>
              <a:rPr lang="en-US" altLang="en-US" b="1">
                <a:solidFill>
                  <a:srgbClr val="FF00FF"/>
                </a:solidFill>
              </a:rPr>
              <a:t>Ball-bearings can be used to reduce the friction since the rolling friction is less.</a:t>
            </a:r>
          </a:p>
          <a:p>
            <a:pPr>
              <a:spcBef>
                <a:spcPct val="50000"/>
              </a:spcBef>
              <a:buFontTx/>
              <a:buAutoNum type="arabicPeriod"/>
            </a:pPr>
            <a:r>
              <a:rPr lang="en-US" altLang="en-US" b="1">
                <a:solidFill>
                  <a:srgbClr val="00FF99"/>
                </a:solidFill>
              </a:rPr>
              <a:t>A thin air cushion can be used between the solid surfaces to reduce the friction.</a:t>
            </a:r>
          </a:p>
          <a:p>
            <a:pPr>
              <a:spcBef>
                <a:spcPct val="50000"/>
              </a:spcBef>
              <a:buFontTx/>
              <a:buAutoNum type="arabicPeriod"/>
            </a:pPr>
            <a:r>
              <a:rPr lang="en-US" altLang="en-US" b="1">
                <a:solidFill>
                  <a:srgbClr val="9999FF"/>
                </a:solidFill>
              </a:rPr>
              <a:t>A proper combination of alloy surfaces can reduce the friction.</a:t>
            </a:r>
          </a:p>
        </p:txBody>
      </p:sp>
      <p:sp>
        <p:nvSpPr>
          <p:cNvPr id="46088" name="Oval 252">
            <a:extLst>
              <a:ext uri="{FF2B5EF4-FFF2-40B4-BE49-F238E27FC236}">
                <a16:creationId xmlns:a16="http://schemas.microsoft.com/office/drawing/2014/main" id="{71C993B9-58FC-4B34-9372-BE960F17AED2}"/>
              </a:ext>
            </a:extLst>
          </p:cNvPr>
          <p:cNvSpPr>
            <a:spLocks noChangeArrowheads="1"/>
          </p:cNvSpPr>
          <p:nvPr/>
        </p:nvSpPr>
        <p:spPr bwMode="auto">
          <a:xfrm>
            <a:off x="1485900" y="3789363"/>
            <a:ext cx="1646238" cy="1619250"/>
          </a:xfrm>
          <a:prstGeom prst="ellipse">
            <a:avLst/>
          </a:prstGeom>
          <a:noFill/>
          <a:ln w="57150">
            <a:solidFill>
              <a:srgbClr val="FFC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46089" name="Oval 252">
            <a:extLst>
              <a:ext uri="{FF2B5EF4-FFF2-40B4-BE49-F238E27FC236}">
                <a16:creationId xmlns:a16="http://schemas.microsoft.com/office/drawing/2014/main" id="{C47C4B08-704C-4858-8E39-C64749350F48}"/>
              </a:ext>
            </a:extLst>
          </p:cNvPr>
          <p:cNvSpPr>
            <a:spLocks noChangeArrowheads="1"/>
          </p:cNvSpPr>
          <p:nvPr/>
        </p:nvSpPr>
        <p:spPr bwMode="auto">
          <a:xfrm>
            <a:off x="1846263" y="4143375"/>
            <a:ext cx="919162" cy="877888"/>
          </a:xfrm>
          <a:prstGeom prst="ellipse">
            <a:avLst/>
          </a:prstGeom>
          <a:noFill/>
          <a:ln w="38100">
            <a:solidFill>
              <a:srgbClr val="FFC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18" name="Group 17">
            <a:extLst>
              <a:ext uri="{FF2B5EF4-FFF2-40B4-BE49-F238E27FC236}">
                <a16:creationId xmlns:a16="http://schemas.microsoft.com/office/drawing/2014/main" id="{E6E4BD6B-DAD2-4F17-8150-85C18C3F5177}"/>
              </a:ext>
            </a:extLst>
          </p:cNvPr>
          <p:cNvGrpSpPr>
            <a:grpSpLocks/>
          </p:cNvGrpSpPr>
          <p:nvPr/>
        </p:nvGrpSpPr>
        <p:grpSpPr bwMode="auto">
          <a:xfrm>
            <a:off x="1857375" y="4143375"/>
            <a:ext cx="919163" cy="906463"/>
            <a:chOff x="3008313" y="5517604"/>
            <a:chExt cx="657095" cy="663960"/>
          </a:xfrm>
        </p:grpSpPr>
        <p:sp>
          <p:nvSpPr>
            <p:cNvPr id="46147" name="Oval 252">
              <a:extLst>
                <a:ext uri="{FF2B5EF4-FFF2-40B4-BE49-F238E27FC236}">
                  <a16:creationId xmlns:a16="http://schemas.microsoft.com/office/drawing/2014/main" id="{3311C3CE-29D4-481B-9266-4FBD0E438E84}"/>
                </a:ext>
              </a:extLst>
            </p:cNvPr>
            <p:cNvSpPr>
              <a:spLocks noChangeArrowheads="1"/>
            </p:cNvSpPr>
            <p:nvPr/>
          </p:nvSpPr>
          <p:spPr bwMode="auto">
            <a:xfrm>
              <a:off x="3008313" y="5517604"/>
              <a:ext cx="647700" cy="647700"/>
            </a:xfrm>
            <a:prstGeom prst="ellipse">
              <a:avLst/>
            </a:prstGeom>
            <a:noFill/>
            <a:ln w="38100">
              <a:solidFill>
                <a:srgbClr val="FFC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46148" name="Group 57">
              <a:extLst>
                <a:ext uri="{FF2B5EF4-FFF2-40B4-BE49-F238E27FC236}">
                  <a16:creationId xmlns:a16="http://schemas.microsoft.com/office/drawing/2014/main" id="{1B7705BD-BD58-42B3-B3B1-14C3345003D1}"/>
                </a:ext>
              </a:extLst>
            </p:cNvPr>
            <p:cNvGrpSpPr>
              <a:grpSpLocks/>
            </p:cNvGrpSpPr>
            <p:nvPr/>
          </p:nvGrpSpPr>
          <p:grpSpPr bwMode="auto">
            <a:xfrm>
              <a:off x="3014328" y="5517604"/>
              <a:ext cx="647700" cy="647700"/>
              <a:chOff x="3014328" y="5517604"/>
              <a:chExt cx="647700" cy="647700"/>
            </a:xfrm>
          </p:grpSpPr>
          <p:cxnSp>
            <p:nvCxnSpPr>
              <p:cNvPr id="24" name="Straight Connector 23">
                <a:extLst>
                  <a:ext uri="{FF2B5EF4-FFF2-40B4-BE49-F238E27FC236}">
                    <a16:creationId xmlns:a16="http://schemas.microsoft.com/office/drawing/2014/main" id="{65E71113-8AB5-4C3F-9FCC-8E7BCDE842EE}"/>
                  </a:ext>
                </a:extLst>
              </p:cNvPr>
              <p:cNvCxnSpPr>
                <a:stCxn id="46147" idx="0"/>
                <a:endCxn id="46147" idx="4"/>
              </p:cNvCxnSpPr>
              <p:nvPr/>
            </p:nvCxnSpPr>
            <p:spPr>
              <a:xfrm>
                <a:off x="3331754" y="5517604"/>
                <a:ext cx="0" cy="64768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F2EEAD3-A0E8-4406-86D9-3ACEF4AE6E6C}"/>
                  </a:ext>
                </a:extLst>
              </p:cNvPr>
              <p:cNvCxnSpPr/>
              <p:nvPr/>
            </p:nvCxnSpPr>
            <p:spPr>
              <a:xfrm rot="5400000">
                <a:off x="3337995" y="5520344"/>
                <a:ext cx="0" cy="648015"/>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grpSp>
          <p:nvGrpSpPr>
            <p:cNvPr id="46149" name="Group 58">
              <a:extLst>
                <a:ext uri="{FF2B5EF4-FFF2-40B4-BE49-F238E27FC236}">
                  <a16:creationId xmlns:a16="http://schemas.microsoft.com/office/drawing/2014/main" id="{443B1A49-8EEB-4067-9C38-D16F3B72B229}"/>
                </a:ext>
              </a:extLst>
            </p:cNvPr>
            <p:cNvGrpSpPr>
              <a:grpSpLocks/>
            </p:cNvGrpSpPr>
            <p:nvPr/>
          </p:nvGrpSpPr>
          <p:grpSpPr bwMode="auto">
            <a:xfrm rot="2813082">
              <a:off x="3017708" y="5533864"/>
              <a:ext cx="647700" cy="647700"/>
              <a:chOff x="3014328" y="5517604"/>
              <a:chExt cx="647700" cy="647700"/>
            </a:xfrm>
          </p:grpSpPr>
          <p:cxnSp>
            <p:nvCxnSpPr>
              <p:cNvPr id="22" name="Straight Connector 21">
                <a:extLst>
                  <a:ext uri="{FF2B5EF4-FFF2-40B4-BE49-F238E27FC236}">
                    <a16:creationId xmlns:a16="http://schemas.microsoft.com/office/drawing/2014/main" id="{7CBA62AF-3010-485E-A52E-E54534529740}"/>
                  </a:ext>
                </a:extLst>
              </p:cNvPr>
              <p:cNvCxnSpPr/>
              <p:nvPr/>
            </p:nvCxnSpPr>
            <p:spPr>
              <a:xfrm>
                <a:off x="3327843" y="5512292"/>
                <a:ext cx="0" cy="661634"/>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A7145FF-BC99-4EC0-B15F-5ABB738B847D}"/>
                  </a:ext>
                </a:extLst>
              </p:cNvPr>
              <p:cNvCxnSpPr/>
              <p:nvPr/>
            </p:nvCxnSpPr>
            <p:spPr>
              <a:xfrm rot="5400000">
                <a:off x="3330517" y="5513742"/>
                <a:ext cx="0" cy="6465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grpSp>
      <p:grpSp>
        <p:nvGrpSpPr>
          <p:cNvPr id="4" name="Group 3">
            <a:extLst>
              <a:ext uri="{FF2B5EF4-FFF2-40B4-BE49-F238E27FC236}">
                <a16:creationId xmlns:a16="http://schemas.microsoft.com/office/drawing/2014/main" id="{E3DF5C63-10CB-4BA7-91CE-9B0B3670738B}"/>
              </a:ext>
            </a:extLst>
          </p:cNvPr>
          <p:cNvGrpSpPr>
            <a:grpSpLocks/>
          </p:cNvGrpSpPr>
          <p:nvPr/>
        </p:nvGrpSpPr>
        <p:grpSpPr bwMode="auto">
          <a:xfrm>
            <a:off x="2606675" y="4000500"/>
            <a:ext cx="323850" cy="323850"/>
            <a:chOff x="3892767" y="3947027"/>
            <a:chExt cx="323850" cy="323850"/>
          </a:xfrm>
        </p:grpSpPr>
        <p:sp>
          <p:nvSpPr>
            <p:cNvPr id="48" name="Oval 248">
              <a:extLst>
                <a:ext uri="{FF2B5EF4-FFF2-40B4-BE49-F238E27FC236}">
                  <a16:creationId xmlns:a16="http://schemas.microsoft.com/office/drawing/2014/main" id="{0E700EC4-5D77-440A-9596-1C2688A3E38F}"/>
                </a:ext>
              </a:extLst>
            </p:cNvPr>
            <p:cNvSpPr>
              <a:spLocks noChangeArrowheads="1"/>
            </p:cNvSpPr>
            <p:nvPr/>
          </p:nvSpPr>
          <p:spPr bwMode="auto">
            <a:xfrm>
              <a:off x="3892767" y="3947027"/>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3" name="Oval 2">
              <a:extLst>
                <a:ext uri="{FF2B5EF4-FFF2-40B4-BE49-F238E27FC236}">
                  <a16:creationId xmlns:a16="http://schemas.microsoft.com/office/drawing/2014/main" id="{2486A3B4-2068-4FF6-B428-0507B49AA2B1}"/>
                </a:ext>
              </a:extLst>
            </p:cNvPr>
            <p:cNvSpPr/>
            <p:nvPr/>
          </p:nvSpPr>
          <p:spPr>
            <a:xfrm>
              <a:off x="4054692" y="3991477"/>
              <a:ext cx="46038" cy="46038"/>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7" name="Group 6">
            <a:extLst>
              <a:ext uri="{FF2B5EF4-FFF2-40B4-BE49-F238E27FC236}">
                <a16:creationId xmlns:a16="http://schemas.microsoft.com/office/drawing/2014/main" id="{A378F094-BAC9-475B-9E84-24E7BEBC8953}"/>
              </a:ext>
            </a:extLst>
          </p:cNvPr>
          <p:cNvGrpSpPr>
            <a:grpSpLocks/>
          </p:cNvGrpSpPr>
          <p:nvPr/>
        </p:nvGrpSpPr>
        <p:grpSpPr bwMode="auto">
          <a:xfrm>
            <a:off x="2151063" y="3811588"/>
            <a:ext cx="323850" cy="323850"/>
            <a:chOff x="3436811" y="3758598"/>
            <a:chExt cx="323850" cy="323850"/>
          </a:xfrm>
        </p:grpSpPr>
        <p:sp>
          <p:nvSpPr>
            <p:cNvPr id="33" name="Oval 248">
              <a:extLst>
                <a:ext uri="{FF2B5EF4-FFF2-40B4-BE49-F238E27FC236}">
                  <a16:creationId xmlns:a16="http://schemas.microsoft.com/office/drawing/2014/main" id="{DD09DB4D-2CB0-4A5D-9C7C-8018A9EDDCD7}"/>
                </a:ext>
              </a:extLst>
            </p:cNvPr>
            <p:cNvSpPr>
              <a:spLocks noChangeArrowheads="1"/>
            </p:cNvSpPr>
            <p:nvPr/>
          </p:nvSpPr>
          <p:spPr bwMode="auto">
            <a:xfrm>
              <a:off x="3436811" y="3758598"/>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27" name="Oval 26">
              <a:extLst>
                <a:ext uri="{FF2B5EF4-FFF2-40B4-BE49-F238E27FC236}">
                  <a16:creationId xmlns:a16="http://schemas.microsoft.com/office/drawing/2014/main" id="{6D025C05-7C5E-47BF-8262-2F37C715F3C4}"/>
                </a:ext>
              </a:extLst>
            </p:cNvPr>
            <p:cNvSpPr/>
            <p:nvPr/>
          </p:nvSpPr>
          <p:spPr>
            <a:xfrm>
              <a:off x="3492373" y="3861785"/>
              <a:ext cx="44450" cy="44450"/>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8" name="Group 7">
            <a:extLst>
              <a:ext uri="{FF2B5EF4-FFF2-40B4-BE49-F238E27FC236}">
                <a16:creationId xmlns:a16="http://schemas.microsoft.com/office/drawing/2014/main" id="{313B75C4-6314-45BC-A4EC-051946EE9E7C}"/>
              </a:ext>
            </a:extLst>
          </p:cNvPr>
          <p:cNvGrpSpPr>
            <a:grpSpLocks/>
          </p:cNvGrpSpPr>
          <p:nvPr/>
        </p:nvGrpSpPr>
        <p:grpSpPr bwMode="auto">
          <a:xfrm>
            <a:off x="1690688" y="3995738"/>
            <a:ext cx="323850" cy="323850"/>
            <a:chOff x="2977395" y="3942742"/>
            <a:chExt cx="323850" cy="323850"/>
          </a:xfrm>
        </p:grpSpPr>
        <p:sp>
          <p:nvSpPr>
            <p:cNvPr id="45" name="Oval 248">
              <a:extLst>
                <a:ext uri="{FF2B5EF4-FFF2-40B4-BE49-F238E27FC236}">
                  <a16:creationId xmlns:a16="http://schemas.microsoft.com/office/drawing/2014/main" id="{9185D433-470E-448C-88C8-8CC644A533C5}"/>
                </a:ext>
              </a:extLst>
            </p:cNvPr>
            <p:cNvSpPr>
              <a:spLocks noChangeArrowheads="1"/>
            </p:cNvSpPr>
            <p:nvPr/>
          </p:nvSpPr>
          <p:spPr bwMode="auto">
            <a:xfrm>
              <a:off x="2977395" y="3942742"/>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28" name="Oval 27">
              <a:extLst>
                <a:ext uri="{FF2B5EF4-FFF2-40B4-BE49-F238E27FC236}">
                  <a16:creationId xmlns:a16="http://schemas.microsoft.com/office/drawing/2014/main" id="{7836327C-8B49-4F63-A7EA-126F41ECBB65}"/>
                </a:ext>
              </a:extLst>
            </p:cNvPr>
            <p:cNvSpPr/>
            <p:nvPr/>
          </p:nvSpPr>
          <p:spPr>
            <a:xfrm>
              <a:off x="3131382" y="4014179"/>
              <a:ext cx="46038" cy="44450"/>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0" name="Group 9">
            <a:extLst>
              <a:ext uri="{FF2B5EF4-FFF2-40B4-BE49-F238E27FC236}">
                <a16:creationId xmlns:a16="http://schemas.microsoft.com/office/drawing/2014/main" id="{C400057F-87E6-4F9C-BD49-E25A2E17A84D}"/>
              </a:ext>
            </a:extLst>
          </p:cNvPr>
          <p:cNvGrpSpPr>
            <a:grpSpLocks/>
          </p:cNvGrpSpPr>
          <p:nvPr/>
        </p:nvGrpSpPr>
        <p:grpSpPr bwMode="auto">
          <a:xfrm>
            <a:off x="1512888" y="4437063"/>
            <a:ext cx="323850" cy="323850"/>
            <a:chOff x="2798491" y="4383013"/>
            <a:chExt cx="323850" cy="323850"/>
          </a:xfrm>
        </p:grpSpPr>
        <p:sp>
          <p:nvSpPr>
            <p:cNvPr id="34" name="Oval 248">
              <a:extLst>
                <a:ext uri="{FF2B5EF4-FFF2-40B4-BE49-F238E27FC236}">
                  <a16:creationId xmlns:a16="http://schemas.microsoft.com/office/drawing/2014/main" id="{C8DE62CD-141B-42FD-BE55-07D9BBE3F1AE}"/>
                </a:ext>
              </a:extLst>
            </p:cNvPr>
            <p:cNvSpPr>
              <a:spLocks noChangeArrowheads="1"/>
            </p:cNvSpPr>
            <p:nvPr/>
          </p:nvSpPr>
          <p:spPr bwMode="auto">
            <a:xfrm>
              <a:off x="2798491" y="4383013"/>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29" name="Oval 28">
              <a:extLst>
                <a:ext uri="{FF2B5EF4-FFF2-40B4-BE49-F238E27FC236}">
                  <a16:creationId xmlns:a16="http://schemas.microsoft.com/office/drawing/2014/main" id="{6A274F5E-8789-459A-B9F5-967543B502CB}"/>
                </a:ext>
              </a:extLst>
            </p:cNvPr>
            <p:cNvSpPr/>
            <p:nvPr/>
          </p:nvSpPr>
          <p:spPr>
            <a:xfrm>
              <a:off x="2915966" y="4449688"/>
              <a:ext cx="46037" cy="46037"/>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1" name="Group 10">
            <a:extLst>
              <a:ext uri="{FF2B5EF4-FFF2-40B4-BE49-F238E27FC236}">
                <a16:creationId xmlns:a16="http://schemas.microsoft.com/office/drawing/2014/main" id="{B763E6E7-F63F-48EB-A279-F6019FD9D4A4}"/>
              </a:ext>
            </a:extLst>
          </p:cNvPr>
          <p:cNvGrpSpPr>
            <a:grpSpLocks/>
          </p:cNvGrpSpPr>
          <p:nvPr/>
        </p:nvGrpSpPr>
        <p:grpSpPr bwMode="auto">
          <a:xfrm>
            <a:off x="1681163" y="4859338"/>
            <a:ext cx="323850" cy="323850"/>
            <a:chOff x="2967603" y="4805427"/>
            <a:chExt cx="323850" cy="323850"/>
          </a:xfrm>
        </p:grpSpPr>
        <p:sp>
          <p:nvSpPr>
            <p:cNvPr id="46" name="Oval 248">
              <a:extLst>
                <a:ext uri="{FF2B5EF4-FFF2-40B4-BE49-F238E27FC236}">
                  <a16:creationId xmlns:a16="http://schemas.microsoft.com/office/drawing/2014/main" id="{A421B27F-6721-435F-BB1F-E0E8B163FA1C}"/>
                </a:ext>
              </a:extLst>
            </p:cNvPr>
            <p:cNvSpPr>
              <a:spLocks noChangeArrowheads="1"/>
            </p:cNvSpPr>
            <p:nvPr/>
          </p:nvSpPr>
          <p:spPr bwMode="auto">
            <a:xfrm>
              <a:off x="2967603" y="4805427"/>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30" name="Oval 29">
              <a:extLst>
                <a:ext uri="{FF2B5EF4-FFF2-40B4-BE49-F238E27FC236}">
                  <a16:creationId xmlns:a16="http://schemas.microsoft.com/office/drawing/2014/main" id="{33182D10-C299-4F9B-898B-4D55F28D9CD0}"/>
                </a:ext>
              </a:extLst>
            </p:cNvPr>
            <p:cNvSpPr/>
            <p:nvPr/>
          </p:nvSpPr>
          <p:spPr>
            <a:xfrm>
              <a:off x="3067615" y="5038789"/>
              <a:ext cx="46038" cy="46038"/>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2" name="Group 11">
            <a:extLst>
              <a:ext uri="{FF2B5EF4-FFF2-40B4-BE49-F238E27FC236}">
                <a16:creationId xmlns:a16="http://schemas.microsoft.com/office/drawing/2014/main" id="{8B8EE77F-2609-4F13-9917-4E5E5EFE7109}"/>
              </a:ext>
            </a:extLst>
          </p:cNvPr>
          <p:cNvGrpSpPr>
            <a:grpSpLocks/>
          </p:cNvGrpSpPr>
          <p:nvPr/>
        </p:nvGrpSpPr>
        <p:grpSpPr bwMode="auto">
          <a:xfrm>
            <a:off x="2146300" y="5057775"/>
            <a:ext cx="323850" cy="323850"/>
            <a:chOff x="3433217" y="5004767"/>
            <a:chExt cx="323850" cy="323850"/>
          </a:xfrm>
        </p:grpSpPr>
        <p:sp>
          <p:nvSpPr>
            <p:cNvPr id="32" name="Oval 248">
              <a:extLst>
                <a:ext uri="{FF2B5EF4-FFF2-40B4-BE49-F238E27FC236}">
                  <a16:creationId xmlns:a16="http://schemas.microsoft.com/office/drawing/2014/main" id="{8153C10F-08D4-4A4A-A372-47C2A9E1E6AD}"/>
                </a:ext>
              </a:extLst>
            </p:cNvPr>
            <p:cNvSpPr>
              <a:spLocks noChangeArrowheads="1"/>
            </p:cNvSpPr>
            <p:nvPr/>
          </p:nvSpPr>
          <p:spPr bwMode="auto">
            <a:xfrm>
              <a:off x="3433217" y="5004767"/>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31" name="Oval 30">
              <a:extLst>
                <a:ext uri="{FF2B5EF4-FFF2-40B4-BE49-F238E27FC236}">
                  <a16:creationId xmlns:a16="http://schemas.microsoft.com/office/drawing/2014/main" id="{8235611F-5254-4E2A-A8D4-8F008DEFE43E}"/>
                </a:ext>
              </a:extLst>
            </p:cNvPr>
            <p:cNvSpPr/>
            <p:nvPr/>
          </p:nvSpPr>
          <p:spPr>
            <a:xfrm>
              <a:off x="3518942" y="5192092"/>
              <a:ext cx="44450" cy="46038"/>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3" name="Group 12">
            <a:extLst>
              <a:ext uri="{FF2B5EF4-FFF2-40B4-BE49-F238E27FC236}">
                <a16:creationId xmlns:a16="http://schemas.microsoft.com/office/drawing/2014/main" id="{D27D6BFE-C7F8-4A80-9B4C-B4C9A64BCED4}"/>
              </a:ext>
            </a:extLst>
          </p:cNvPr>
          <p:cNvGrpSpPr>
            <a:grpSpLocks/>
          </p:cNvGrpSpPr>
          <p:nvPr/>
        </p:nvGrpSpPr>
        <p:grpSpPr bwMode="auto">
          <a:xfrm>
            <a:off x="2606675" y="4870450"/>
            <a:ext cx="323850" cy="323850"/>
            <a:chOff x="3869273" y="4842842"/>
            <a:chExt cx="323850" cy="323850"/>
          </a:xfrm>
        </p:grpSpPr>
        <p:sp>
          <p:nvSpPr>
            <p:cNvPr id="47" name="Oval 248">
              <a:extLst>
                <a:ext uri="{FF2B5EF4-FFF2-40B4-BE49-F238E27FC236}">
                  <a16:creationId xmlns:a16="http://schemas.microsoft.com/office/drawing/2014/main" id="{25CD4EBD-F8D3-46FB-ACA2-58A7C1539F1E}"/>
                </a:ext>
              </a:extLst>
            </p:cNvPr>
            <p:cNvSpPr>
              <a:spLocks noChangeArrowheads="1"/>
            </p:cNvSpPr>
            <p:nvPr/>
          </p:nvSpPr>
          <p:spPr bwMode="auto">
            <a:xfrm>
              <a:off x="3869273" y="4842842"/>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35" name="Oval 34">
              <a:extLst>
                <a:ext uri="{FF2B5EF4-FFF2-40B4-BE49-F238E27FC236}">
                  <a16:creationId xmlns:a16="http://schemas.microsoft.com/office/drawing/2014/main" id="{DCBD2BBB-9044-4573-BFC7-2F702FEE0BBC}"/>
                </a:ext>
              </a:extLst>
            </p:cNvPr>
            <p:cNvSpPr/>
            <p:nvPr/>
          </p:nvSpPr>
          <p:spPr>
            <a:xfrm>
              <a:off x="4021673" y="5058742"/>
              <a:ext cx="46038" cy="46038"/>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6" name="Group 5">
            <a:extLst>
              <a:ext uri="{FF2B5EF4-FFF2-40B4-BE49-F238E27FC236}">
                <a16:creationId xmlns:a16="http://schemas.microsoft.com/office/drawing/2014/main" id="{C5B38FC1-E51B-4268-9EBC-708B440A2A3F}"/>
              </a:ext>
            </a:extLst>
          </p:cNvPr>
          <p:cNvGrpSpPr>
            <a:grpSpLocks/>
          </p:cNvGrpSpPr>
          <p:nvPr/>
        </p:nvGrpSpPr>
        <p:grpSpPr bwMode="auto">
          <a:xfrm>
            <a:off x="2778125" y="4432300"/>
            <a:ext cx="323850" cy="323850"/>
            <a:chOff x="4077630" y="4378356"/>
            <a:chExt cx="323850" cy="323850"/>
          </a:xfrm>
        </p:grpSpPr>
        <p:sp>
          <p:nvSpPr>
            <p:cNvPr id="49" name="Oval 248">
              <a:extLst>
                <a:ext uri="{FF2B5EF4-FFF2-40B4-BE49-F238E27FC236}">
                  <a16:creationId xmlns:a16="http://schemas.microsoft.com/office/drawing/2014/main" id="{34601DBA-18C2-4434-9409-93E0251F05B0}"/>
                </a:ext>
              </a:extLst>
            </p:cNvPr>
            <p:cNvSpPr>
              <a:spLocks noChangeArrowheads="1"/>
            </p:cNvSpPr>
            <p:nvPr/>
          </p:nvSpPr>
          <p:spPr bwMode="auto">
            <a:xfrm>
              <a:off x="4077630" y="4378356"/>
              <a:ext cx="323850" cy="323850"/>
            </a:xfrm>
            <a:prstGeom prst="ellipse">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path path="circle">
                <a:fillToRect l="50000" t="50000" r="50000" b="50000"/>
              </a:path>
              <a:tileRect/>
            </a:gradFill>
            <a:ln w="19050">
              <a:noFill/>
              <a:round/>
              <a:headEnd/>
              <a:tailEnd/>
            </a:ln>
            <a:effectLst/>
          </p:spPr>
          <p:txBody>
            <a:bodyPr wrap="none" anchor="ctr"/>
            <a:lstStyle/>
            <a:p>
              <a:pPr>
                <a:defRPr/>
              </a:pPr>
              <a:endParaRPr lang="en-IN"/>
            </a:p>
          </p:txBody>
        </p:sp>
        <p:sp>
          <p:nvSpPr>
            <p:cNvPr id="36" name="Oval 35">
              <a:extLst>
                <a:ext uri="{FF2B5EF4-FFF2-40B4-BE49-F238E27FC236}">
                  <a16:creationId xmlns:a16="http://schemas.microsoft.com/office/drawing/2014/main" id="{707E5DA1-F482-4143-A003-A0DCCBA3C6F8}"/>
                </a:ext>
              </a:extLst>
            </p:cNvPr>
            <p:cNvSpPr/>
            <p:nvPr/>
          </p:nvSpPr>
          <p:spPr>
            <a:xfrm>
              <a:off x="4264955" y="4606956"/>
              <a:ext cx="46038" cy="46038"/>
            </a:xfrm>
            <a:prstGeom prst="ellipse">
              <a:avLst/>
            </a:prstGeom>
            <a:solidFill>
              <a:srgbClr val="808080"/>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46099" name="Oval 252">
            <a:extLst>
              <a:ext uri="{FF2B5EF4-FFF2-40B4-BE49-F238E27FC236}">
                <a16:creationId xmlns:a16="http://schemas.microsoft.com/office/drawing/2014/main" id="{D153700E-E051-4296-AB38-E0B702FE7C96}"/>
              </a:ext>
            </a:extLst>
          </p:cNvPr>
          <p:cNvSpPr>
            <a:spLocks noChangeArrowheads="1"/>
          </p:cNvSpPr>
          <p:nvPr/>
        </p:nvSpPr>
        <p:spPr bwMode="auto">
          <a:xfrm>
            <a:off x="5600700" y="4156075"/>
            <a:ext cx="919163" cy="877888"/>
          </a:xfrm>
          <a:prstGeom prst="ellipse">
            <a:avLst/>
          </a:prstGeom>
          <a:noFill/>
          <a:ln w="38100">
            <a:solidFill>
              <a:srgbClr val="FFC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6" name="Group 25">
            <a:extLst>
              <a:ext uri="{FF2B5EF4-FFF2-40B4-BE49-F238E27FC236}">
                <a16:creationId xmlns:a16="http://schemas.microsoft.com/office/drawing/2014/main" id="{8235FA4C-ED0E-433A-BEE6-2DCA7B570BE2}"/>
              </a:ext>
            </a:extLst>
          </p:cNvPr>
          <p:cNvGrpSpPr/>
          <p:nvPr/>
        </p:nvGrpSpPr>
        <p:grpSpPr>
          <a:xfrm>
            <a:off x="5611222" y="4157224"/>
            <a:ext cx="906020" cy="883061"/>
            <a:chOff x="4953204" y="4242720"/>
            <a:chExt cx="906020" cy="883061"/>
          </a:xfrm>
          <a:solidFill>
            <a:srgbClr val="FFC000"/>
          </a:solidFill>
        </p:grpSpPr>
        <p:grpSp>
          <p:nvGrpSpPr>
            <p:cNvPr id="16" name="Group 15">
              <a:extLst>
                <a:ext uri="{FF2B5EF4-FFF2-40B4-BE49-F238E27FC236}">
                  <a16:creationId xmlns:a16="http://schemas.microsoft.com/office/drawing/2014/main" id="{6DA9B340-FB0B-45E4-9781-35E1F851FE19}"/>
                </a:ext>
              </a:extLst>
            </p:cNvPr>
            <p:cNvGrpSpPr/>
            <p:nvPr/>
          </p:nvGrpSpPr>
          <p:grpSpPr>
            <a:xfrm>
              <a:off x="4953204" y="4242720"/>
              <a:ext cx="906020" cy="883061"/>
              <a:chOff x="4953204" y="4242720"/>
              <a:chExt cx="906020" cy="883061"/>
            </a:xfrm>
            <a:grpFill/>
          </p:grpSpPr>
          <p:sp>
            <p:nvSpPr>
              <p:cNvPr id="60" name="Oval 252">
                <a:extLst>
                  <a:ext uri="{FF2B5EF4-FFF2-40B4-BE49-F238E27FC236}">
                    <a16:creationId xmlns:a16="http://schemas.microsoft.com/office/drawing/2014/main" id="{6E9E61A3-C44C-4AD6-B245-59E105644217}"/>
                  </a:ext>
                </a:extLst>
              </p:cNvPr>
              <p:cNvSpPr>
                <a:spLocks noChangeArrowheads="1"/>
              </p:cNvSpPr>
              <p:nvPr/>
            </p:nvSpPr>
            <p:spPr bwMode="auto">
              <a:xfrm>
                <a:off x="4953204" y="4242720"/>
                <a:ext cx="906020" cy="883061"/>
              </a:xfrm>
              <a:prstGeom prst="ellipse">
                <a:avLst/>
              </a:prstGeom>
              <a:grpFill/>
              <a:ln w="38100">
                <a:solidFill>
                  <a:srgbClr val="FFC000"/>
                </a:solidFill>
                <a:round/>
                <a:headEnd/>
                <a:tailEnd/>
              </a:ln>
              <a:extLst/>
            </p:spPr>
            <p:txBody>
              <a:bodyPr wrap="none" anchor="ctr"/>
              <a:lstStyle/>
              <a:p>
                <a:pPr>
                  <a:defRPr/>
                </a:pPr>
                <a:endParaRPr lang="en-IN"/>
              </a:p>
            </p:txBody>
          </p:sp>
          <p:sp>
            <p:nvSpPr>
              <p:cNvPr id="91" name="Oval 90">
                <a:extLst>
                  <a:ext uri="{FF2B5EF4-FFF2-40B4-BE49-F238E27FC236}">
                    <a16:creationId xmlns:a16="http://schemas.microsoft.com/office/drawing/2014/main" id="{2DD5C0FB-E0CA-42B1-99EA-993993B362F1}"/>
                  </a:ext>
                </a:extLst>
              </p:cNvPr>
              <p:cNvSpPr/>
              <p:nvPr/>
            </p:nvSpPr>
            <p:spPr>
              <a:xfrm>
                <a:off x="5534393" y="4319385"/>
                <a:ext cx="45719" cy="45719"/>
              </a:xfrm>
              <a:prstGeom prst="ellipse">
                <a:avLst/>
              </a:prstGeom>
              <a:grp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92" name="Oval 91">
              <a:extLst>
                <a:ext uri="{FF2B5EF4-FFF2-40B4-BE49-F238E27FC236}">
                  <a16:creationId xmlns:a16="http://schemas.microsoft.com/office/drawing/2014/main" id="{2C020A32-0C2D-48BB-8787-5472CD97B78C}"/>
                </a:ext>
              </a:extLst>
            </p:cNvPr>
            <p:cNvSpPr/>
            <p:nvPr/>
          </p:nvSpPr>
          <p:spPr>
            <a:xfrm>
              <a:off x="5318369" y="5026213"/>
              <a:ext cx="45719" cy="45719"/>
            </a:xfrm>
            <a:prstGeom prst="ellipse">
              <a:avLst/>
            </a:prstGeom>
            <a:grp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43008" name="Oval 43007">
            <a:extLst>
              <a:ext uri="{FF2B5EF4-FFF2-40B4-BE49-F238E27FC236}">
                <a16:creationId xmlns:a16="http://schemas.microsoft.com/office/drawing/2014/main" id="{61F79688-4FA4-4564-BCFD-09D613431B9B}"/>
              </a:ext>
            </a:extLst>
          </p:cNvPr>
          <p:cNvSpPr/>
          <p:nvPr/>
        </p:nvSpPr>
        <p:spPr>
          <a:xfrm>
            <a:off x="6000750" y="4518025"/>
            <a:ext cx="144463" cy="153988"/>
          </a:xfrm>
          <a:prstGeom prst="ellipse">
            <a:avLst/>
          </a:prstGeom>
          <a:solidFill>
            <a:srgbClr val="DDDDDD"/>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46102" name="Group 43016">
            <a:extLst>
              <a:ext uri="{FF2B5EF4-FFF2-40B4-BE49-F238E27FC236}">
                <a16:creationId xmlns:a16="http://schemas.microsoft.com/office/drawing/2014/main" id="{CC02ED0A-08AE-4981-8B0C-EA210265E424}"/>
              </a:ext>
            </a:extLst>
          </p:cNvPr>
          <p:cNvGrpSpPr>
            <a:grpSpLocks/>
          </p:cNvGrpSpPr>
          <p:nvPr/>
        </p:nvGrpSpPr>
        <p:grpSpPr bwMode="auto">
          <a:xfrm>
            <a:off x="4216400" y="4257675"/>
            <a:ext cx="1871663" cy="715963"/>
            <a:chOff x="3545143" y="4314912"/>
            <a:chExt cx="1872208" cy="715103"/>
          </a:xfrm>
        </p:grpSpPr>
        <p:sp>
          <p:nvSpPr>
            <p:cNvPr id="43009" name="Block Arc 43008">
              <a:extLst>
                <a:ext uri="{FF2B5EF4-FFF2-40B4-BE49-F238E27FC236}">
                  <a16:creationId xmlns:a16="http://schemas.microsoft.com/office/drawing/2014/main" id="{3C1AA802-9B5F-4534-A162-70BA7382D64B}"/>
                </a:ext>
              </a:extLst>
            </p:cNvPr>
            <p:cNvSpPr/>
            <p:nvPr/>
          </p:nvSpPr>
          <p:spPr>
            <a:xfrm rot="20829207">
              <a:off x="3545143" y="4314912"/>
              <a:ext cx="1872208" cy="715103"/>
            </a:xfrm>
            <a:prstGeom prst="blockArc">
              <a:avLst>
                <a:gd name="adj1" fmla="val 11592745"/>
                <a:gd name="adj2" fmla="val 53644"/>
                <a:gd name="adj3" fmla="val 12028"/>
              </a:avLst>
            </a:prstGeom>
            <a:solidFill>
              <a:srgbClr val="DDDDDD"/>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95" name="Oval 94">
              <a:extLst>
                <a:ext uri="{FF2B5EF4-FFF2-40B4-BE49-F238E27FC236}">
                  <a16:creationId xmlns:a16="http://schemas.microsoft.com/office/drawing/2014/main" id="{5267E0E6-918F-441A-B8E1-6975C62732D2}"/>
                </a:ext>
              </a:extLst>
            </p:cNvPr>
            <p:cNvSpPr/>
            <p:nvPr/>
          </p:nvSpPr>
          <p:spPr>
            <a:xfrm rot="20829207">
              <a:off x="3672180" y="4633617"/>
              <a:ext cx="93690" cy="77694"/>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2" name="Lightning Bolt 43014">
            <a:extLst>
              <a:ext uri="{FF2B5EF4-FFF2-40B4-BE49-F238E27FC236}">
                <a16:creationId xmlns:a16="http://schemas.microsoft.com/office/drawing/2014/main" id="{1880F3C5-FDD1-41E1-AF37-83A56A4D1FDA}"/>
              </a:ext>
            </a:extLst>
          </p:cNvPr>
          <p:cNvSpPr/>
          <p:nvPr/>
        </p:nvSpPr>
        <p:spPr>
          <a:xfrm rot="1276654" flipH="1" flipV="1">
            <a:off x="5930900" y="4402138"/>
            <a:ext cx="242888" cy="222250"/>
          </a:xfrm>
          <a:prstGeom prst="lightningBolt">
            <a:avLst/>
          </a:prstGeom>
          <a:solidFill>
            <a:srgbClr val="DDDDDD"/>
          </a:solidFill>
          <a:ln>
            <a:solidFill>
              <a:srgbClr val="DDDDD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43022" name="Group 43021">
            <a:extLst>
              <a:ext uri="{FF2B5EF4-FFF2-40B4-BE49-F238E27FC236}">
                <a16:creationId xmlns:a16="http://schemas.microsoft.com/office/drawing/2014/main" id="{0E0E0E0D-9F11-48C0-A40A-4FEB0053680B}"/>
              </a:ext>
            </a:extLst>
          </p:cNvPr>
          <p:cNvGrpSpPr>
            <a:grpSpLocks/>
          </p:cNvGrpSpPr>
          <p:nvPr/>
        </p:nvGrpSpPr>
        <p:grpSpPr bwMode="auto">
          <a:xfrm>
            <a:off x="2555875" y="5138738"/>
            <a:ext cx="1327150" cy="1179512"/>
            <a:chOff x="2555776" y="5138836"/>
            <a:chExt cx="1327685" cy="1179776"/>
          </a:xfrm>
        </p:grpSpPr>
        <p:sp>
          <p:nvSpPr>
            <p:cNvPr id="46111" name="Rectangle 43018">
              <a:extLst>
                <a:ext uri="{FF2B5EF4-FFF2-40B4-BE49-F238E27FC236}">
                  <a16:creationId xmlns:a16="http://schemas.microsoft.com/office/drawing/2014/main" id="{5CFED7DC-2968-46E5-9B80-A729CB10F174}"/>
                </a:ext>
              </a:extLst>
            </p:cNvPr>
            <p:cNvSpPr>
              <a:spLocks noChangeArrowheads="1"/>
            </p:cNvSpPr>
            <p:nvPr/>
          </p:nvSpPr>
          <p:spPr bwMode="auto">
            <a:xfrm>
              <a:off x="2647225" y="5949280"/>
              <a:ext cx="1236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Lubricant</a:t>
              </a:r>
              <a:endParaRPr lang="en-IN" altLang="en-US"/>
            </a:p>
          </p:txBody>
        </p:sp>
        <p:cxnSp>
          <p:nvCxnSpPr>
            <p:cNvPr id="43021" name="Straight Arrow Connector 43020">
              <a:extLst>
                <a:ext uri="{FF2B5EF4-FFF2-40B4-BE49-F238E27FC236}">
                  <a16:creationId xmlns:a16="http://schemas.microsoft.com/office/drawing/2014/main" id="{6113DABA-2A28-4318-B33E-B3797C57E6DB}"/>
                </a:ext>
              </a:extLst>
            </p:cNvPr>
            <p:cNvCxnSpPr/>
            <p:nvPr/>
          </p:nvCxnSpPr>
          <p:spPr>
            <a:xfrm flipH="1" flipV="1">
              <a:off x="2555776" y="5138836"/>
              <a:ext cx="659079" cy="882848"/>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12372B94-BDB6-4B93-8144-4D789CB7CF1D}"/>
              </a:ext>
            </a:extLst>
          </p:cNvPr>
          <p:cNvGrpSpPr>
            <a:grpSpLocks/>
          </p:cNvGrpSpPr>
          <p:nvPr/>
        </p:nvGrpSpPr>
        <p:grpSpPr bwMode="auto">
          <a:xfrm>
            <a:off x="4344988" y="4625975"/>
            <a:ext cx="1690687" cy="1697038"/>
            <a:chOff x="4344374" y="4626313"/>
            <a:chExt cx="1692038" cy="1697222"/>
          </a:xfrm>
        </p:grpSpPr>
        <p:sp>
          <p:nvSpPr>
            <p:cNvPr id="46109" name="Rectangle 43018">
              <a:extLst>
                <a:ext uri="{FF2B5EF4-FFF2-40B4-BE49-F238E27FC236}">
                  <a16:creationId xmlns:a16="http://schemas.microsoft.com/office/drawing/2014/main" id="{AC3E2F5A-722E-4EB7-9B34-E71ABBFBA317}"/>
                </a:ext>
              </a:extLst>
            </p:cNvPr>
            <p:cNvSpPr>
              <a:spLocks noChangeArrowheads="1"/>
            </p:cNvSpPr>
            <p:nvPr/>
          </p:nvSpPr>
          <p:spPr bwMode="auto">
            <a:xfrm>
              <a:off x="4344374" y="5954203"/>
              <a:ext cx="9028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Air Jet</a:t>
              </a:r>
              <a:endParaRPr lang="en-IN" altLang="en-US"/>
            </a:p>
          </p:txBody>
        </p:sp>
        <p:cxnSp>
          <p:nvCxnSpPr>
            <p:cNvPr id="56" name="Straight Arrow Connector 55">
              <a:extLst>
                <a:ext uri="{FF2B5EF4-FFF2-40B4-BE49-F238E27FC236}">
                  <a16:creationId xmlns:a16="http://schemas.microsoft.com/office/drawing/2014/main" id="{BFAF48A3-C43A-4525-8529-3D4921FE8443}"/>
                </a:ext>
              </a:extLst>
            </p:cNvPr>
            <p:cNvCxnSpPr>
              <a:endCxn id="2" idx="0"/>
            </p:cNvCxnSpPr>
            <p:nvPr/>
          </p:nvCxnSpPr>
          <p:spPr bwMode="auto">
            <a:xfrm flipV="1">
              <a:off x="4911564" y="4626313"/>
              <a:ext cx="1124848" cy="1400327"/>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6106" name="TextBox 2">
            <a:extLst>
              <a:ext uri="{FF2B5EF4-FFF2-40B4-BE49-F238E27FC236}">
                <a16:creationId xmlns:a16="http://schemas.microsoft.com/office/drawing/2014/main" id="{8B39A2F0-3A2A-4DB2-B3A3-E7041652E98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6107" name="TextBox 11">
            <a:extLst>
              <a:ext uri="{FF2B5EF4-FFF2-40B4-BE49-F238E27FC236}">
                <a16:creationId xmlns:a16="http://schemas.microsoft.com/office/drawing/2014/main" id="{77452CA3-C2C8-49EC-85C9-990D96603475}"/>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6108" name="TextBox 12">
            <a:extLst>
              <a:ext uri="{FF2B5EF4-FFF2-40B4-BE49-F238E27FC236}">
                <a16:creationId xmlns:a16="http://schemas.microsoft.com/office/drawing/2014/main" id="{2A5B961E-EB33-4330-9A76-DE7CB25AC361}"/>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6086"/>
                                        </p:tgtEl>
                                        <p:attrNameLst>
                                          <p:attrName>style.visibility</p:attrName>
                                        </p:attrNameLst>
                                      </p:cBhvr>
                                      <p:to>
                                        <p:strVal val="visible"/>
                                      </p:to>
                                    </p:set>
                                    <p:anim calcmode="lin" valueType="num">
                                      <p:cBhvr>
                                        <p:cTn id="7" dur="500" fill="hold"/>
                                        <p:tgtEl>
                                          <p:spTgt spid="46086"/>
                                        </p:tgtEl>
                                        <p:attrNameLst>
                                          <p:attrName>ppt_w</p:attrName>
                                        </p:attrNameLst>
                                      </p:cBhvr>
                                      <p:tavLst>
                                        <p:tav tm="0">
                                          <p:val>
                                            <p:fltVal val="0"/>
                                          </p:val>
                                        </p:tav>
                                        <p:tav tm="100000">
                                          <p:val>
                                            <p:strVal val="#ppt_w"/>
                                          </p:val>
                                        </p:tav>
                                      </p:tavLst>
                                    </p:anim>
                                    <p:anim calcmode="lin" valueType="num">
                                      <p:cBhvr>
                                        <p:cTn id="8" dur="500" fill="hold"/>
                                        <p:tgtEl>
                                          <p:spTgt spid="46086"/>
                                        </p:tgtEl>
                                        <p:attrNameLst>
                                          <p:attrName>ppt_h</p:attrName>
                                        </p:attrNameLst>
                                      </p:cBhvr>
                                      <p:tavLst>
                                        <p:tav tm="0">
                                          <p:val>
                                            <p:fltVal val="0"/>
                                          </p:val>
                                        </p:tav>
                                        <p:tav tm="100000">
                                          <p:val>
                                            <p:strVal val="#ppt_h"/>
                                          </p:val>
                                        </p:tav>
                                      </p:tavLst>
                                    </p:anim>
                                    <p:animEffect transition="in" filter="fade">
                                      <p:cBhvr>
                                        <p:cTn id="9" dur="500"/>
                                        <p:tgtEl>
                                          <p:spTgt spid="460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46087">
                                            <p:txEl>
                                              <p:pRg st="0" end="0"/>
                                            </p:txEl>
                                          </p:spTgt>
                                        </p:tgtEl>
                                        <p:attrNameLst>
                                          <p:attrName>style.visibility</p:attrName>
                                        </p:attrNameLst>
                                      </p:cBhvr>
                                      <p:to>
                                        <p:strVal val="visible"/>
                                      </p:to>
                                    </p:set>
                                    <p:animEffect transition="in" filter="wipe(up)">
                                      <p:cBhvr>
                                        <p:cTn id="14" dur="500"/>
                                        <p:tgtEl>
                                          <p:spTgt spid="4608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46087">
                                            <p:txEl>
                                              <p:pRg st="1" end="1"/>
                                            </p:txEl>
                                          </p:spTgt>
                                        </p:tgtEl>
                                        <p:attrNameLst>
                                          <p:attrName>style.visibility</p:attrName>
                                        </p:attrNameLst>
                                      </p:cBhvr>
                                      <p:to>
                                        <p:strVal val="visible"/>
                                      </p:to>
                                    </p:set>
                                    <p:animEffect transition="in" filter="wipe(up)">
                                      <p:cBhvr>
                                        <p:cTn id="19" dur="500"/>
                                        <p:tgtEl>
                                          <p:spTgt spid="46087">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46087">
                                            <p:txEl>
                                              <p:pRg st="2" end="2"/>
                                            </p:txEl>
                                          </p:spTgt>
                                        </p:tgtEl>
                                        <p:attrNameLst>
                                          <p:attrName>style.visibility</p:attrName>
                                        </p:attrNameLst>
                                      </p:cBhvr>
                                      <p:to>
                                        <p:strVal val="visible"/>
                                      </p:to>
                                    </p:set>
                                    <p:animEffect transition="in" filter="wipe(up)">
                                      <p:cBhvr>
                                        <p:cTn id="24" dur="500"/>
                                        <p:tgtEl>
                                          <p:spTgt spid="46087">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6087">
                                            <p:txEl>
                                              <p:pRg st="3" end="3"/>
                                            </p:txEl>
                                          </p:spTgt>
                                        </p:tgtEl>
                                        <p:attrNameLst>
                                          <p:attrName>style.visibility</p:attrName>
                                        </p:attrNameLst>
                                      </p:cBhvr>
                                      <p:to>
                                        <p:strVal val="visible"/>
                                      </p:to>
                                    </p:set>
                                    <p:animEffect transition="in" filter="wipe(up)">
                                      <p:cBhvr>
                                        <p:cTn id="29" dur="500"/>
                                        <p:tgtEl>
                                          <p:spTgt spid="46087">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4"/>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7"/>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8"/>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10"/>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11"/>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6"/>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4608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6089"/>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8" presetClass="emph" presetSubtype="0" repeatCount="indefinite" fill="hold" nodeType="clickEffect">
                                  <p:stCondLst>
                                    <p:cond delay="0"/>
                                  </p:stCondLst>
                                  <p:childTnLst>
                                    <p:animRot by="21600000">
                                      <p:cBhvr>
                                        <p:cTn id="57" dur="2000" fill="hold"/>
                                        <p:tgtEl>
                                          <p:spTgt spid="18"/>
                                        </p:tgtEl>
                                        <p:attrNameLst>
                                          <p:attrName>r</p:attrName>
                                        </p:attrNameLst>
                                      </p:cBhvr>
                                    </p:animRot>
                                  </p:childTnLst>
                                </p:cTn>
                              </p:par>
                              <p:par>
                                <p:cTn id="58" presetID="8" presetClass="emph" presetSubtype="0" repeatCount="indefinite" fill="hold" nodeType="withEffect">
                                  <p:stCondLst>
                                    <p:cond delay="0"/>
                                  </p:stCondLst>
                                  <p:childTnLst>
                                    <p:animRot by="-21600000">
                                      <p:cBhvr>
                                        <p:cTn id="59" dur="2000" fill="hold"/>
                                        <p:tgtEl>
                                          <p:spTgt spid="4"/>
                                        </p:tgtEl>
                                        <p:attrNameLst>
                                          <p:attrName>r</p:attrName>
                                        </p:attrNameLst>
                                      </p:cBhvr>
                                    </p:animRot>
                                  </p:childTnLst>
                                </p:cTn>
                              </p:par>
                              <p:par>
                                <p:cTn id="60" presetID="8" presetClass="emph" presetSubtype="0" repeatCount="indefinite" fill="hold" nodeType="withEffect">
                                  <p:stCondLst>
                                    <p:cond delay="0"/>
                                  </p:stCondLst>
                                  <p:childTnLst>
                                    <p:animRot by="-21600000">
                                      <p:cBhvr>
                                        <p:cTn id="61" dur="2000" fill="hold"/>
                                        <p:tgtEl>
                                          <p:spTgt spid="7"/>
                                        </p:tgtEl>
                                        <p:attrNameLst>
                                          <p:attrName>r</p:attrName>
                                        </p:attrNameLst>
                                      </p:cBhvr>
                                    </p:animRot>
                                  </p:childTnLst>
                                </p:cTn>
                              </p:par>
                              <p:par>
                                <p:cTn id="62" presetID="8" presetClass="emph" presetSubtype="0" repeatCount="indefinite" fill="hold" nodeType="withEffect">
                                  <p:stCondLst>
                                    <p:cond delay="0"/>
                                  </p:stCondLst>
                                  <p:childTnLst>
                                    <p:animRot by="-21600000">
                                      <p:cBhvr>
                                        <p:cTn id="63" dur="2000" fill="hold"/>
                                        <p:tgtEl>
                                          <p:spTgt spid="8"/>
                                        </p:tgtEl>
                                        <p:attrNameLst>
                                          <p:attrName>r</p:attrName>
                                        </p:attrNameLst>
                                      </p:cBhvr>
                                    </p:animRot>
                                  </p:childTnLst>
                                </p:cTn>
                              </p:par>
                              <p:par>
                                <p:cTn id="64" presetID="8" presetClass="emph" presetSubtype="0" repeatCount="indefinite" fill="hold" nodeType="withEffect">
                                  <p:stCondLst>
                                    <p:cond delay="0"/>
                                  </p:stCondLst>
                                  <p:childTnLst>
                                    <p:animRot by="-21600000">
                                      <p:cBhvr>
                                        <p:cTn id="65" dur="2000" fill="hold"/>
                                        <p:tgtEl>
                                          <p:spTgt spid="10"/>
                                        </p:tgtEl>
                                        <p:attrNameLst>
                                          <p:attrName>r</p:attrName>
                                        </p:attrNameLst>
                                      </p:cBhvr>
                                    </p:animRot>
                                  </p:childTnLst>
                                </p:cTn>
                              </p:par>
                              <p:par>
                                <p:cTn id="66" presetID="8" presetClass="emph" presetSubtype="0" repeatCount="indefinite" fill="hold" nodeType="withEffect">
                                  <p:stCondLst>
                                    <p:cond delay="0"/>
                                  </p:stCondLst>
                                  <p:childTnLst>
                                    <p:animRot by="-21600000">
                                      <p:cBhvr>
                                        <p:cTn id="67" dur="2000" fill="hold"/>
                                        <p:tgtEl>
                                          <p:spTgt spid="11"/>
                                        </p:tgtEl>
                                        <p:attrNameLst>
                                          <p:attrName>r</p:attrName>
                                        </p:attrNameLst>
                                      </p:cBhvr>
                                    </p:animRot>
                                  </p:childTnLst>
                                </p:cTn>
                              </p:par>
                              <p:par>
                                <p:cTn id="68" presetID="8" presetClass="emph" presetSubtype="0" repeatCount="indefinite" fill="hold" nodeType="withEffect">
                                  <p:stCondLst>
                                    <p:cond delay="0"/>
                                  </p:stCondLst>
                                  <p:childTnLst>
                                    <p:animRot by="-21600000">
                                      <p:cBhvr>
                                        <p:cTn id="69" dur="2000" fill="hold"/>
                                        <p:tgtEl>
                                          <p:spTgt spid="12"/>
                                        </p:tgtEl>
                                        <p:attrNameLst>
                                          <p:attrName>r</p:attrName>
                                        </p:attrNameLst>
                                      </p:cBhvr>
                                    </p:animRot>
                                  </p:childTnLst>
                                </p:cTn>
                              </p:par>
                              <p:par>
                                <p:cTn id="70" presetID="8" presetClass="emph" presetSubtype="0" repeatCount="indefinite" fill="hold" nodeType="withEffect">
                                  <p:stCondLst>
                                    <p:cond delay="0"/>
                                  </p:stCondLst>
                                  <p:childTnLst>
                                    <p:animRot by="-21600000">
                                      <p:cBhvr>
                                        <p:cTn id="71" dur="2000" fill="hold"/>
                                        <p:tgtEl>
                                          <p:spTgt spid="13"/>
                                        </p:tgtEl>
                                        <p:attrNameLst>
                                          <p:attrName>r</p:attrName>
                                        </p:attrNameLst>
                                      </p:cBhvr>
                                    </p:animRot>
                                  </p:childTnLst>
                                </p:cTn>
                              </p:par>
                              <p:par>
                                <p:cTn id="72" presetID="8" presetClass="emph" presetSubtype="0" repeatCount="indefinite" fill="hold" nodeType="withEffect">
                                  <p:stCondLst>
                                    <p:cond delay="0"/>
                                  </p:stCondLst>
                                  <p:childTnLst>
                                    <p:animRot by="-21600000">
                                      <p:cBhvr>
                                        <p:cTn id="73" dur="2000" fill="hold"/>
                                        <p:tgtEl>
                                          <p:spTgt spid="6"/>
                                        </p:tgtEl>
                                        <p:attrNameLst>
                                          <p:attrName>r</p:attrName>
                                        </p:attrNameLst>
                                      </p:cBhvr>
                                    </p:animRo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nodeType="clickEffect">
                                  <p:stCondLst>
                                    <p:cond delay="0"/>
                                  </p:stCondLst>
                                  <p:childTnLst>
                                    <p:set>
                                      <p:cBhvr>
                                        <p:cTn id="77" dur="1" fill="hold">
                                          <p:stCondLst>
                                            <p:cond delay="0"/>
                                          </p:stCondLst>
                                        </p:cTn>
                                        <p:tgtEl>
                                          <p:spTgt spid="26"/>
                                        </p:tgtEl>
                                        <p:attrNameLst>
                                          <p:attrName>style.visibility</p:attrName>
                                        </p:attrNameLst>
                                      </p:cBhvr>
                                      <p:to>
                                        <p:strVal val="visible"/>
                                      </p:to>
                                    </p:set>
                                  </p:childTnLst>
                                </p:cTn>
                              </p:par>
                              <p:par>
                                <p:cTn id="78" presetID="1" presetClass="entr" presetSubtype="0" fill="hold" grpId="2" nodeType="withEffect">
                                  <p:stCondLst>
                                    <p:cond delay="0"/>
                                  </p:stCondLst>
                                  <p:childTnLst>
                                    <p:set>
                                      <p:cBhvr>
                                        <p:cTn id="79" dur="1" fill="hold">
                                          <p:stCondLst>
                                            <p:cond delay="0"/>
                                          </p:stCondLst>
                                        </p:cTn>
                                        <p:tgtEl>
                                          <p:spTgt spid="2"/>
                                        </p:tgtEl>
                                        <p:attrNameLst>
                                          <p:attrName>style.visibility</p:attrName>
                                        </p:attrNameLst>
                                      </p:cBhvr>
                                      <p:to>
                                        <p:strVal val="visible"/>
                                      </p:to>
                                    </p:set>
                                  </p:childTnLst>
                                </p:cTn>
                              </p:par>
                              <p:par>
                                <p:cTn id="80" presetID="1" presetClass="entr" presetSubtype="0" fill="hold" nodeType="withEffect">
                                  <p:stCondLst>
                                    <p:cond delay="0"/>
                                  </p:stCondLst>
                                  <p:childTnLst>
                                    <p:set>
                                      <p:cBhvr>
                                        <p:cTn id="81" dur="1" fill="hold">
                                          <p:stCondLst>
                                            <p:cond delay="0"/>
                                          </p:stCondLst>
                                        </p:cTn>
                                        <p:tgtEl>
                                          <p:spTgt spid="93"/>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46099"/>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43008"/>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46102"/>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8" presetClass="emph" presetSubtype="0" repeatCount="indefinite" fill="hold" nodeType="clickEffect">
                                  <p:stCondLst>
                                    <p:cond delay="0"/>
                                  </p:stCondLst>
                                  <p:childTnLst>
                                    <p:animRot by="21600000">
                                      <p:cBhvr>
                                        <p:cTn id="91" dur="1000" fill="hold"/>
                                        <p:tgtEl>
                                          <p:spTgt spid="26"/>
                                        </p:tgtEl>
                                        <p:attrNameLst>
                                          <p:attrName>r</p:attrName>
                                        </p:attrNameLst>
                                      </p:cBhvr>
                                    </p:animRot>
                                  </p:childTnLst>
                                </p:cTn>
                              </p:par>
                              <p:par>
                                <p:cTn id="92" presetID="26" presetClass="emph" presetSubtype="0" repeatCount="indefinite" fill="hold" nodeType="withEffect">
                                  <p:stCondLst>
                                    <p:cond delay="0"/>
                                  </p:stCondLst>
                                  <p:childTnLst>
                                    <p:animEffect transition="out" filter="fade">
                                      <p:cBhvr>
                                        <p:cTn id="93" dur="500" tmFilter="0, 0; .2, .5; .8, .5; 1, 0"/>
                                        <p:tgtEl>
                                          <p:spTgt spid="26"/>
                                        </p:tgtEl>
                                      </p:cBhvr>
                                    </p:animEffect>
                                    <p:animScale>
                                      <p:cBhvr>
                                        <p:cTn id="94" dur="250" autoRev="1" fill="hold"/>
                                        <p:tgtEl>
                                          <p:spTgt spid="26"/>
                                        </p:tgtEl>
                                      </p:cBhvr>
                                      <p:by x="105000" y="105000"/>
                                    </p:animScale>
                                  </p:childTnLst>
                                </p:cTn>
                              </p:par>
                              <p:par>
                                <p:cTn id="95" presetID="27" presetClass="emph" presetSubtype="0" repeatCount="indefinite" fill="remove" grpId="0" nodeType="withEffect">
                                  <p:stCondLst>
                                    <p:cond delay="0"/>
                                  </p:stCondLst>
                                  <p:childTnLst>
                                    <p:animClr clrSpc="rgb" dir="cw">
                                      <p:cBhvr override="childStyle">
                                        <p:cTn id="96" dur="500" autoRev="1" fill="remove"/>
                                        <p:tgtEl>
                                          <p:spTgt spid="2"/>
                                        </p:tgtEl>
                                        <p:attrNameLst>
                                          <p:attrName>style.color</p:attrName>
                                        </p:attrNameLst>
                                      </p:cBhvr>
                                      <p:to>
                                        <a:schemeClr val="bg1"/>
                                      </p:to>
                                    </p:animClr>
                                    <p:animClr clrSpc="rgb" dir="cw">
                                      <p:cBhvr>
                                        <p:cTn id="97" dur="500" autoRev="1" fill="remove"/>
                                        <p:tgtEl>
                                          <p:spTgt spid="2"/>
                                        </p:tgtEl>
                                        <p:attrNameLst>
                                          <p:attrName>fillcolor</p:attrName>
                                        </p:attrNameLst>
                                      </p:cBhvr>
                                      <p:to>
                                        <a:schemeClr val="bg1"/>
                                      </p:to>
                                    </p:animClr>
                                    <p:set>
                                      <p:cBhvr>
                                        <p:cTn id="98" dur="500" autoRev="1" fill="remove"/>
                                        <p:tgtEl>
                                          <p:spTgt spid="2"/>
                                        </p:tgtEl>
                                        <p:attrNameLst>
                                          <p:attrName>fill.type</p:attrName>
                                        </p:attrNameLst>
                                      </p:cBhvr>
                                      <p:to>
                                        <p:strVal val="solid"/>
                                      </p:to>
                                    </p:set>
                                    <p:set>
                                      <p:cBhvr>
                                        <p:cTn id="99" dur="500" autoRev="1" fill="remove"/>
                                        <p:tgtEl>
                                          <p:spTgt spid="2"/>
                                        </p:tgtEl>
                                        <p:attrNameLst>
                                          <p:attrName>fill.on</p:attrName>
                                        </p:attrNameLst>
                                      </p:cBhvr>
                                      <p:to>
                                        <p:strVal val="true"/>
                                      </p:to>
                                    </p:set>
                                  </p:childTnLst>
                                </p:cTn>
                              </p:par>
                              <p:par>
                                <p:cTn id="100" presetID="6" presetClass="emph" presetSubtype="0" repeatCount="indefinite" fill="hold" grpId="1" nodeType="withEffect">
                                  <p:stCondLst>
                                    <p:cond delay="0"/>
                                  </p:stCondLst>
                                  <p:childTnLst>
                                    <p:animScale>
                                      <p:cBhvr>
                                        <p:cTn id="101" dur="1000" fill="hold"/>
                                        <p:tgtEl>
                                          <p:spTgt spid="2"/>
                                        </p:tgtEl>
                                      </p:cBhvr>
                                      <p:by x="60000" y="60000"/>
                                    </p:animScale>
                                  </p:childTnLst>
                                </p:cTn>
                              </p:par>
                            </p:childTnLst>
                          </p:cTn>
                        </p:par>
                        <p:par>
                          <p:cTn id="102" fill="hold" nodeType="afterGroup">
                            <p:stCondLst>
                              <p:cond delay="1000"/>
                            </p:stCondLst>
                            <p:childTnLst>
                              <p:par>
                                <p:cTn id="103" presetID="22" presetClass="entr" presetSubtype="4" fill="hold" nodeType="afterEffect">
                                  <p:stCondLst>
                                    <p:cond delay="0"/>
                                  </p:stCondLst>
                                  <p:childTnLst>
                                    <p:set>
                                      <p:cBhvr>
                                        <p:cTn id="104" dur="1" fill="hold">
                                          <p:stCondLst>
                                            <p:cond delay="0"/>
                                          </p:stCondLst>
                                        </p:cTn>
                                        <p:tgtEl>
                                          <p:spTgt spid="9"/>
                                        </p:tgtEl>
                                        <p:attrNameLst>
                                          <p:attrName>style.visibility</p:attrName>
                                        </p:attrNameLst>
                                      </p:cBhvr>
                                      <p:to>
                                        <p:strVal val="visible"/>
                                      </p:to>
                                    </p:set>
                                    <p:animEffect transition="in" filter="wipe(down)">
                                      <p:cBhvr>
                                        <p:cTn id="105" dur="500"/>
                                        <p:tgtEl>
                                          <p:spTgt spid="9"/>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9" presetClass="entr" presetSubtype="0" fill="hold" nodeType="clickEffect">
                                  <p:stCondLst>
                                    <p:cond delay="0"/>
                                  </p:stCondLst>
                                  <p:childTnLst>
                                    <p:set>
                                      <p:cBhvr>
                                        <p:cTn id="109" dur="1" fill="hold">
                                          <p:stCondLst>
                                            <p:cond delay="0"/>
                                          </p:stCondLst>
                                        </p:cTn>
                                        <p:tgtEl>
                                          <p:spTgt spid="43018"/>
                                        </p:tgtEl>
                                        <p:attrNameLst>
                                          <p:attrName>style.visibility</p:attrName>
                                        </p:attrNameLst>
                                      </p:cBhvr>
                                      <p:to>
                                        <p:strVal val="visible"/>
                                      </p:to>
                                    </p:set>
                                    <p:animEffect transition="in" filter="dissolve">
                                      <p:cBhvr>
                                        <p:cTn id="110" dur="500"/>
                                        <p:tgtEl>
                                          <p:spTgt spid="43018"/>
                                        </p:tgtEl>
                                      </p:cBhvr>
                                    </p:animEffect>
                                  </p:childTnLst>
                                </p:cTn>
                              </p:par>
                            </p:childTnLst>
                          </p:cTn>
                        </p:par>
                        <p:par>
                          <p:cTn id="111" fill="hold" nodeType="afterGroup">
                            <p:stCondLst>
                              <p:cond delay="500"/>
                            </p:stCondLst>
                            <p:childTnLst>
                              <p:par>
                                <p:cTn id="112" presetID="22" presetClass="entr" presetSubtype="4" fill="hold" nodeType="afterEffect">
                                  <p:stCondLst>
                                    <p:cond delay="0"/>
                                  </p:stCondLst>
                                  <p:childTnLst>
                                    <p:set>
                                      <p:cBhvr>
                                        <p:cTn id="113" dur="1" fill="hold">
                                          <p:stCondLst>
                                            <p:cond delay="0"/>
                                          </p:stCondLst>
                                        </p:cTn>
                                        <p:tgtEl>
                                          <p:spTgt spid="43022"/>
                                        </p:tgtEl>
                                        <p:attrNameLst>
                                          <p:attrName>style.visibility</p:attrName>
                                        </p:attrNameLst>
                                      </p:cBhvr>
                                      <p:to>
                                        <p:strVal val="visible"/>
                                      </p:to>
                                    </p:set>
                                    <p:animEffect transition="in" filter="wipe(down)">
                                      <p:cBhvr>
                                        <p:cTn id="114" dur="500"/>
                                        <p:tgtEl>
                                          <p:spTgt spid="43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P spid="46088" grpId="0" animBg="1"/>
      <p:bldP spid="46089" grpId="0" animBg="1"/>
      <p:bldP spid="46099" grpId="0" animBg="1"/>
      <p:bldP spid="43008" grpId="0" animBg="1"/>
      <p:bldP spid="2" grpId="0" animBg="1"/>
      <p:bldP spid="2" grpId="1" animBg="1"/>
      <p:bldP spid="2" grpId="2"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Line 56">
            <a:extLst>
              <a:ext uri="{FF2B5EF4-FFF2-40B4-BE49-F238E27FC236}">
                <a16:creationId xmlns:a16="http://schemas.microsoft.com/office/drawing/2014/main" id="{5EE3C89C-D795-447B-8A9B-738B29693327}"/>
              </a:ext>
            </a:extLst>
          </p:cNvPr>
          <p:cNvSpPr>
            <a:spLocks noChangeShapeType="1"/>
          </p:cNvSpPr>
          <p:nvPr/>
        </p:nvSpPr>
        <p:spPr bwMode="auto">
          <a:xfrm>
            <a:off x="8229600" y="611188"/>
            <a:ext cx="0" cy="2743200"/>
          </a:xfrm>
          <a:prstGeom prst="line">
            <a:avLst/>
          </a:prstGeom>
          <a:noFill/>
          <a:ln w="28575">
            <a:solidFill>
              <a:srgbClr val="9999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7" name="Rectangle 2">
            <a:extLst>
              <a:ext uri="{FF2B5EF4-FFF2-40B4-BE49-F238E27FC236}">
                <a16:creationId xmlns:a16="http://schemas.microsoft.com/office/drawing/2014/main" id="{F2274C50-E16C-4B36-AD4C-B42E742B9261}"/>
              </a:ext>
            </a:extLst>
          </p:cNvPr>
          <p:cNvSpPr>
            <a:spLocks noChangeArrowheads="1"/>
          </p:cNvSpPr>
          <p:nvPr/>
        </p:nvSpPr>
        <p:spPr bwMode="auto">
          <a:xfrm>
            <a:off x="179388" y="365125"/>
            <a:ext cx="27670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FF66FF"/>
                </a:solidFill>
              </a:rPr>
              <a:t>Bending of a cyclist</a:t>
            </a:r>
          </a:p>
        </p:txBody>
      </p:sp>
      <p:sp>
        <p:nvSpPr>
          <p:cNvPr id="3" name="Oval 3">
            <a:extLst>
              <a:ext uri="{FF2B5EF4-FFF2-40B4-BE49-F238E27FC236}">
                <a16:creationId xmlns:a16="http://schemas.microsoft.com/office/drawing/2014/main" id="{8450C705-5C26-489F-86A0-7F2CAE0C9D58}"/>
              </a:ext>
            </a:extLst>
          </p:cNvPr>
          <p:cNvSpPr>
            <a:spLocks noChangeArrowheads="1"/>
          </p:cNvSpPr>
          <p:nvPr/>
        </p:nvSpPr>
        <p:spPr bwMode="auto">
          <a:xfrm>
            <a:off x="4876800" y="1830388"/>
            <a:ext cx="3352800" cy="990600"/>
          </a:xfrm>
          <a:prstGeom prst="ellipse">
            <a:avLst/>
          </a:prstGeom>
          <a:noFill/>
          <a:ln w="28575">
            <a:solidFill>
              <a:srgbClr val="FF00FF"/>
            </a:solidFill>
            <a:round/>
            <a:headEnd/>
            <a:tailEnd/>
          </a:ln>
          <a:effectLst/>
          <a:extLst>
            <a:ext uri="{909E8E84-426E-40DD-AFC4-6F175D3DCCD1}">
              <a14:hiddenFill xmlns:a14="http://schemas.microsoft.com/office/drawing/2010/main">
                <a:solidFill>
                  <a:srgbClr val="99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b="1">
              <a:cs typeface="Arial" panose="020B0604020202020204" pitchFamily="34" charset="0"/>
            </a:endParaRPr>
          </a:p>
        </p:txBody>
      </p:sp>
      <p:grpSp>
        <p:nvGrpSpPr>
          <p:cNvPr id="8" name="Group 35">
            <a:extLst>
              <a:ext uri="{FF2B5EF4-FFF2-40B4-BE49-F238E27FC236}">
                <a16:creationId xmlns:a16="http://schemas.microsoft.com/office/drawing/2014/main" id="{FC4648A0-C6F5-44D5-B04F-0EFC50309177}"/>
              </a:ext>
            </a:extLst>
          </p:cNvPr>
          <p:cNvGrpSpPr>
            <a:grpSpLocks/>
          </p:cNvGrpSpPr>
          <p:nvPr/>
        </p:nvGrpSpPr>
        <p:grpSpPr bwMode="auto">
          <a:xfrm rot="-1811940">
            <a:off x="7467600" y="1582738"/>
            <a:ext cx="695325" cy="1009650"/>
            <a:chOff x="4794" y="660"/>
            <a:chExt cx="438" cy="636"/>
          </a:xfrm>
        </p:grpSpPr>
        <p:sp>
          <p:nvSpPr>
            <p:cNvPr id="44067" name="Oval 14">
              <a:extLst>
                <a:ext uri="{FF2B5EF4-FFF2-40B4-BE49-F238E27FC236}">
                  <a16:creationId xmlns:a16="http://schemas.microsoft.com/office/drawing/2014/main" id="{CEE68DF1-ED99-46E4-9AAA-41BA47D80929}"/>
                </a:ext>
              </a:extLst>
            </p:cNvPr>
            <p:cNvSpPr>
              <a:spLocks noChangeArrowheads="1"/>
            </p:cNvSpPr>
            <p:nvPr/>
          </p:nvSpPr>
          <p:spPr bwMode="auto">
            <a:xfrm>
              <a:off x="5136" y="1056"/>
              <a:ext cx="96" cy="240"/>
            </a:xfrm>
            <a:prstGeom prst="ellipse">
              <a:avLst/>
            </a:prstGeom>
            <a:solidFill>
              <a:schemeClr val="tx1">
                <a:lumMod val="65000"/>
                <a:lumOff val="35000"/>
              </a:schemeClr>
            </a:solidFill>
            <a:ln w="9525">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a:solidFill>
                  <a:srgbClr val="CC0000"/>
                </a:solidFill>
                <a:cs typeface="Arial" pitchFamily="34" charset="0"/>
              </a:endParaRPr>
            </a:p>
          </p:txBody>
        </p:sp>
        <p:sp>
          <p:nvSpPr>
            <p:cNvPr id="2" name="Oval 13">
              <a:extLst>
                <a:ext uri="{FF2B5EF4-FFF2-40B4-BE49-F238E27FC236}">
                  <a16:creationId xmlns:a16="http://schemas.microsoft.com/office/drawing/2014/main" id="{2DE9C8B2-5111-4921-AD3A-0200D3099655}"/>
                </a:ext>
              </a:extLst>
            </p:cNvPr>
            <p:cNvSpPr>
              <a:spLocks noChangeArrowheads="1"/>
            </p:cNvSpPr>
            <p:nvPr/>
          </p:nvSpPr>
          <p:spPr bwMode="auto">
            <a:xfrm>
              <a:off x="4944" y="815"/>
              <a:ext cx="96" cy="240"/>
            </a:xfrm>
            <a:prstGeom prst="ellipse">
              <a:avLst/>
            </a:prstGeom>
            <a:solidFill>
              <a:schemeClr val="tx1">
                <a:lumMod val="65000"/>
                <a:lumOff val="35000"/>
              </a:schemeClr>
            </a:solidFill>
            <a:ln w="9525">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b="1">
                <a:cs typeface="Arial" pitchFamily="34" charset="0"/>
              </a:endParaRPr>
            </a:p>
          </p:txBody>
        </p:sp>
        <p:sp>
          <p:nvSpPr>
            <p:cNvPr id="47163" name="Rectangle 15">
              <a:extLst>
                <a:ext uri="{FF2B5EF4-FFF2-40B4-BE49-F238E27FC236}">
                  <a16:creationId xmlns:a16="http://schemas.microsoft.com/office/drawing/2014/main" id="{706D1E1B-5AF0-420C-8DA9-34F9C4990B9B}"/>
                </a:ext>
              </a:extLst>
            </p:cNvPr>
            <p:cNvSpPr>
              <a:spLocks noChangeArrowheads="1"/>
            </p:cNvSpPr>
            <p:nvPr/>
          </p:nvSpPr>
          <p:spPr bwMode="auto">
            <a:xfrm rot="-2447626">
              <a:off x="5071" y="660"/>
              <a:ext cx="47" cy="510"/>
            </a:xfrm>
            <a:prstGeom prst="rect">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b="1">
                <a:cs typeface="Arial" panose="020B0604020202020204" pitchFamily="34" charset="0"/>
              </a:endParaRPr>
            </a:p>
          </p:txBody>
        </p:sp>
        <p:sp>
          <p:nvSpPr>
            <p:cNvPr id="47164" name="AutoShape 20">
              <a:extLst>
                <a:ext uri="{FF2B5EF4-FFF2-40B4-BE49-F238E27FC236}">
                  <a16:creationId xmlns:a16="http://schemas.microsoft.com/office/drawing/2014/main" id="{D8076AC9-0550-470F-BFB6-BA0B588F99C6}"/>
                </a:ext>
              </a:extLst>
            </p:cNvPr>
            <p:cNvSpPr>
              <a:spLocks noChangeArrowheads="1"/>
            </p:cNvSpPr>
            <p:nvPr/>
          </p:nvSpPr>
          <p:spPr bwMode="auto">
            <a:xfrm rot="-73174">
              <a:off x="4800" y="672"/>
              <a:ext cx="240" cy="48"/>
            </a:xfrm>
            <a:prstGeom prst="wave">
              <a:avLst>
                <a:gd name="adj1" fmla="val 13005"/>
                <a:gd name="adj2" fmla="val 0"/>
              </a:avLst>
            </a:pr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b="1">
                <a:cs typeface="Arial" panose="020B0604020202020204" pitchFamily="34" charset="0"/>
              </a:endParaRPr>
            </a:p>
          </p:txBody>
        </p:sp>
        <p:sp>
          <p:nvSpPr>
            <p:cNvPr id="47165" name="Rectangle 16">
              <a:extLst>
                <a:ext uri="{FF2B5EF4-FFF2-40B4-BE49-F238E27FC236}">
                  <a16:creationId xmlns:a16="http://schemas.microsoft.com/office/drawing/2014/main" id="{120E66E4-137A-4F31-97E4-E8584633CDF7}"/>
                </a:ext>
              </a:extLst>
            </p:cNvPr>
            <p:cNvSpPr>
              <a:spLocks noChangeArrowheads="1"/>
            </p:cNvSpPr>
            <p:nvPr/>
          </p:nvSpPr>
          <p:spPr bwMode="auto">
            <a:xfrm rot="-795038">
              <a:off x="4794" y="672"/>
              <a:ext cx="48" cy="96"/>
            </a:xfrm>
            <a:prstGeom prst="rect">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b="1">
                <a:cs typeface="Arial" panose="020B0604020202020204" pitchFamily="34" charset="0"/>
              </a:endParaRPr>
            </a:p>
          </p:txBody>
        </p:sp>
        <p:sp>
          <p:nvSpPr>
            <p:cNvPr id="47166" name="Rectangle 33">
              <a:extLst>
                <a:ext uri="{FF2B5EF4-FFF2-40B4-BE49-F238E27FC236}">
                  <a16:creationId xmlns:a16="http://schemas.microsoft.com/office/drawing/2014/main" id="{159E1B52-AB82-49DB-A347-56180DA691CC}"/>
                </a:ext>
              </a:extLst>
            </p:cNvPr>
            <p:cNvSpPr>
              <a:spLocks noChangeArrowheads="1"/>
            </p:cNvSpPr>
            <p:nvPr/>
          </p:nvSpPr>
          <p:spPr bwMode="auto">
            <a:xfrm rot="-795038">
              <a:off x="5040" y="672"/>
              <a:ext cx="48" cy="96"/>
            </a:xfrm>
            <a:prstGeom prst="rect">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b="1">
                <a:cs typeface="Arial" panose="020B0604020202020204" pitchFamily="34" charset="0"/>
              </a:endParaRPr>
            </a:p>
          </p:txBody>
        </p:sp>
      </p:grpSp>
      <p:grpSp>
        <p:nvGrpSpPr>
          <p:cNvPr id="33" name="Group 32">
            <a:extLst>
              <a:ext uri="{FF2B5EF4-FFF2-40B4-BE49-F238E27FC236}">
                <a16:creationId xmlns:a16="http://schemas.microsoft.com/office/drawing/2014/main" id="{A39802EA-95E0-4EB4-9D48-02D14704DED4}"/>
              </a:ext>
            </a:extLst>
          </p:cNvPr>
          <p:cNvGrpSpPr>
            <a:grpSpLocks/>
          </p:cNvGrpSpPr>
          <p:nvPr/>
        </p:nvGrpSpPr>
        <p:grpSpPr bwMode="auto">
          <a:xfrm>
            <a:off x="7494588" y="1068388"/>
            <a:ext cx="417512" cy="592137"/>
            <a:chOff x="7507560" y="1084734"/>
            <a:chExt cx="417240" cy="593142"/>
          </a:xfrm>
        </p:grpSpPr>
        <p:sp>
          <p:nvSpPr>
            <p:cNvPr id="47159" name="Arc 31">
              <a:extLst>
                <a:ext uri="{FF2B5EF4-FFF2-40B4-BE49-F238E27FC236}">
                  <a16:creationId xmlns:a16="http://schemas.microsoft.com/office/drawing/2014/main" id="{6209AD17-AD24-4E8E-BE57-9B9DA717E734}"/>
                </a:ext>
              </a:extLst>
            </p:cNvPr>
            <p:cNvSpPr>
              <a:spLocks/>
            </p:cNvSpPr>
            <p:nvPr/>
          </p:nvSpPr>
          <p:spPr bwMode="auto">
            <a:xfrm rot="-3160039">
              <a:off x="7616825" y="1369901"/>
              <a:ext cx="387350" cy="228600"/>
            </a:xfrm>
            <a:custGeom>
              <a:avLst/>
              <a:gdLst>
                <a:gd name="T0" fmla="*/ 0 w 19641"/>
                <a:gd name="T1" fmla="*/ 0 h 21600"/>
                <a:gd name="T2" fmla="*/ 2147483647 w 19641"/>
                <a:gd name="T3" fmla="*/ 2147483647 h 21600"/>
                <a:gd name="T4" fmla="*/ 0 w 19641"/>
                <a:gd name="T5" fmla="*/ 2147483647 h 21600"/>
                <a:gd name="T6" fmla="*/ 0 60000 65536"/>
                <a:gd name="T7" fmla="*/ 0 60000 65536"/>
                <a:gd name="T8" fmla="*/ 0 60000 65536"/>
              </a:gdLst>
              <a:ahLst/>
              <a:cxnLst>
                <a:cxn ang="T6">
                  <a:pos x="T0" y="T1"/>
                </a:cxn>
                <a:cxn ang="T7">
                  <a:pos x="T2" y="T3"/>
                </a:cxn>
                <a:cxn ang="T8">
                  <a:pos x="T4" y="T5"/>
                </a:cxn>
              </a:cxnLst>
              <a:rect l="0" t="0" r="r" b="b"/>
              <a:pathLst>
                <a:path w="19641" h="21600" fill="none" extrusionOk="0">
                  <a:moveTo>
                    <a:pt x="-1" y="0"/>
                  </a:moveTo>
                  <a:cubicBezTo>
                    <a:pt x="8450" y="0"/>
                    <a:pt x="16124" y="4927"/>
                    <a:pt x="19640" y="12611"/>
                  </a:cubicBezTo>
                </a:path>
                <a:path w="19641" h="21600" stroke="0" extrusionOk="0">
                  <a:moveTo>
                    <a:pt x="-1" y="0"/>
                  </a:moveTo>
                  <a:cubicBezTo>
                    <a:pt x="8450" y="0"/>
                    <a:pt x="16124" y="4927"/>
                    <a:pt x="19640" y="12611"/>
                  </a:cubicBezTo>
                  <a:lnTo>
                    <a:pt x="0" y="21600"/>
                  </a:lnTo>
                  <a:lnTo>
                    <a:pt x="-1" y="0"/>
                  </a:lnTo>
                  <a:close/>
                </a:path>
              </a:pathLst>
            </a:custGeom>
            <a:noFill/>
            <a:ln w="28575">
              <a:solidFill>
                <a:srgbClr val="99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60" name="Text Box 34">
              <a:extLst>
                <a:ext uri="{FF2B5EF4-FFF2-40B4-BE49-F238E27FC236}">
                  <a16:creationId xmlns:a16="http://schemas.microsoft.com/office/drawing/2014/main" id="{A14F9606-A124-4CCF-8859-8131F0655F4C}"/>
                </a:ext>
              </a:extLst>
            </p:cNvPr>
            <p:cNvSpPr txBox="1">
              <a:spLocks noChangeArrowheads="1"/>
            </p:cNvSpPr>
            <p:nvPr/>
          </p:nvSpPr>
          <p:spPr bwMode="auto">
            <a:xfrm>
              <a:off x="7507560" y="1084734"/>
              <a:ext cx="304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a:solidFill>
                    <a:srgbClr val="9999FF"/>
                  </a:solidFill>
                  <a:cs typeface="Arial" panose="020B0604020202020204" pitchFamily="34" charset="0"/>
                  <a:sym typeface="Symbol" panose="05050102010706020507" pitchFamily="18" charset="2"/>
                </a:rPr>
                <a:t></a:t>
              </a:r>
              <a:endParaRPr lang="en-US" altLang="en-US" sz="2000" b="1">
                <a:solidFill>
                  <a:srgbClr val="9999FF"/>
                </a:solidFill>
                <a:cs typeface="Arial" panose="020B0604020202020204" pitchFamily="34" charset="0"/>
              </a:endParaRPr>
            </a:p>
          </p:txBody>
        </p:sp>
      </p:grpSp>
      <p:sp>
        <p:nvSpPr>
          <p:cNvPr id="17" name="Text Box 37">
            <a:extLst>
              <a:ext uri="{FF2B5EF4-FFF2-40B4-BE49-F238E27FC236}">
                <a16:creationId xmlns:a16="http://schemas.microsoft.com/office/drawing/2014/main" id="{2B984DF1-43E7-4255-BAC1-46BE5A4862BF}"/>
              </a:ext>
            </a:extLst>
          </p:cNvPr>
          <p:cNvSpPr txBox="1">
            <a:spLocks noChangeArrowheads="1"/>
          </p:cNvSpPr>
          <p:nvPr/>
        </p:nvSpPr>
        <p:spPr bwMode="auto">
          <a:xfrm>
            <a:off x="6372225" y="2298700"/>
            <a:ext cx="3810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33FF"/>
                </a:solidFill>
                <a:cs typeface="Arial" panose="020B0604020202020204" pitchFamily="34" charset="0"/>
              </a:rPr>
              <a:t>O</a:t>
            </a:r>
          </a:p>
        </p:txBody>
      </p:sp>
      <p:grpSp>
        <p:nvGrpSpPr>
          <p:cNvPr id="35" name="Group 34">
            <a:extLst>
              <a:ext uri="{FF2B5EF4-FFF2-40B4-BE49-F238E27FC236}">
                <a16:creationId xmlns:a16="http://schemas.microsoft.com/office/drawing/2014/main" id="{DC1D5D24-0E09-4D2E-BAF4-F2877D9A4A14}"/>
              </a:ext>
            </a:extLst>
          </p:cNvPr>
          <p:cNvGrpSpPr>
            <a:grpSpLocks/>
          </p:cNvGrpSpPr>
          <p:nvPr/>
        </p:nvGrpSpPr>
        <p:grpSpPr bwMode="auto">
          <a:xfrm>
            <a:off x="6699250" y="1958975"/>
            <a:ext cx="1220788" cy="369888"/>
            <a:chOff x="6699250" y="1958864"/>
            <a:chExt cx="1221162" cy="369332"/>
          </a:xfrm>
        </p:grpSpPr>
        <p:sp>
          <p:nvSpPr>
            <p:cNvPr id="47157" name="Rectangle 51">
              <a:extLst>
                <a:ext uri="{FF2B5EF4-FFF2-40B4-BE49-F238E27FC236}">
                  <a16:creationId xmlns:a16="http://schemas.microsoft.com/office/drawing/2014/main" id="{10EE9B8E-C3A8-4779-AA45-0FB0BE8A77B2}"/>
                </a:ext>
              </a:extLst>
            </p:cNvPr>
            <p:cNvSpPr>
              <a:spLocks noChangeArrowheads="1"/>
            </p:cNvSpPr>
            <p:nvPr/>
          </p:nvSpPr>
          <p:spPr bwMode="auto">
            <a:xfrm>
              <a:off x="6699250" y="1958864"/>
              <a:ext cx="8691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cs typeface="Arial" panose="020B0604020202020204" pitchFamily="34" charset="0"/>
                </a:rPr>
                <a:t>N sin</a:t>
              </a:r>
              <a:r>
                <a:rPr lang="en-US" altLang="en-US" b="1">
                  <a:solidFill>
                    <a:srgbClr val="FF6600"/>
                  </a:solidFill>
                  <a:cs typeface="Arial" panose="020B0604020202020204" pitchFamily="34" charset="0"/>
                  <a:sym typeface="Symbol" panose="05050102010706020507" pitchFamily="18" charset="2"/>
                </a:rPr>
                <a:t></a:t>
              </a:r>
            </a:p>
          </p:txBody>
        </p:sp>
        <p:sp>
          <p:nvSpPr>
            <p:cNvPr id="47158" name="Line 55">
              <a:extLst>
                <a:ext uri="{FF2B5EF4-FFF2-40B4-BE49-F238E27FC236}">
                  <a16:creationId xmlns:a16="http://schemas.microsoft.com/office/drawing/2014/main" id="{239206EC-870D-4F92-AAAD-F714B8E8E8EF}"/>
                </a:ext>
              </a:extLst>
            </p:cNvPr>
            <p:cNvSpPr>
              <a:spLocks noChangeShapeType="1"/>
            </p:cNvSpPr>
            <p:nvPr/>
          </p:nvSpPr>
          <p:spPr bwMode="auto">
            <a:xfrm flipH="1">
              <a:off x="6830752" y="1982676"/>
              <a:ext cx="1089660" cy="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2" name="Group 31">
            <a:extLst>
              <a:ext uri="{FF2B5EF4-FFF2-40B4-BE49-F238E27FC236}">
                <a16:creationId xmlns:a16="http://schemas.microsoft.com/office/drawing/2014/main" id="{1F5547A5-2311-4980-ABE6-CF6A89D4EBAE}"/>
              </a:ext>
            </a:extLst>
          </p:cNvPr>
          <p:cNvGrpSpPr>
            <a:grpSpLocks/>
          </p:cNvGrpSpPr>
          <p:nvPr/>
        </p:nvGrpSpPr>
        <p:grpSpPr bwMode="auto">
          <a:xfrm>
            <a:off x="7854950" y="1438275"/>
            <a:ext cx="374650" cy="611188"/>
            <a:chOff x="7854900" y="1372766"/>
            <a:chExt cx="374700" cy="609910"/>
          </a:xfrm>
        </p:grpSpPr>
        <p:sp>
          <p:nvSpPr>
            <p:cNvPr id="47155" name="Arc 57">
              <a:extLst>
                <a:ext uri="{FF2B5EF4-FFF2-40B4-BE49-F238E27FC236}">
                  <a16:creationId xmlns:a16="http://schemas.microsoft.com/office/drawing/2014/main" id="{050773AE-CA27-4776-B370-855A0EB4B173}"/>
                </a:ext>
              </a:extLst>
            </p:cNvPr>
            <p:cNvSpPr>
              <a:spLocks/>
            </p:cNvSpPr>
            <p:nvPr/>
          </p:nvSpPr>
          <p:spPr bwMode="auto">
            <a:xfrm rot="-3160039">
              <a:off x="7921625" y="1674701"/>
              <a:ext cx="387350" cy="228600"/>
            </a:xfrm>
            <a:custGeom>
              <a:avLst/>
              <a:gdLst>
                <a:gd name="T0" fmla="*/ 0 w 19641"/>
                <a:gd name="T1" fmla="*/ 0 h 21600"/>
                <a:gd name="T2" fmla="*/ 2147483647 w 19641"/>
                <a:gd name="T3" fmla="*/ 2147483647 h 21600"/>
                <a:gd name="T4" fmla="*/ 0 w 19641"/>
                <a:gd name="T5" fmla="*/ 2147483647 h 21600"/>
                <a:gd name="T6" fmla="*/ 0 60000 65536"/>
                <a:gd name="T7" fmla="*/ 0 60000 65536"/>
                <a:gd name="T8" fmla="*/ 0 60000 65536"/>
              </a:gdLst>
              <a:ahLst/>
              <a:cxnLst>
                <a:cxn ang="T6">
                  <a:pos x="T0" y="T1"/>
                </a:cxn>
                <a:cxn ang="T7">
                  <a:pos x="T2" y="T3"/>
                </a:cxn>
                <a:cxn ang="T8">
                  <a:pos x="T4" y="T5"/>
                </a:cxn>
              </a:cxnLst>
              <a:rect l="0" t="0" r="r" b="b"/>
              <a:pathLst>
                <a:path w="19641" h="21600" fill="none" extrusionOk="0">
                  <a:moveTo>
                    <a:pt x="-1" y="0"/>
                  </a:moveTo>
                  <a:cubicBezTo>
                    <a:pt x="8450" y="0"/>
                    <a:pt x="16124" y="4927"/>
                    <a:pt x="19640" y="12611"/>
                  </a:cubicBezTo>
                </a:path>
                <a:path w="19641" h="21600" stroke="0" extrusionOk="0">
                  <a:moveTo>
                    <a:pt x="-1" y="0"/>
                  </a:moveTo>
                  <a:cubicBezTo>
                    <a:pt x="8450" y="0"/>
                    <a:pt x="16124" y="4927"/>
                    <a:pt x="19640" y="12611"/>
                  </a:cubicBezTo>
                  <a:lnTo>
                    <a:pt x="0" y="21600"/>
                  </a:lnTo>
                  <a:lnTo>
                    <a:pt x="-1" y="0"/>
                  </a:lnTo>
                  <a:close/>
                </a:path>
              </a:pathLst>
            </a:custGeom>
            <a:noFill/>
            <a:ln w="28575">
              <a:solidFill>
                <a:srgbClr val="99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56" name="Rectangle 58">
              <a:extLst>
                <a:ext uri="{FF2B5EF4-FFF2-40B4-BE49-F238E27FC236}">
                  <a16:creationId xmlns:a16="http://schemas.microsoft.com/office/drawing/2014/main" id="{A6D431CF-3F18-4E4D-ACBB-123002D68DA0}"/>
                </a:ext>
              </a:extLst>
            </p:cNvPr>
            <p:cNvSpPr>
              <a:spLocks noChangeArrowheads="1"/>
            </p:cNvSpPr>
            <p:nvPr/>
          </p:nvSpPr>
          <p:spPr bwMode="auto">
            <a:xfrm>
              <a:off x="7854900" y="1372766"/>
              <a:ext cx="317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9999FF"/>
                  </a:solidFill>
                  <a:cs typeface="Arial" panose="020B0604020202020204" pitchFamily="34" charset="0"/>
                  <a:sym typeface="Symbol" panose="05050102010706020507" pitchFamily="18" charset="2"/>
                </a:rPr>
                <a:t></a:t>
              </a:r>
            </a:p>
          </p:txBody>
        </p:sp>
      </p:grpSp>
      <p:grpSp>
        <p:nvGrpSpPr>
          <p:cNvPr id="34" name="Group 33">
            <a:extLst>
              <a:ext uri="{FF2B5EF4-FFF2-40B4-BE49-F238E27FC236}">
                <a16:creationId xmlns:a16="http://schemas.microsoft.com/office/drawing/2014/main" id="{F0F087FC-7F5A-49C6-896D-D86F388ED94D}"/>
              </a:ext>
            </a:extLst>
          </p:cNvPr>
          <p:cNvGrpSpPr>
            <a:grpSpLocks/>
          </p:cNvGrpSpPr>
          <p:nvPr/>
        </p:nvGrpSpPr>
        <p:grpSpPr bwMode="auto">
          <a:xfrm>
            <a:off x="7391400" y="180975"/>
            <a:ext cx="1143000" cy="1801813"/>
            <a:chOff x="7391400" y="181768"/>
            <a:chExt cx="1143000" cy="1800908"/>
          </a:xfrm>
        </p:grpSpPr>
        <p:sp>
          <p:nvSpPr>
            <p:cNvPr id="47153" name="Text Box 54">
              <a:extLst>
                <a:ext uri="{FF2B5EF4-FFF2-40B4-BE49-F238E27FC236}">
                  <a16:creationId xmlns:a16="http://schemas.microsoft.com/office/drawing/2014/main" id="{81BAF9FA-4E99-48F8-97C0-DCF522B01E66}"/>
                </a:ext>
              </a:extLst>
            </p:cNvPr>
            <p:cNvSpPr txBox="1">
              <a:spLocks noChangeArrowheads="1"/>
            </p:cNvSpPr>
            <p:nvPr/>
          </p:nvSpPr>
          <p:spPr bwMode="auto">
            <a:xfrm>
              <a:off x="7391400" y="181768"/>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cs typeface="Arial" panose="020B0604020202020204" pitchFamily="34" charset="0"/>
                </a:rPr>
                <a:t>N cos</a:t>
              </a:r>
              <a:r>
                <a:rPr lang="en-US" altLang="en-US" b="1">
                  <a:solidFill>
                    <a:srgbClr val="FF6600"/>
                  </a:solidFill>
                  <a:cs typeface="Arial" panose="020B0604020202020204" pitchFamily="34" charset="0"/>
                  <a:sym typeface="Symbol" panose="05050102010706020507" pitchFamily="18" charset="2"/>
                </a:rPr>
                <a:t></a:t>
              </a:r>
            </a:p>
          </p:txBody>
        </p:sp>
        <p:sp>
          <p:nvSpPr>
            <p:cNvPr id="47154" name="Line 75">
              <a:extLst>
                <a:ext uri="{FF2B5EF4-FFF2-40B4-BE49-F238E27FC236}">
                  <a16:creationId xmlns:a16="http://schemas.microsoft.com/office/drawing/2014/main" id="{E7577175-1095-40BB-9D5C-A849C666EE53}"/>
                </a:ext>
              </a:extLst>
            </p:cNvPr>
            <p:cNvSpPr>
              <a:spLocks noChangeShapeType="1"/>
            </p:cNvSpPr>
            <p:nvPr/>
          </p:nvSpPr>
          <p:spPr bwMode="auto">
            <a:xfrm flipV="1">
              <a:off x="7924800" y="534876"/>
              <a:ext cx="0" cy="144780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7115" name="Rectangle 301">
            <a:extLst>
              <a:ext uri="{FF2B5EF4-FFF2-40B4-BE49-F238E27FC236}">
                <a16:creationId xmlns:a16="http://schemas.microsoft.com/office/drawing/2014/main" id="{274244D4-55BB-4BBB-B893-7D6B4812A25E}"/>
              </a:ext>
            </a:extLst>
          </p:cNvPr>
          <p:cNvSpPr>
            <a:spLocks noChangeArrowheads="1"/>
          </p:cNvSpPr>
          <p:nvPr/>
        </p:nvSpPr>
        <p:spPr bwMode="auto">
          <a:xfrm>
            <a:off x="179388" y="28575"/>
            <a:ext cx="2808287"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00FF99"/>
                </a:solidFill>
              </a:rPr>
              <a:t>CIRCULAR MOTION</a:t>
            </a:r>
          </a:p>
        </p:txBody>
      </p:sp>
      <p:sp>
        <p:nvSpPr>
          <p:cNvPr id="47116" name="Rectangle 1">
            <a:extLst>
              <a:ext uri="{FF2B5EF4-FFF2-40B4-BE49-F238E27FC236}">
                <a16:creationId xmlns:a16="http://schemas.microsoft.com/office/drawing/2014/main" id="{140874C4-EAF4-463E-8019-2FBD0AF1D23C}"/>
              </a:ext>
            </a:extLst>
          </p:cNvPr>
          <p:cNvSpPr>
            <a:spLocks noChangeArrowheads="1"/>
          </p:cNvSpPr>
          <p:nvPr/>
        </p:nvSpPr>
        <p:spPr bwMode="auto">
          <a:xfrm>
            <a:off x="179388" y="811213"/>
            <a:ext cx="4464050"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9999FF"/>
                </a:solidFill>
              </a:rPr>
              <a:t>While negotiating a curve a cyclist bends towards the centre of the curve to keep a safe balance.</a:t>
            </a:r>
          </a:p>
          <a:p>
            <a:pPr>
              <a:spcBef>
                <a:spcPct val="50000"/>
              </a:spcBef>
            </a:pPr>
            <a:r>
              <a:rPr lang="en-US" altLang="en-US" b="1">
                <a:solidFill>
                  <a:srgbClr val="FF66CC"/>
                </a:solidFill>
              </a:rPr>
              <a:t>The angle </a:t>
            </a:r>
            <a:r>
              <a:rPr lang="en-US" altLang="en-US" b="1">
                <a:solidFill>
                  <a:srgbClr val="FF66CC"/>
                </a:solidFill>
                <a:cs typeface="Arial" panose="020B0604020202020204" pitchFamily="34" charset="0"/>
                <a:sym typeface="Symbol" panose="05050102010706020507" pitchFamily="18" charset="2"/>
              </a:rPr>
              <a:t></a:t>
            </a:r>
            <a:r>
              <a:rPr lang="en-US" altLang="en-US" b="1">
                <a:solidFill>
                  <a:srgbClr val="FF66CC"/>
                </a:solidFill>
              </a:rPr>
              <a:t> through which the cyclist bends can be calculated as given below:</a:t>
            </a:r>
          </a:p>
        </p:txBody>
      </p:sp>
      <p:sp>
        <p:nvSpPr>
          <p:cNvPr id="47117" name="Rectangle 8">
            <a:extLst>
              <a:ext uri="{FF2B5EF4-FFF2-40B4-BE49-F238E27FC236}">
                <a16:creationId xmlns:a16="http://schemas.microsoft.com/office/drawing/2014/main" id="{F65AE584-E35F-48C6-A670-5413FE03789B}"/>
              </a:ext>
            </a:extLst>
          </p:cNvPr>
          <p:cNvSpPr>
            <a:spLocks noChangeArrowheads="1"/>
          </p:cNvSpPr>
          <p:nvPr/>
        </p:nvSpPr>
        <p:spPr bwMode="auto">
          <a:xfrm>
            <a:off x="179388" y="2781300"/>
            <a:ext cx="4697412"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C000"/>
                </a:solidFill>
              </a:rPr>
              <a:t>The weight of the cyclist plus the cycle (</a:t>
            </a:r>
            <a:r>
              <a:rPr lang="en-US" altLang="en-US" b="1">
                <a:solidFill>
                  <a:srgbClr val="0000FF"/>
                </a:solidFill>
              </a:rPr>
              <a:t>W = mg</a:t>
            </a:r>
            <a:r>
              <a:rPr lang="en-US" altLang="en-US" b="1">
                <a:solidFill>
                  <a:srgbClr val="FFC000"/>
                </a:solidFill>
              </a:rPr>
              <a:t>) acts in the vertically downward direction.</a:t>
            </a:r>
          </a:p>
        </p:txBody>
      </p:sp>
      <p:sp>
        <p:nvSpPr>
          <p:cNvPr id="47118" name="Rectangle 41">
            <a:extLst>
              <a:ext uri="{FF2B5EF4-FFF2-40B4-BE49-F238E27FC236}">
                <a16:creationId xmlns:a16="http://schemas.microsoft.com/office/drawing/2014/main" id="{C3EA12EE-ECD1-4F24-A97B-C1285DFC4DB5}"/>
              </a:ext>
            </a:extLst>
          </p:cNvPr>
          <p:cNvSpPr>
            <a:spLocks noChangeArrowheads="1"/>
          </p:cNvSpPr>
          <p:nvPr/>
        </p:nvSpPr>
        <p:spPr bwMode="auto">
          <a:xfrm>
            <a:off x="179388" y="3719513"/>
            <a:ext cx="87137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5050"/>
                </a:solidFill>
              </a:rPr>
              <a:t>The </a:t>
            </a:r>
            <a:r>
              <a:rPr lang="en-US" altLang="en-US" b="1">
                <a:solidFill>
                  <a:srgbClr val="FFFF66"/>
                </a:solidFill>
              </a:rPr>
              <a:t>Normal Reaction (N) </a:t>
            </a:r>
            <a:r>
              <a:rPr lang="en-US" altLang="en-US" b="1">
                <a:solidFill>
                  <a:srgbClr val="FF5050"/>
                </a:solidFill>
              </a:rPr>
              <a:t>acts in the direction as shown in the figure, due to bending through the angle </a:t>
            </a:r>
            <a:r>
              <a:rPr lang="en-US" altLang="en-US" b="1">
                <a:solidFill>
                  <a:srgbClr val="FF5050"/>
                </a:solidFill>
                <a:cs typeface="Arial" panose="020B0604020202020204" pitchFamily="34" charset="0"/>
                <a:sym typeface="Symbol" panose="05050102010706020507" pitchFamily="18" charset="2"/>
              </a:rPr>
              <a:t>.</a:t>
            </a:r>
            <a:endParaRPr lang="en-US" altLang="en-US" b="1">
              <a:solidFill>
                <a:srgbClr val="FF5050"/>
              </a:solidFill>
            </a:endParaRPr>
          </a:p>
        </p:txBody>
      </p:sp>
      <p:sp>
        <p:nvSpPr>
          <p:cNvPr id="47119" name="Rectangle 42">
            <a:extLst>
              <a:ext uri="{FF2B5EF4-FFF2-40B4-BE49-F238E27FC236}">
                <a16:creationId xmlns:a16="http://schemas.microsoft.com/office/drawing/2014/main" id="{3CF66927-8D02-46DF-B88F-4364835BCA92}"/>
              </a:ext>
            </a:extLst>
          </p:cNvPr>
          <p:cNvSpPr>
            <a:spLocks noChangeArrowheads="1"/>
          </p:cNvSpPr>
          <p:nvPr/>
        </p:nvSpPr>
        <p:spPr bwMode="auto">
          <a:xfrm>
            <a:off x="179388" y="4438650"/>
            <a:ext cx="7839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FF"/>
                </a:solidFill>
              </a:rPr>
              <a:t>The centripetal force </a:t>
            </a:r>
            <a:r>
              <a:rPr lang="en-US" altLang="en-US" b="1">
                <a:solidFill>
                  <a:srgbClr val="9933FF"/>
                </a:solidFill>
                <a:cs typeface="Arial" panose="020B0604020202020204" pitchFamily="34" charset="0"/>
              </a:rPr>
              <a:t>F</a:t>
            </a:r>
            <a:r>
              <a:rPr lang="en-US" altLang="en-US" b="1" baseline="-25000">
                <a:solidFill>
                  <a:srgbClr val="9933FF"/>
                </a:solidFill>
                <a:cs typeface="Arial" panose="020B0604020202020204" pitchFamily="34" charset="0"/>
              </a:rPr>
              <a:t>cp</a:t>
            </a:r>
            <a:r>
              <a:rPr lang="en-US" altLang="en-US" b="1">
                <a:solidFill>
                  <a:srgbClr val="9933FF"/>
                </a:solidFill>
              </a:rPr>
              <a:t> = mv</a:t>
            </a:r>
            <a:r>
              <a:rPr lang="en-US" altLang="en-US" b="1" baseline="30000">
                <a:solidFill>
                  <a:srgbClr val="9933FF"/>
                </a:solidFill>
              </a:rPr>
              <a:t>2</a:t>
            </a:r>
            <a:r>
              <a:rPr lang="en-US" altLang="en-US" b="1">
                <a:solidFill>
                  <a:srgbClr val="9933FF"/>
                </a:solidFill>
              </a:rPr>
              <a:t>/r </a:t>
            </a:r>
            <a:r>
              <a:rPr lang="en-US" altLang="en-US" b="1">
                <a:solidFill>
                  <a:srgbClr val="FF99FF"/>
                </a:solidFill>
              </a:rPr>
              <a:t>acts towards the centre of the curve. </a:t>
            </a:r>
          </a:p>
        </p:txBody>
      </p:sp>
      <p:sp>
        <p:nvSpPr>
          <p:cNvPr id="47120" name="Rectangle 43">
            <a:extLst>
              <a:ext uri="{FF2B5EF4-FFF2-40B4-BE49-F238E27FC236}">
                <a16:creationId xmlns:a16="http://schemas.microsoft.com/office/drawing/2014/main" id="{BC877B9B-5692-4778-8284-2A55DEE2ECE0}"/>
              </a:ext>
            </a:extLst>
          </p:cNvPr>
          <p:cNvSpPr>
            <a:spLocks noChangeArrowheads="1"/>
          </p:cNvSpPr>
          <p:nvPr/>
        </p:nvSpPr>
        <p:spPr bwMode="auto">
          <a:xfrm>
            <a:off x="179388" y="4941888"/>
            <a:ext cx="78390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9999FF"/>
                </a:solidFill>
              </a:rPr>
              <a:t>The Normal Reaction (N) is resolved into the components </a:t>
            </a:r>
            <a:r>
              <a:rPr lang="en-US" altLang="en-US" b="1">
                <a:solidFill>
                  <a:srgbClr val="FF6600"/>
                </a:solidFill>
                <a:cs typeface="Arial" panose="020B0604020202020204" pitchFamily="34" charset="0"/>
              </a:rPr>
              <a:t>N cos</a:t>
            </a:r>
            <a:r>
              <a:rPr lang="en-US" altLang="en-US" b="1">
                <a:solidFill>
                  <a:srgbClr val="FF6600"/>
                </a:solidFill>
                <a:cs typeface="Arial" panose="020B0604020202020204" pitchFamily="34" charset="0"/>
                <a:sym typeface="Symbol" panose="05050102010706020507" pitchFamily="18" charset="2"/>
              </a:rPr>
              <a:t>  </a:t>
            </a:r>
            <a:r>
              <a:rPr lang="en-US" altLang="en-US" b="1">
                <a:solidFill>
                  <a:srgbClr val="9999FF"/>
                </a:solidFill>
                <a:cs typeface="Arial" panose="020B0604020202020204" pitchFamily="34" charset="0"/>
                <a:sym typeface="Symbol" panose="05050102010706020507" pitchFamily="18" charset="2"/>
              </a:rPr>
              <a:t>and </a:t>
            </a:r>
            <a:r>
              <a:rPr lang="en-US" altLang="en-US" b="1">
                <a:solidFill>
                  <a:srgbClr val="FF6600"/>
                </a:solidFill>
                <a:cs typeface="Arial" panose="020B0604020202020204" pitchFamily="34" charset="0"/>
              </a:rPr>
              <a:t>N sin</a:t>
            </a:r>
            <a:r>
              <a:rPr lang="en-US" altLang="en-US" b="1">
                <a:solidFill>
                  <a:srgbClr val="FF6600"/>
                </a:solidFill>
                <a:cs typeface="Arial" panose="020B0604020202020204" pitchFamily="34" charset="0"/>
                <a:sym typeface="Symbol" panose="05050102010706020507" pitchFamily="18" charset="2"/>
              </a:rPr>
              <a:t> </a:t>
            </a:r>
            <a:r>
              <a:rPr lang="en-US" altLang="en-US" b="1">
                <a:solidFill>
                  <a:srgbClr val="9999FF"/>
                </a:solidFill>
                <a:cs typeface="Arial" panose="020B0604020202020204" pitchFamily="34" charset="0"/>
                <a:sym typeface="Symbol" panose="05050102010706020507" pitchFamily="18" charset="2"/>
              </a:rPr>
              <a:t>as shown in the figure. </a:t>
            </a:r>
            <a:r>
              <a:rPr lang="en-US" altLang="en-US" b="1">
                <a:solidFill>
                  <a:srgbClr val="9999FF"/>
                </a:solidFill>
              </a:rPr>
              <a:t> </a:t>
            </a:r>
          </a:p>
        </p:txBody>
      </p:sp>
      <p:sp>
        <p:nvSpPr>
          <p:cNvPr id="47121" name="Rectangle 44">
            <a:extLst>
              <a:ext uri="{FF2B5EF4-FFF2-40B4-BE49-F238E27FC236}">
                <a16:creationId xmlns:a16="http://schemas.microsoft.com/office/drawing/2014/main" id="{2DF85D6A-E901-4BBC-BEF7-7D0681655E93}"/>
              </a:ext>
            </a:extLst>
          </p:cNvPr>
          <p:cNvSpPr>
            <a:spLocks noChangeArrowheads="1"/>
          </p:cNvSpPr>
          <p:nvPr/>
        </p:nvSpPr>
        <p:spPr bwMode="auto">
          <a:xfrm>
            <a:off x="179388" y="5662613"/>
            <a:ext cx="7175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00"/>
                </a:solidFill>
                <a:cs typeface="Arial" panose="020B0604020202020204" pitchFamily="34" charset="0"/>
              </a:rPr>
              <a:t>N cos</a:t>
            </a:r>
            <a:r>
              <a:rPr lang="en-US" altLang="en-US" b="1">
                <a:solidFill>
                  <a:srgbClr val="FF6600"/>
                </a:solidFill>
                <a:cs typeface="Arial" panose="020B0604020202020204" pitchFamily="34" charset="0"/>
                <a:sym typeface="Symbol" panose="05050102010706020507" pitchFamily="18" charset="2"/>
              </a:rPr>
              <a:t>  </a:t>
            </a:r>
            <a:r>
              <a:rPr lang="en-US" altLang="en-US" b="1">
                <a:solidFill>
                  <a:srgbClr val="00CC00"/>
                </a:solidFill>
                <a:cs typeface="Arial" panose="020B0604020202020204" pitchFamily="34" charset="0"/>
                <a:sym typeface="Symbol" panose="05050102010706020507" pitchFamily="18" charset="2"/>
              </a:rPr>
              <a:t>and </a:t>
            </a:r>
            <a:r>
              <a:rPr lang="en-US" altLang="en-US" b="1">
                <a:solidFill>
                  <a:srgbClr val="0000FF"/>
                </a:solidFill>
                <a:cs typeface="Arial" panose="020B0604020202020204" pitchFamily="34" charset="0"/>
              </a:rPr>
              <a:t>mg</a:t>
            </a:r>
            <a:r>
              <a:rPr lang="en-US" altLang="en-US" b="1">
                <a:solidFill>
                  <a:srgbClr val="00CC00"/>
                </a:solidFill>
                <a:cs typeface="Arial" panose="020B0604020202020204" pitchFamily="34" charset="0"/>
              </a:rPr>
              <a:t> are equal and opposite and balance each other.</a:t>
            </a:r>
            <a:endParaRPr lang="en-US" altLang="en-US" b="1">
              <a:solidFill>
                <a:srgbClr val="00CC00"/>
              </a:solidFill>
            </a:endParaRPr>
          </a:p>
        </p:txBody>
      </p:sp>
      <p:sp>
        <p:nvSpPr>
          <p:cNvPr id="47122" name="Rectangle 45">
            <a:extLst>
              <a:ext uri="{FF2B5EF4-FFF2-40B4-BE49-F238E27FC236}">
                <a16:creationId xmlns:a16="http://schemas.microsoft.com/office/drawing/2014/main" id="{AF66270C-F9A6-4707-ACA1-A6E693657296}"/>
              </a:ext>
            </a:extLst>
          </p:cNvPr>
          <p:cNvSpPr>
            <a:spLocks noChangeArrowheads="1"/>
          </p:cNvSpPr>
          <p:nvPr/>
        </p:nvSpPr>
        <p:spPr bwMode="auto">
          <a:xfrm>
            <a:off x="179388" y="6083300"/>
            <a:ext cx="7839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6600"/>
                </a:solidFill>
                <a:cs typeface="Arial" panose="020B0604020202020204" pitchFamily="34" charset="0"/>
              </a:rPr>
              <a:t>N sin</a:t>
            </a:r>
            <a:r>
              <a:rPr lang="en-US" altLang="en-US" b="1">
                <a:solidFill>
                  <a:srgbClr val="FF6600"/>
                </a:solidFill>
                <a:cs typeface="Arial" panose="020B0604020202020204" pitchFamily="34" charset="0"/>
                <a:sym typeface="Symbol" panose="05050102010706020507" pitchFamily="18" charset="2"/>
              </a:rPr>
              <a:t>  </a:t>
            </a:r>
            <a:r>
              <a:rPr lang="en-US" altLang="en-US" b="1">
                <a:solidFill>
                  <a:srgbClr val="00B0F0"/>
                </a:solidFill>
                <a:cs typeface="Arial" panose="020B0604020202020204" pitchFamily="34" charset="0"/>
                <a:sym typeface="Symbol" panose="05050102010706020507" pitchFamily="18" charset="2"/>
              </a:rPr>
              <a:t>provides the necessary centripetal force </a:t>
            </a:r>
            <a:r>
              <a:rPr lang="en-US" altLang="en-US" b="1">
                <a:solidFill>
                  <a:srgbClr val="9933FF"/>
                </a:solidFill>
              </a:rPr>
              <a:t>mv</a:t>
            </a:r>
            <a:r>
              <a:rPr lang="en-US" altLang="en-US" b="1" baseline="30000">
                <a:solidFill>
                  <a:srgbClr val="9933FF"/>
                </a:solidFill>
              </a:rPr>
              <a:t>2</a:t>
            </a:r>
            <a:r>
              <a:rPr lang="en-US" altLang="en-US" b="1">
                <a:solidFill>
                  <a:srgbClr val="9933FF"/>
                </a:solidFill>
              </a:rPr>
              <a:t>/r</a:t>
            </a:r>
            <a:r>
              <a:rPr lang="en-US" altLang="en-US" b="1">
                <a:solidFill>
                  <a:srgbClr val="00B0F0"/>
                </a:solidFill>
                <a:cs typeface="Arial" panose="020B0604020202020204" pitchFamily="34" charset="0"/>
              </a:rPr>
              <a:t> to the cyclist.</a:t>
            </a:r>
            <a:endParaRPr lang="en-US" altLang="en-US" b="1">
              <a:solidFill>
                <a:srgbClr val="00B0F0"/>
              </a:solidFill>
            </a:endParaRPr>
          </a:p>
        </p:txBody>
      </p:sp>
      <p:grpSp>
        <p:nvGrpSpPr>
          <p:cNvPr id="14" name="Group 13">
            <a:extLst>
              <a:ext uri="{FF2B5EF4-FFF2-40B4-BE49-F238E27FC236}">
                <a16:creationId xmlns:a16="http://schemas.microsoft.com/office/drawing/2014/main" id="{EB547B10-675D-4E35-9E8B-B4349FFB727C}"/>
              </a:ext>
            </a:extLst>
          </p:cNvPr>
          <p:cNvGrpSpPr>
            <a:grpSpLocks/>
          </p:cNvGrpSpPr>
          <p:nvPr/>
        </p:nvGrpSpPr>
        <p:grpSpPr bwMode="auto">
          <a:xfrm>
            <a:off x="6526213" y="2297113"/>
            <a:ext cx="1703387" cy="76200"/>
            <a:chOff x="6526696" y="2297416"/>
            <a:chExt cx="1702904" cy="76200"/>
          </a:xfrm>
        </p:grpSpPr>
        <p:sp>
          <p:nvSpPr>
            <p:cNvPr id="47151" name="Line 6">
              <a:extLst>
                <a:ext uri="{FF2B5EF4-FFF2-40B4-BE49-F238E27FC236}">
                  <a16:creationId xmlns:a16="http://schemas.microsoft.com/office/drawing/2014/main" id="{C4FD3DE1-44BB-4AE4-89CD-223823C0E6D8}"/>
                </a:ext>
              </a:extLst>
            </p:cNvPr>
            <p:cNvSpPr>
              <a:spLocks noChangeShapeType="1"/>
            </p:cNvSpPr>
            <p:nvPr/>
          </p:nvSpPr>
          <p:spPr bwMode="auto">
            <a:xfrm>
              <a:off x="6553200" y="2337172"/>
              <a:ext cx="1676400" cy="0"/>
            </a:xfrm>
            <a:prstGeom prst="line">
              <a:avLst/>
            </a:prstGeom>
            <a:noFill/>
            <a:ln w="28575">
              <a:solidFill>
                <a:srgbClr val="FF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52" name="Oval 5">
              <a:extLst>
                <a:ext uri="{FF2B5EF4-FFF2-40B4-BE49-F238E27FC236}">
                  <a16:creationId xmlns:a16="http://schemas.microsoft.com/office/drawing/2014/main" id="{1B885DC9-4105-4D1C-B54A-865E5E9B9EDE}"/>
                </a:ext>
              </a:extLst>
            </p:cNvPr>
            <p:cNvSpPr>
              <a:spLocks noChangeArrowheads="1"/>
            </p:cNvSpPr>
            <p:nvPr/>
          </p:nvSpPr>
          <p:spPr bwMode="auto">
            <a:xfrm flipH="1">
              <a:off x="6526696" y="2297416"/>
              <a:ext cx="76200" cy="76200"/>
            </a:xfrm>
            <a:prstGeom prst="ellipse">
              <a:avLst/>
            </a:prstGeom>
            <a:solidFill>
              <a:srgbClr val="9933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b="1">
                <a:cs typeface="Arial" panose="020B0604020202020204" pitchFamily="34" charset="0"/>
              </a:endParaRPr>
            </a:p>
          </p:txBody>
        </p:sp>
      </p:grpSp>
      <p:grpSp>
        <p:nvGrpSpPr>
          <p:cNvPr id="24" name="Group 23">
            <a:extLst>
              <a:ext uri="{FF2B5EF4-FFF2-40B4-BE49-F238E27FC236}">
                <a16:creationId xmlns:a16="http://schemas.microsoft.com/office/drawing/2014/main" id="{1EB7891A-A8BC-415A-BA64-0C196749CCC4}"/>
              </a:ext>
            </a:extLst>
          </p:cNvPr>
          <p:cNvGrpSpPr>
            <a:grpSpLocks/>
          </p:cNvGrpSpPr>
          <p:nvPr/>
        </p:nvGrpSpPr>
        <p:grpSpPr bwMode="auto">
          <a:xfrm>
            <a:off x="6562725" y="382588"/>
            <a:ext cx="1666875" cy="1981200"/>
            <a:chOff x="6563072" y="382476"/>
            <a:chExt cx="1666528" cy="1981200"/>
          </a:xfrm>
        </p:grpSpPr>
        <p:sp>
          <p:nvSpPr>
            <p:cNvPr id="47147" name="Line 36">
              <a:extLst>
                <a:ext uri="{FF2B5EF4-FFF2-40B4-BE49-F238E27FC236}">
                  <a16:creationId xmlns:a16="http://schemas.microsoft.com/office/drawing/2014/main" id="{7185DDF3-CA6A-4FBE-9089-90BB5E4152A5}"/>
                </a:ext>
              </a:extLst>
            </p:cNvPr>
            <p:cNvSpPr>
              <a:spLocks noChangeShapeType="1"/>
            </p:cNvSpPr>
            <p:nvPr/>
          </p:nvSpPr>
          <p:spPr bwMode="auto">
            <a:xfrm flipH="1" flipV="1">
              <a:off x="6858000" y="611076"/>
              <a:ext cx="1371600" cy="17526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7148" name="Group 8">
              <a:extLst>
                <a:ext uri="{FF2B5EF4-FFF2-40B4-BE49-F238E27FC236}">
                  <a16:creationId xmlns:a16="http://schemas.microsoft.com/office/drawing/2014/main" id="{DA2F5E6A-10DA-4D62-A7C3-BB691BBD21FD}"/>
                </a:ext>
              </a:extLst>
            </p:cNvPr>
            <p:cNvGrpSpPr>
              <a:grpSpLocks/>
            </p:cNvGrpSpPr>
            <p:nvPr/>
          </p:nvGrpSpPr>
          <p:grpSpPr bwMode="auto">
            <a:xfrm>
              <a:off x="6563072" y="382476"/>
              <a:ext cx="457200" cy="369888"/>
              <a:chOff x="6563072" y="76200"/>
              <a:chExt cx="457200" cy="369888"/>
            </a:xfrm>
          </p:grpSpPr>
          <p:sp>
            <p:nvSpPr>
              <p:cNvPr id="47149" name="Text Box 52">
                <a:extLst>
                  <a:ext uri="{FF2B5EF4-FFF2-40B4-BE49-F238E27FC236}">
                    <a16:creationId xmlns:a16="http://schemas.microsoft.com/office/drawing/2014/main" id="{480316BC-2D8E-445F-B5AE-B7E3946F9E9A}"/>
                  </a:ext>
                </a:extLst>
              </p:cNvPr>
              <p:cNvSpPr txBox="1">
                <a:spLocks noChangeArrowheads="1"/>
              </p:cNvSpPr>
              <p:nvPr/>
            </p:nvSpPr>
            <p:spPr bwMode="auto">
              <a:xfrm>
                <a:off x="6563072" y="76200"/>
                <a:ext cx="457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00"/>
                    </a:solidFill>
                    <a:cs typeface="Arial" panose="020B0604020202020204" pitchFamily="34" charset="0"/>
                  </a:rPr>
                  <a:t>N</a:t>
                </a:r>
              </a:p>
            </p:txBody>
          </p:sp>
          <p:cxnSp>
            <p:nvCxnSpPr>
              <p:cNvPr id="42" name="Straight Arrow Connector 41">
                <a:extLst>
                  <a:ext uri="{FF2B5EF4-FFF2-40B4-BE49-F238E27FC236}">
                    <a16:creationId xmlns:a16="http://schemas.microsoft.com/office/drawing/2014/main" id="{DD24F56C-4480-41B9-9EB4-6AFDA137FA10}"/>
                  </a:ext>
                </a:extLst>
              </p:cNvPr>
              <p:cNvCxnSpPr/>
              <p:nvPr/>
            </p:nvCxnSpPr>
            <p:spPr bwMode="auto">
              <a:xfrm>
                <a:off x="6653541" y="115887"/>
                <a:ext cx="19046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40" name="Group 39">
            <a:extLst>
              <a:ext uri="{FF2B5EF4-FFF2-40B4-BE49-F238E27FC236}">
                <a16:creationId xmlns:a16="http://schemas.microsoft.com/office/drawing/2014/main" id="{8951EF63-BBF3-4FFC-9D90-7089A8B81524}"/>
              </a:ext>
            </a:extLst>
          </p:cNvPr>
          <p:cNvGrpSpPr>
            <a:grpSpLocks/>
          </p:cNvGrpSpPr>
          <p:nvPr/>
        </p:nvGrpSpPr>
        <p:grpSpPr bwMode="auto">
          <a:xfrm>
            <a:off x="5334000" y="2668588"/>
            <a:ext cx="2209800" cy="674687"/>
            <a:chOff x="5334000" y="2668476"/>
            <a:chExt cx="2209800" cy="674688"/>
          </a:xfrm>
        </p:grpSpPr>
        <p:sp>
          <p:nvSpPr>
            <p:cNvPr id="47143" name="Line 59">
              <a:extLst>
                <a:ext uri="{FF2B5EF4-FFF2-40B4-BE49-F238E27FC236}">
                  <a16:creationId xmlns:a16="http://schemas.microsoft.com/office/drawing/2014/main" id="{E1D37047-EBC1-4B9A-B1D5-B7663761633A}"/>
                </a:ext>
              </a:extLst>
            </p:cNvPr>
            <p:cNvSpPr>
              <a:spLocks noChangeShapeType="1"/>
            </p:cNvSpPr>
            <p:nvPr/>
          </p:nvSpPr>
          <p:spPr bwMode="auto">
            <a:xfrm>
              <a:off x="5334000" y="2668476"/>
              <a:ext cx="1828800" cy="457200"/>
            </a:xfrm>
            <a:prstGeom prst="line">
              <a:avLst/>
            </a:prstGeom>
            <a:noFill/>
            <a:ln w="28575">
              <a:solidFill>
                <a:srgbClr val="00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7144" name="Group 10">
              <a:extLst>
                <a:ext uri="{FF2B5EF4-FFF2-40B4-BE49-F238E27FC236}">
                  <a16:creationId xmlns:a16="http://schemas.microsoft.com/office/drawing/2014/main" id="{205961E6-9276-4C24-8101-7AFA322FEACE}"/>
                </a:ext>
              </a:extLst>
            </p:cNvPr>
            <p:cNvGrpSpPr>
              <a:grpSpLocks/>
            </p:cNvGrpSpPr>
            <p:nvPr/>
          </p:nvGrpSpPr>
          <p:grpSpPr bwMode="auto">
            <a:xfrm>
              <a:off x="7162800" y="2973276"/>
              <a:ext cx="381000" cy="369888"/>
              <a:chOff x="7162800" y="2667000"/>
              <a:chExt cx="381000" cy="369888"/>
            </a:xfrm>
          </p:grpSpPr>
          <p:sp>
            <p:nvSpPr>
              <p:cNvPr id="47145" name="Text Box 60">
                <a:extLst>
                  <a:ext uri="{FF2B5EF4-FFF2-40B4-BE49-F238E27FC236}">
                    <a16:creationId xmlns:a16="http://schemas.microsoft.com/office/drawing/2014/main" id="{68467A5B-A30C-412B-B37A-633D4B08E4DD}"/>
                  </a:ext>
                </a:extLst>
              </p:cNvPr>
              <p:cNvSpPr txBox="1">
                <a:spLocks noChangeArrowheads="1"/>
              </p:cNvSpPr>
              <p:nvPr/>
            </p:nvSpPr>
            <p:spPr bwMode="auto">
              <a:xfrm>
                <a:off x="7162800" y="2667000"/>
                <a:ext cx="3810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99"/>
                    </a:solidFill>
                    <a:cs typeface="Arial" panose="020B0604020202020204" pitchFamily="34" charset="0"/>
                  </a:rPr>
                  <a:t>v</a:t>
                </a:r>
              </a:p>
            </p:txBody>
          </p:sp>
          <p:cxnSp>
            <p:nvCxnSpPr>
              <p:cNvPr id="45" name="Straight Arrow Connector 44">
                <a:extLst>
                  <a:ext uri="{FF2B5EF4-FFF2-40B4-BE49-F238E27FC236}">
                    <a16:creationId xmlns:a16="http://schemas.microsoft.com/office/drawing/2014/main" id="{3A0941CE-FAA3-46C8-9E5D-A605A6577136}"/>
                  </a:ext>
                </a:extLst>
              </p:cNvPr>
              <p:cNvCxnSpPr/>
              <p:nvPr/>
            </p:nvCxnSpPr>
            <p:spPr bwMode="auto">
              <a:xfrm>
                <a:off x="7229475" y="2754312"/>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9" name="Group 38">
            <a:extLst>
              <a:ext uri="{FF2B5EF4-FFF2-40B4-BE49-F238E27FC236}">
                <a16:creationId xmlns:a16="http://schemas.microsoft.com/office/drawing/2014/main" id="{D6F5ABD7-3041-4760-BEA4-D6DA02D18E57}"/>
              </a:ext>
            </a:extLst>
          </p:cNvPr>
          <p:cNvGrpSpPr>
            <a:grpSpLocks/>
          </p:cNvGrpSpPr>
          <p:nvPr/>
        </p:nvGrpSpPr>
        <p:grpSpPr bwMode="auto">
          <a:xfrm>
            <a:off x="7497763" y="1982788"/>
            <a:ext cx="1055687" cy="1662112"/>
            <a:chOff x="7498246" y="1982676"/>
            <a:chExt cx="1055688" cy="1662348"/>
          </a:xfrm>
        </p:grpSpPr>
        <p:sp>
          <p:nvSpPr>
            <p:cNvPr id="47138" name="Line 40">
              <a:extLst>
                <a:ext uri="{FF2B5EF4-FFF2-40B4-BE49-F238E27FC236}">
                  <a16:creationId xmlns:a16="http://schemas.microsoft.com/office/drawing/2014/main" id="{4D94BE3C-0D54-4314-8B46-7991FC6F2314}"/>
                </a:ext>
              </a:extLst>
            </p:cNvPr>
            <p:cNvSpPr>
              <a:spLocks noChangeShapeType="1"/>
            </p:cNvSpPr>
            <p:nvPr/>
          </p:nvSpPr>
          <p:spPr bwMode="auto">
            <a:xfrm>
              <a:off x="7924800" y="1982676"/>
              <a:ext cx="0" cy="1371600"/>
            </a:xfrm>
            <a:prstGeom prst="line">
              <a:avLst/>
            </a:prstGeom>
            <a:noFill/>
            <a:ln w="28575">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7139" name="Group 11">
              <a:extLst>
                <a:ext uri="{FF2B5EF4-FFF2-40B4-BE49-F238E27FC236}">
                  <a16:creationId xmlns:a16="http://schemas.microsoft.com/office/drawing/2014/main" id="{B5C8388C-09F8-4D9E-BABA-DEDD7AA18517}"/>
                </a:ext>
              </a:extLst>
            </p:cNvPr>
            <p:cNvGrpSpPr>
              <a:grpSpLocks/>
            </p:cNvGrpSpPr>
            <p:nvPr/>
          </p:nvGrpSpPr>
          <p:grpSpPr bwMode="auto">
            <a:xfrm>
              <a:off x="7498246" y="3276724"/>
              <a:ext cx="1055688" cy="368300"/>
              <a:chOff x="7524750" y="3348732"/>
              <a:chExt cx="1055688" cy="368300"/>
            </a:xfrm>
          </p:grpSpPr>
          <p:sp>
            <p:nvSpPr>
              <p:cNvPr id="47140" name="Text Box 41">
                <a:extLst>
                  <a:ext uri="{FF2B5EF4-FFF2-40B4-BE49-F238E27FC236}">
                    <a16:creationId xmlns:a16="http://schemas.microsoft.com/office/drawing/2014/main" id="{38548384-769A-4AAC-897D-A70717BCF23D}"/>
                  </a:ext>
                </a:extLst>
              </p:cNvPr>
              <p:cNvSpPr txBox="1">
                <a:spLocks noChangeArrowheads="1"/>
              </p:cNvSpPr>
              <p:nvPr/>
            </p:nvSpPr>
            <p:spPr bwMode="auto">
              <a:xfrm>
                <a:off x="7524750" y="3348732"/>
                <a:ext cx="10556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33FF"/>
                    </a:solidFill>
                    <a:cs typeface="Arial" panose="020B0604020202020204" pitchFamily="34" charset="0"/>
                  </a:rPr>
                  <a:t>W = mg</a:t>
                </a:r>
              </a:p>
            </p:txBody>
          </p:sp>
          <p:cxnSp>
            <p:nvCxnSpPr>
              <p:cNvPr id="46" name="Straight Arrow Connector 45">
                <a:extLst>
                  <a:ext uri="{FF2B5EF4-FFF2-40B4-BE49-F238E27FC236}">
                    <a16:creationId xmlns:a16="http://schemas.microsoft.com/office/drawing/2014/main" id="{E520FA03-63D1-4C94-AEDA-F5FFCB67406A}"/>
                  </a:ext>
                </a:extLst>
              </p:cNvPr>
              <p:cNvCxnSpPr/>
              <p:nvPr/>
            </p:nvCxnSpPr>
            <p:spPr bwMode="auto">
              <a:xfrm>
                <a:off x="7646987" y="338837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729039B8-88B4-4626-B44E-80D7E28E89EE}"/>
                  </a:ext>
                </a:extLst>
              </p:cNvPr>
              <p:cNvCxnSpPr/>
              <p:nvPr/>
            </p:nvCxnSpPr>
            <p:spPr bwMode="auto">
              <a:xfrm>
                <a:off x="8283576" y="342965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3" name="Group 12">
            <a:extLst>
              <a:ext uri="{FF2B5EF4-FFF2-40B4-BE49-F238E27FC236}">
                <a16:creationId xmlns:a16="http://schemas.microsoft.com/office/drawing/2014/main" id="{C777EC3C-D071-4E6F-87B8-BC9601C3BD5E}"/>
              </a:ext>
            </a:extLst>
          </p:cNvPr>
          <p:cNvGrpSpPr>
            <a:grpSpLocks/>
          </p:cNvGrpSpPr>
          <p:nvPr/>
        </p:nvGrpSpPr>
        <p:grpSpPr bwMode="auto">
          <a:xfrm>
            <a:off x="7086600" y="2344738"/>
            <a:ext cx="303213" cy="369887"/>
            <a:chOff x="7086600" y="1981200"/>
            <a:chExt cx="303213" cy="369888"/>
          </a:xfrm>
        </p:grpSpPr>
        <p:sp>
          <p:nvSpPr>
            <p:cNvPr id="47136" name="Rectangle 73">
              <a:extLst>
                <a:ext uri="{FF2B5EF4-FFF2-40B4-BE49-F238E27FC236}">
                  <a16:creationId xmlns:a16="http://schemas.microsoft.com/office/drawing/2014/main" id="{3285C8C5-252F-4251-9379-667B9CDCA3A1}"/>
                </a:ext>
              </a:extLst>
            </p:cNvPr>
            <p:cNvSpPr>
              <a:spLocks noChangeArrowheads="1"/>
            </p:cNvSpPr>
            <p:nvPr/>
          </p:nvSpPr>
          <p:spPr bwMode="auto">
            <a:xfrm>
              <a:off x="7086600" y="1981200"/>
              <a:ext cx="3032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cs typeface="Arial" panose="020B0604020202020204" pitchFamily="34" charset="0"/>
                </a:rPr>
                <a:t>r</a:t>
              </a:r>
            </a:p>
          </p:txBody>
        </p:sp>
        <p:cxnSp>
          <p:nvCxnSpPr>
            <p:cNvPr id="50" name="Straight Arrow Connector 49">
              <a:extLst>
                <a:ext uri="{FF2B5EF4-FFF2-40B4-BE49-F238E27FC236}">
                  <a16:creationId xmlns:a16="http://schemas.microsoft.com/office/drawing/2014/main" id="{52D0802C-9FA4-4B55-9D08-D37D8F4ED10A}"/>
                </a:ext>
              </a:extLst>
            </p:cNvPr>
            <p:cNvCxnSpPr/>
            <p:nvPr/>
          </p:nvCxnSpPr>
          <p:spPr bwMode="auto">
            <a:xfrm>
              <a:off x="7164388" y="2060575"/>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BC4732E8-43E5-47FB-83D6-3CEC0F389DA8}"/>
              </a:ext>
            </a:extLst>
          </p:cNvPr>
          <p:cNvGrpSpPr>
            <a:grpSpLocks/>
          </p:cNvGrpSpPr>
          <p:nvPr/>
        </p:nvGrpSpPr>
        <p:grpSpPr bwMode="auto">
          <a:xfrm>
            <a:off x="6227763" y="1857375"/>
            <a:ext cx="1697037" cy="369888"/>
            <a:chOff x="6227415" y="1853220"/>
            <a:chExt cx="1697385" cy="369888"/>
          </a:xfrm>
        </p:grpSpPr>
        <p:sp>
          <p:nvSpPr>
            <p:cNvPr id="47132" name="Line 48">
              <a:extLst>
                <a:ext uri="{FF2B5EF4-FFF2-40B4-BE49-F238E27FC236}">
                  <a16:creationId xmlns:a16="http://schemas.microsoft.com/office/drawing/2014/main" id="{4571DE6D-424C-46FB-92B6-29881015436A}"/>
                </a:ext>
              </a:extLst>
            </p:cNvPr>
            <p:cNvSpPr>
              <a:spLocks noChangeShapeType="1"/>
            </p:cNvSpPr>
            <p:nvPr/>
          </p:nvSpPr>
          <p:spPr bwMode="auto">
            <a:xfrm flipH="1">
              <a:off x="6553200" y="1982676"/>
              <a:ext cx="1371600" cy="0"/>
            </a:xfrm>
            <a:prstGeom prst="line">
              <a:avLst/>
            </a:prstGeom>
            <a:noFill/>
            <a:ln w="28575">
              <a:solidFill>
                <a:srgbClr val="99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7133" name="Group 9">
              <a:extLst>
                <a:ext uri="{FF2B5EF4-FFF2-40B4-BE49-F238E27FC236}">
                  <a16:creationId xmlns:a16="http://schemas.microsoft.com/office/drawing/2014/main" id="{A0BFAF5E-857C-4F10-B23B-8F46BBBE0EA7}"/>
                </a:ext>
              </a:extLst>
            </p:cNvPr>
            <p:cNvGrpSpPr>
              <a:grpSpLocks/>
            </p:cNvGrpSpPr>
            <p:nvPr/>
          </p:nvGrpSpPr>
          <p:grpSpPr bwMode="auto">
            <a:xfrm>
              <a:off x="6227415" y="1853220"/>
              <a:ext cx="504825" cy="369888"/>
              <a:chOff x="6227415" y="1052736"/>
              <a:chExt cx="504825" cy="369888"/>
            </a:xfrm>
          </p:grpSpPr>
          <p:sp>
            <p:nvSpPr>
              <p:cNvPr id="47134" name="Rectangle 39">
                <a:extLst>
                  <a:ext uri="{FF2B5EF4-FFF2-40B4-BE49-F238E27FC236}">
                    <a16:creationId xmlns:a16="http://schemas.microsoft.com/office/drawing/2014/main" id="{21F56D09-5BD5-4FF8-97F5-E16A3F39B850}"/>
                  </a:ext>
                </a:extLst>
              </p:cNvPr>
              <p:cNvSpPr>
                <a:spLocks noChangeArrowheads="1"/>
              </p:cNvSpPr>
              <p:nvPr/>
            </p:nvSpPr>
            <p:spPr bwMode="auto">
              <a:xfrm>
                <a:off x="6227415" y="1052736"/>
                <a:ext cx="5048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cs typeface="Arial" panose="020B0604020202020204" pitchFamily="34" charset="0"/>
                  </a:rPr>
                  <a:t>F</a:t>
                </a:r>
                <a:r>
                  <a:rPr lang="en-US" altLang="en-US" b="1" baseline="-25000">
                    <a:solidFill>
                      <a:srgbClr val="9933FF"/>
                    </a:solidFill>
                    <a:cs typeface="Arial" panose="020B0604020202020204" pitchFamily="34" charset="0"/>
                  </a:rPr>
                  <a:t>cp</a:t>
                </a:r>
              </a:p>
            </p:txBody>
          </p:sp>
          <p:cxnSp>
            <p:nvCxnSpPr>
              <p:cNvPr id="64" name="Straight Arrow Connector 63">
                <a:extLst>
                  <a:ext uri="{FF2B5EF4-FFF2-40B4-BE49-F238E27FC236}">
                    <a16:creationId xmlns:a16="http://schemas.microsoft.com/office/drawing/2014/main" id="{80B4464E-79DF-4F69-B133-C2377C64EDF9}"/>
                  </a:ext>
                </a:extLst>
              </p:cNvPr>
              <p:cNvCxnSpPr/>
              <p:nvPr/>
            </p:nvCxnSpPr>
            <p:spPr bwMode="auto">
              <a:xfrm>
                <a:off x="6327447" y="1098774"/>
                <a:ext cx="19053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47129" name="TextBox 2">
            <a:extLst>
              <a:ext uri="{FF2B5EF4-FFF2-40B4-BE49-F238E27FC236}">
                <a16:creationId xmlns:a16="http://schemas.microsoft.com/office/drawing/2014/main" id="{B58819B2-00FE-4438-92D3-018F98B7CE5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7130" name="TextBox 11">
            <a:extLst>
              <a:ext uri="{FF2B5EF4-FFF2-40B4-BE49-F238E27FC236}">
                <a16:creationId xmlns:a16="http://schemas.microsoft.com/office/drawing/2014/main" id="{DE9F7BE0-73D8-4AC3-AF04-B44E16AE7319}"/>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7131" name="TextBox 12">
            <a:extLst>
              <a:ext uri="{FF2B5EF4-FFF2-40B4-BE49-F238E27FC236}">
                <a16:creationId xmlns:a16="http://schemas.microsoft.com/office/drawing/2014/main" id="{68EE5EA1-31D8-40CD-9300-39376368095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7115"/>
                                        </p:tgtEl>
                                        <p:attrNameLst>
                                          <p:attrName>style.visibility</p:attrName>
                                        </p:attrNameLst>
                                      </p:cBhvr>
                                      <p:to>
                                        <p:strVal val="visible"/>
                                      </p:to>
                                    </p:set>
                                    <p:anim calcmode="lin" valueType="num">
                                      <p:cBhvr>
                                        <p:cTn id="7" dur="500" fill="hold"/>
                                        <p:tgtEl>
                                          <p:spTgt spid="47115"/>
                                        </p:tgtEl>
                                        <p:attrNameLst>
                                          <p:attrName>ppt_w</p:attrName>
                                        </p:attrNameLst>
                                      </p:cBhvr>
                                      <p:tavLst>
                                        <p:tav tm="0">
                                          <p:val>
                                            <p:fltVal val="0"/>
                                          </p:val>
                                        </p:tav>
                                        <p:tav tm="100000">
                                          <p:val>
                                            <p:strVal val="#ppt_w"/>
                                          </p:val>
                                        </p:tav>
                                      </p:tavLst>
                                    </p:anim>
                                    <p:anim calcmode="lin" valueType="num">
                                      <p:cBhvr>
                                        <p:cTn id="8" dur="500" fill="hold"/>
                                        <p:tgtEl>
                                          <p:spTgt spid="47115"/>
                                        </p:tgtEl>
                                        <p:attrNameLst>
                                          <p:attrName>ppt_h</p:attrName>
                                        </p:attrNameLst>
                                      </p:cBhvr>
                                      <p:tavLst>
                                        <p:tav tm="0">
                                          <p:val>
                                            <p:fltVal val="0"/>
                                          </p:val>
                                        </p:tav>
                                        <p:tav tm="100000">
                                          <p:val>
                                            <p:strVal val="#ppt_h"/>
                                          </p:val>
                                        </p:tav>
                                      </p:tavLst>
                                    </p:anim>
                                    <p:animEffect transition="in" filter="fade">
                                      <p:cBhvr>
                                        <p:cTn id="9" dur="500"/>
                                        <p:tgtEl>
                                          <p:spTgt spid="4711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47107"/>
                                        </p:tgtEl>
                                        <p:attrNameLst>
                                          <p:attrName>style.visibility</p:attrName>
                                        </p:attrNameLst>
                                      </p:cBhvr>
                                      <p:to>
                                        <p:strVal val="visible"/>
                                      </p:to>
                                    </p:set>
                                    <p:animEffect transition="in" filter="wipe(left)">
                                      <p:cBhvr>
                                        <p:cTn id="14" dur="500"/>
                                        <p:tgtEl>
                                          <p:spTgt spid="4710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47116">
                                            <p:txEl>
                                              <p:pRg st="0" end="0"/>
                                            </p:txEl>
                                          </p:spTgt>
                                        </p:tgtEl>
                                        <p:attrNameLst>
                                          <p:attrName>style.visibility</p:attrName>
                                        </p:attrNameLst>
                                      </p:cBhvr>
                                      <p:to>
                                        <p:strVal val="visible"/>
                                      </p:to>
                                    </p:set>
                                    <p:animEffect transition="in" filter="wipe(up)">
                                      <p:cBhvr>
                                        <p:cTn id="19" dur="500"/>
                                        <p:tgtEl>
                                          <p:spTgt spid="47116">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500"/>
                                        <p:tgtEl>
                                          <p:spTgt spid="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par>
                                <p:cTn id="37" presetID="53" presetClass="entr" presetSubtype="16" fill="hold"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47" presetClass="entr" presetSubtype="0" fill="hold"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wipe(left)">
                                      <p:cBhvr>
                                        <p:cTn id="53" dur="500"/>
                                        <p:tgtEl>
                                          <p:spTgt spid="4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4" fill="hold" nodeType="click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wipe(down)">
                                      <p:cBhvr>
                                        <p:cTn id="58" dur="500"/>
                                        <p:tgtEl>
                                          <p:spTgt spid="24"/>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4" fill="hold"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wipe(down)">
                                      <p:cBhvr>
                                        <p:cTn id="63" dur="500"/>
                                        <p:tgtEl>
                                          <p:spTgt spid="2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wipe(left)">
                                      <p:cBhvr>
                                        <p:cTn id="68" dur="500"/>
                                        <p:tgtEl>
                                          <p:spTgt spid="32"/>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wipe(down)">
                                      <p:cBhvr>
                                        <p:cTn id="73" dur="500"/>
                                        <p:tgtEl>
                                          <p:spTgt spid="3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wipe(left)">
                                      <p:cBhvr>
                                        <p:cTn id="78" dur="500"/>
                                        <p:tgtEl>
                                          <p:spTgt spid="3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2" fill="hold" nodeType="click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ipe(right)">
                                      <p:cBhvr>
                                        <p:cTn id="83" dur="500"/>
                                        <p:tgtEl>
                                          <p:spTgt spid="35"/>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1" fill="hold" nodeType="click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wipe(up)">
                                      <p:cBhvr>
                                        <p:cTn id="88" dur="500"/>
                                        <p:tgtEl>
                                          <p:spTgt spid="3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2" fill="hold" nodeType="clickEffect">
                                  <p:stCondLst>
                                    <p:cond delay="0"/>
                                  </p:stCondLst>
                                  <p:childTnLst>
                                    <p:set>
                                      <p:cBhvr>
                                        <p:cTn id="92" dur="1" fill="hold">
                                          <p:stCondLst>
                                            <p:cond delay="0"/>
                                          </p:stCondLst>
                                        </p:cTn>
                                        <p:tgtEl>
                                          <p:spTgt spid="60"/>
                                        </p:tgtEl>
                                        <p:attrNameLst>
                                          <p:attrName>style.visibility</p:attrName>
                                        </p:attrNameLst>
                                      </p:cBhvr>
                                      <p:to>
                                        <p:strVal val="visible"/>
                                      </p:to>
                                    </p:set>
                                    <p:animEffect transition="in" filter="wipe(right)">
                                      <p:cBhvr>
                                        <p:cTn id="93" dur="500"/>
                                        <p:tgtEl>
                                          <p:spTgt spid="60"/>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1" fill="hold" nodeType="clickEffect">
                                  <p:stCondLst>
                                    <p:cond delay="0"/>
                                  </p:stCondLst>
                                  <p:childTnLst>
                                    <p:set>
                                      <p:cBhvr>
                                        <p:cTn id="97" dur="1" fill="hold">
                                          <p:stCondLst>
                                            <p:cond delay="0"/>
                                          </p:stCondLst>
                                        </p:cTn>
                                        <p:tgtEl>
                                          <p:spTgt spid="47116">
                                            <p:txEl>
                                              <p:pRg st="1" end="1"/>
                                            </p:txEl>
                                          </p:spTgt>
                                        </p:tgtEl>
                                        <p:attrNameLst>
                                          <p:attrName>style.visibility</p:attrName>
                                        </p:attrNameLst>
                                      </p:cBhvr>
                                      <p:to>
                                        <p:strVal val="visible"/>
                                      </p:to>
                                    </p:set>
                                    <p:animEffect transition="in" filter="wipe(up)">
                                      <p:cBhvr>
                                        <p:cTn id="98" dur="500"/>
                                        <p:tgtEl>
                                          <p:spTgt spid="47116">
                                            <p:txEl>
                                              <p:pRg st="1" end="1"/>
                                            </p:txEl>
                                          </p:spTgt>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1" fill="hold" grpId="0" nodeType="clickEffect">
                                  <p:stCondLst>
                                    <p:cond delay="0"/>
                                  </p:stCondLst>
                                  <p:childTnLst>
                                    <p:set>
                                      <p:cBhvr>
                                        <p:cTn id="102" dur="1" fill="hold">
                                          <p:stCondLst>
                                            <p:cond delay="0"/>
                                          </p:stCondLst>
                                        </p:cTn>
                                        <p:tgtEl>
                                          <p:spTgt spid="47117"/>
                                        </p:tgtEl>
                                        <p:attrNameLst>
                                          <p:attrName>style.visibility</p:attrName>
                                        </p:attrNameLst>
                                      </p:cBhvr>
                                      <p:to>
                                        <p:strVal val="visible"/>
                                      </p:to>
                                    </p:set>
                                    <p:animEffect transition="in" filter="wipe(up)">
                                      <p:cBhvr>
                                        <p:cTn id="103" dur="500"/>
                                        <p:tgtEl>
                                          <p:spTgt spid="47117"/>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1" fill="hold" grpId="0" nodeType="clickEffect">
                                  <p:stCondLst>
                                    <p:cond delay="0"/>
                                  </p:stCondLst>
                                  <p:childTnLst>
                                    <p:set>
                                      <p:cBhvr>
                                        <p:cTn id="107" dur="1" fill="hold">
                                          <p:stCondLst>
                                            <p:cond delay="0"/>
                                          </p:stCondLst>
                                        </p:cTn>
                                        <p:tgtEl>
                                          <p:spTgt spid="47118"/>
                                        </p:tgtEl>
                                        <p:attrNameLst>
                                          <p:attrName>style.visibility</p:attrName>
                                        </p:attrNameLst>
                                      </p:cBhvr>
                                      <p:to>
                                        <p:strVal val="visible"/>
                                      </p:to>
                                    </p:set>
                                    <p:animEffect transition="in" filter="wipe(up)">
                                      <p:cBhvr>
                                        <p:cTn id="108" dur="500"/>
                                        <p:tgtEl>
                                          <p:spTgt spid="47118"/>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1" fill="hold" grpId="0" nodeType="clickEffect">
                                  <p:stCondLst>
                                    <p:cond delay="0"/>
                                  </p:stCondLst>
                                  <p:childTnLst>
                                    <p:set>
                                      <p:cBhvr>
                                        <p:cTn id="112" dur="1" fill="hold">
                                          <p:stCondLst>
                                            <p:cond delay="0"/>
                                          </p:stCondLst>
                                        </p:cTn>
                                        <p:tgtEl>
                                          <p:spTgt spid="47119"/>
                                        </p:tgtEl>
                                        <p:attrNameLst>
                                          <p:attrName>style.visibility</p:attrName>
                                        </p:attrNameLst>
                                      </p:cBhvr>
                                      <p:to>
                                        <p:strVal val="visible"/>
                                      </p:to>
                                    </p:set>
                                    <p:animEffect transition="in" filter="wipe(up)">
                                      <p:cBhvr>
                                        <p:cTn id="113" dur="500"/>
                                        <p:tgtEl>
                                          <p:spTgt spid="47119"/>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1" fill="hold" grpId="0" nodeType="clickEffect">
                                  <p:stCondLst>
                                    <p:cond delay="0"/>
                                  </p:stCondLst>
                                  <p:childTnLst>
                                    <p:set>
                                      <p:cBhvr>
                                        <p:cTn id="117" dur="1" fill="hold">
                                          <p:stCondLst>
                                            <p:cond delay="0"/>
                                          </p:stCondLst>
                                        </p:cTn>
                                        <p:tgtEl>
                                          <p:spTgt spid="47120"/>
                                        </p:tgtEl>
                                        <p:attrNameLst>
                                          <p:attrName>style.visibility</p:attrName>
                                        </p:attrNameLst>
                                      </p:cBhvr>
                                      <p:to>
                                        <p:strVal val="visible"/>
                                      </p:to>
                                    </p:set>
                                    <p:animEffect transition="in" filter="wipe(up)">
                                      <p:cBhvr>
                                        <p:cTn id="118" dur="500"/>
                                        <p:tgtEl>
                                          <p:spTgt spid="4712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1" fill="hold" grpId="0" nodeType="clickEffect">
                                  <p:stCondLst>
                                    <p:cond delay="0"/>
                                  </p:stCondLst>
                                  <p:childTnLst>
                                    <p:set>
                                      <p:cBhvr>
                                        <p:cTn id="122" dur="1" fill="hold">
                                          <p:stCondLst>
                                            <p:cond delay="0"/>
                                          </p:stCondLst>
                                        </p:cTn>
                                        <p:tgtEl>
                                          <p:spTgt spid="47121"/>
                                        </p:tgtEl>
                                        <p:attrNameLst>
                                          <p:attrName>style.visibility</p:attrName>
                                        </p:attrNameLst>
                                      </p:cBhvr>
                                      <p:to>
                                        <p:strVal val="visible"/>
                                      </p:to>
                                    </p:set>
                                    <p:animEffect transition="in" filter="wipe(up)">
                                      <p:cBhvr>
                                        <p:cTn id="123" dur="500"/>
                                        <p:tgtEl>
                                          <p:spTgt spid="4712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1" fill="hold" grpId="0" nodeType="clickEffect">
                                  <p:stCondLst>
                                    <p:cond delay="0"/>
                                  </p:stCondLst>
                                  <p:childTnLst>
                                    <p:set>
                                      <p:cBhvr>
                                        <p:cTn id="127" dur="1" fill="hold">
                                          <p:stCondLst>
                                            <p:cond delay="0"/>
                                          </p:stCondLst>
                                        </p:cTn>
                                        <p:tgtEl>
                                          <p:spTgt spid="47122"/>
                                        </p:tgtEl>
                                        <p:attrNameLst>
                                          <p:attrName>style.visibility</p:attrName>
                                        </p:attrNameLst>
                                      </p:cBhvr>
                                      <p:to>
                                        <p:strVal val="visible"/>
                                      </p:to>
                                    </p:set>
                                    <p:animEffect transition="in" filter="wipe(up)">
                                      <p:cBhvr>
                                        <p:cTn id="128" dur="500"/>
                                        <p:tgtEl>
                                          <p:spTgt spid="47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P spid="3" grpId="0" animBg="1"/>
      <p:bldP spid="17" grpId="0"/>
      <p:bldP spid="47115" grpId="0"/>
      <p:bldP spid="47117" grpId="0"/>
      <p:bldP spid="47118" grpId="0"/>
      <p:bldP spid="47119" grpId="0"/>
      <p:bldP spid="47120" grpId="0"/>
      <p:bldP spid="47121" grpId="0"/>
      <p:bldP spid="4712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3">
            <a:extLst>
              <a:ext uri="{FF2B5EF4-FFF2-40B4-BE49-F238E27FC236}">
                <a16:creationId xmlns:a16="http://schemas.microsoft.com/office/drawing/2014/main" id="{47BC0DD6-2F3D-40E1-8990-4E0BF3ED61FE}"/>
              </a:ext>
            </a:extLst>
          </p:cNvPr>
          <p:cNvSpPr txBox="1">
            <a:spLocks noChangeArrowheads="1"/>
          </p:cNvSpPr>
          <p:nvPr/>
        </p:nvSpPr>
        <p:spPr bwMode="auto">
          <a:xfrm>
            <a:off x="677863" y="354013"/>
            <a:ext cx="30099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FF"/>
                </a:solidFill>
              </a:rPr>
              <a:t>N  cos</a:t>
            </a:r>
            <a:r>
              <a:rPr lang="en-US" altLang="en-US" b="1">
                <a:solidFill>
                  <a:srgbClr val="00FFFF"/>
                </a:solidFill>
                <a:sym typeface="Symbol" panose="05050102010706020507" pitchFamily="18" charset="2"/>
              </a:rPr>
              <a:t> </a:t>
            </a:r>
            <a:r>
              <a:rPr lang="en-US" altLang="en-US" b="1">
                <a:solidFill>
                  <a:srgbClr val="00FFFF"/>
                </a:solidFill>
              </a:rPr>
              <a:t> =  mg    ------(1)</a:t>
            </a:r>
            <a:endParaRPr lang="en-US" altLang="en-US" b="1">
              <a:solidFill>
                <a:srgbClr val="00FFFF"/>
              </a:solidFill>
              <a:sym typeface="Symbol" panose="05050102010706020507" pitchFamily="18" charset="2"/>
            </a:endParaRPr>
          </a:p>
          <a:p>
            <a:pPr eaLnBrk="1" hangingPunct="1"/>
            <a:endParaRPr lang="en-US" altLang="en-US" b="1">
              <a:solidFill>
                <a:srgbClr val="00FFFF"/>
              </a:solidFill>
            </a:endParaRPr>
          </a:p>
          <a:p>
            <a:pPr eaLnBrk="1" hangingPunct="1"/>
            <a:r>
              <a:rPr lang="en-US" altLang="en-US" b="1">
                <a:solidFill>
                  <a:srgbClr val="9933FF"/>
                </a:solidFill>
              </a:rPr>
              <a:t> </a:t>
            </a:r>
            <a:r>
              <a:rPr lang="en-US" altLang="en-US" b="1">
                <a:solidFill>
                  <a:srgbClr val="99FF33"/>
                </a:solidFill>
              </a:rPr>
              <a:t>N sin</a:t>
            </a:r>
            <a:r>
              <a:rPr lang="en-US" altLang="en-US" b="1">
                <a:solidFill>
                  <a:srgbClr val="99FF33"/>
                </a:solidFill>
                <a:sym typeface="Symbol" panose="05050102010706020507" pitchFamily="18" charset="2"/>
              </a:rPr>
              <a:t></a:t>
            </a:r>
            <a:r>
              <a:rPr lang="en-US" altLang="en-US" b="1">
                <a:solidFill>
                  <a:srgbClr val="99FF33"/>
                </a:solidFill>
              </a:rPr>
              <a:t>   = F</a:t>
            </a:r>
            <a:r>
              <a:rPr lang="en-US" altLang="en-US" b="1" baseline="-25000">
                <a:solidFill>
                  <a:srgbClr val="99FF33"/>
                </a:solidFill>
              </a:rPr>
              <a:t>cp</a:t>
            </a:r>
            <a:endParaRPr lang="en-US" altLang="en-US" b="1">
              <a:solidFill>
                <a:srgbClr val="99FF33"/>
              </a:solidFill>
            </a:endParaRPr>
          </a:p>
        </p:txBody>
      </p:sp>
      <p:sp>
        <p:nvSpPr>
          <p:cNvPr id="3" name="Text Box 65">
            <a:extLst>
              <a:ext uri="{FF2B5EF4-FFF2-40B4-BE49-F238E27FC236}">
                <a16:creationId xmlns:a16="http://schemas.microsoft.com/office/drawing/2014/main" id="{EBF68280-4527-4741-AE59-9B1868BEEEE2}"/>
              </a:ext>
            </a:extLst>
          </p:cNvPr>
          <p:cNvSpPr txBox="1">
            <a:spLocks noChangeArrowheads="1"/>
          </p:cNvSpPr>
          <p:nvPr/>
        </p:nvSpPr>
        <p:spPr bwMode="auto">
          <a:xfrm>
            <a:off x="654050" y="4622800"/>
            <a:ext cx="7950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9933"/>
                </a:solidFill>
              </a:rPr>
              <a:t>In reality, </a:t>
            </a:r>
            <a:r>
              <a:rPr lang="en-US" altLang="en-US" b="1">
                <a:solidFill>
                  <a:srgbClr val="339933"/>
                </a:solidFill>
                <a:sym typeface="Symbol" panose="05050102010706020507" pitchFamily="18" charset="2"/>
              </a:rPr>
              <a:t> will be little less owing to the friction available on the road.</a:t>
            </a:r>
          </a:p>
        </p:txBody>
      </p:sp>
      <p:grpSp>
        <p:nvGrpSpPr>
          <p:cNvPr id="48132" name="Group 262">
            <a:extLst>
              <a:ext uri="{FF2B5EF4-FFF2-40B4-BE49-F238E27FC236}">
                <a16:creationId xmlns:a16="http://schemas.microsoft.com/office/drawing/2014/main" id="{04622B0F-92DF-4DAD-A9C7-48561C1D56BE}"/>
              </a:ext>
            </a:extLst>
          </p:cNvPr>
          <p:cNvGrpSpPr>
            <a:grpSpLocks/>
          </p:cNvGrpSpPr>
          <p:nvPr/>
        </p:nvGrpSpPr>
        <p:grpSpPr bwMode="auto">
          <a:xfrm>
            <a:off x="460375" y="444500"/>
            <a:ext cx="152400" cy="152400"/>
            <a:chOff x="3168" y="1392"/>
            <a:chExt cx="144" cy="144"/>
          </a:xfrm>
        </p:grpSpPr>
        <p:sp>
          <p:nvSpPr>
            <p:cNvPr id="48165" name="Oval 263">
              <a:extLst>
                <a:ext uri="{FF2B5EF4-FFF2-40B4-BE49-F238E27FC236}">
                  <a16:creationId xmlns:a16="http://schemas.microsoft.com/office/drawing/2014/main" id="{AD31C66F-BA53-4564-85E0-CD2F771138B8}"/>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48166" name="Oval 264">
              <a:extLst>
                <a:ext uri="{FF2B5EF4-FFF2-40B4-BE49-F238E27FC236}">
                  <a16:creationId xmlns:a16="http://schemas.microsoft.com/office/drawing/2014/main" id="{9DFF5C2F-2DF2-4C3C-BA4E-B6E67019F0CB}"/>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48167" name="Oval 265">
              <a:extLst>
                <a:ext uri="{FF2B5EF4-FFF2-40B4-BE49-F238E27FC236}">
                  <a16:creationId xmlns:a16="http://schemas.microsoft.com/office/drawing/2014/main" id="{A8239D7D-1FFC-46EF-9D6C-6141DDDBA423}"/>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grpSp>
      <p:sp>
        <p:nvSpPr>
          <p:cNvPr id="48133" name="Rectangle 24">
            <a:extLst>
              <a:ext uri="{FF2B5EF4-FFF2-40B4-BE49-F238E27FC236}">
                <a16:creationId xmlns:a16="http://schemas.microsoft.com/office/drawing/2014/main" id="{9690F8D1-0E25-42D5-9865-396466E484EA}"/>
              </a:ext>
            </a:extLst>
          </p:cNvPr>
          <p:cNvSpPr>
            <a:spLocks noChangeArrowheads="1"/>
          </p:cNvSpPr>
          <p:nvPr/>
        </p:nvSpPr>
        <p:spPr bwMode="auto">
          <a:xfrm>
            <a:off x="611188" y="4149725"/>
            <a:ext cx="65674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rPr>
              <a:t>The cyclist will bend through an angle </a:t>
            </a:r>
            <a:r>
              <a:rPr lang="en-US" altLang="en-US" b="1">
                <a:solidFill>
                  <a:srgbClr val="00B0F0"/>
                </a:solidFill>
                <a:sym typeface="Symbol" panose="05050102010706020507" pitchFamily="18" charset="2"/>
              </a:rPr>
              <a:t> from the vertical.</a:t>
            </a:r>
          </a:p>
        </p:txBody>
      </p:sp>
      <p:grpSp>
        <p:nvGrpSpPr>
          <p:cNvPr id="48134" name="Group 5">
            <a:extLst>
              <a:ext uri="{FF2B5EF4-FFF2-40B4-BE49-F238E27FC236}">
                <a16:creationId xmlns:a16="http://schemas.microsoft.com/office/drawing/2014/main" id="{CF5ED6A3-C800-481E-91E1-2F8F10F8B580}"/>
              </a:ext>
            </a:extLst>
          </p:cNvPr>
          <p:cNvGrpSpPr>
            <a:grpSpLocks/>
          </p:cNvGrpSpPr>
          <p:nvPr/>
        </p:nvGrpSpPr>
        <p:grpSpPr bwMode="auto">
          <a:xfrm>
            <a:off x="814388" y="1290638"/>
            <a:ext cx="3011487" cy="698500"/>
            <a:chOff x="4025902" y="1243727"/>
            <a:chExt cx="3011200" cy="698614"/>
          </a:xfrm>
        </p:grpSpPr>
        <p:grpSp>
          <p:nvGrpSpPr>
            <p:cNvPr id="48160" name="Group 4">
              <a:extLst>
                <a:ext uri="{FF2B5EF4-FFF2-40B4-BE49-F238E27FC236}">
                  <a16:creationId xmlns:a16="http://schemas.microsoft.com/office/drawing/2014/main" id="{94CD500A-455A-4C9C-BD72-8E186F44E3F8}"/>
                </a:ext>
              </a:extLst>
            </p:cNvPr>
            <p:cNvGrpSpPr>
              <a:grpSpLocks/>
            </p:cNvGrpSpPr>
            <p:nvPr/>
          </p:nvGrpSpPr>
          <p:grpSpPr bwMode="auto">
            <a:xfrm>
              <a:off x="5195798" y="1243727"/>
              <a:ext cx="672346" cy="698614"/>
              <a:chOff x="2996145" y="4160838"/>
              <a:chExt cx="672346" cy="698614"/>
            </a:xfrm>
          </p:grpSpPr>
          <p:sp>
            <p:nvSpPr>
              <p:cNvPr id="48162" name="Rectangle 7">
                <a:extLst>
                  <a:ext uri="{FF2B5EF4-FFF2-40B4-BE49-F238E27FC236}">
                    <a16:creationId xmlns:a16="http://schemas.microsoft.com/office/drawing/2014/main" id="{E746FEDD-F7DA-43D7-B6B4-CE554EDCE3D8}"/>
                  </a:ext>
                </a:extLst>
              </p:cNvPr>
              <p:cNvSpPr>
                <a:spLocks noChangeArrowheads="1"/>
              </p:cNvSpPr>
              <p:nvPr/>
            </p:nvSpPr>
            <p:spPr bwMode="auto">
              <a:xfrm>
                <a:off x="3001321" y="4160838"/>
                <a:ext cx="6671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m v</a:t>
                </a:r>
                <a:r>
                  <a:rPr lang="en-US" altLang="en-US" b="1" baseline="30000">
                    <a:solidFill>
                      <a:srgbClr val="9933FF"/>
                    </a:solidFill>
                  </a:rPr>
                  <a:t>2</a:t>
                </a:r>
                <a:endParaRPr lang="en-IN" altLang="en-US">
                  <a:solidFill>
                    <a:srgbClr val="9933FF"/>
                  </a:solidFill>
                </a:endParaRPr>
              </a:p>
            </p:txBody>
          </p:sp>
          <p:sp>
            <p:nvSpPr>
              <p:cNvPr id="48163" name="Rectangle 9">
                <a:extLst>
                  <a:ext uri="{FF2B5EF4-FFF2-40B4-BE49-F238E27FC236}">
                    <a16:creationId xmlns:a16="http://schemas.microsoft.com/office/drawing/2014/main" id="{FDE2F169-D8D5-44E6-88FD-73A39215F063}"/>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r </a:t>
                </a:r>
                <a:endParaRPr lang="en-IN" altLang="en-US">
                  <a:solidFill>
                    <a:srgbClr val="9933FF"/>
                  </a:solidFill>
                </a:endParaRPr>
              </a:p>
            </p:txBody>
          </p:sp>
          <p:cxnSp>
            <p:nvCxnSpPr>
              <p:cNvPr id="22" name="Straight Connector 21">
                <a:extLst>
                  <a:ext uri="{FF2B5EF4-FFF2-40B4-BE49-F238E27FC236}">
                    <a16:creationId xmlns:a16="http://schemas.microsoft.com/office/drawing/2014/main" id="{A6E182BF-93F0-42F0-A134-B5247ADB6628}"/>
                  </a:ext>
                </a:extLst>
              </p:cNvPr>
              <p:cNvCxnSpPr/>
              <p:nvPr/>
            </p:nvCxnSpPr>
            <p:spPr bwMode="auto">
              <a:xfrm>
                <a:off x="2996124" y="4516496"/>
                <a:ext cx="57462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48161" name="Rectangle 3">
              <a:extLst>
                <a:ext uri="{FF2B5EF4-FFF2-40B4-BE49-F238E27FC236}">
                  <a16:creationId xmlns:a16="http://schemas.microsoft.com/office/drawing/2014/main" id="{D178C356-8669-40FC-8713-3D8C7C95BC8C}"/>
                </a:ext>
              </a:extLst>
            </p:cNvPr>
            <p:cNvSpPr>
              <a:spLocks noChangeArrowheads="1"/>
            </p:cNvSpPr>
            <p:nvPr/>
          </p:nvSpPr>
          <p:spPr bwMode="auto">
            <a:xfrm>
              <a:off x="4025902" y="1414429"/>
              <a:ext cx="3011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N sin</a:t>
              </a:r>
              <a:r>
                <a:rPr lang="en-US" altLang="en-US" b="1">
                  <a:solidFill>
                    <a:srgbClr val="9933FF"/>
                  </a:solidFill>
                  <a:sym typeface="Symbol" panose="05050102010706020507" pitchFamily="18" charset="2"/>
                </a:rPr>
                <a:t>  = </a:t>
              </a:r>
              <a:r>
                <a:rPr lang="en-US" altLang="en-US" b="1">
                  <a:solidFill>
                    <a:srgbClr val="9933FF"/>
                  </a:solidFill>
                </a:rPr>
                <a:t>                -----(2)</a:t>
              </a:r>
            </a:p>
          </p:txBody>
        </p:sp>
      </p:grpSp>
      <p:grpSp>
        <p:nvGrpSpPr>
          <p:cNvPr id="48135" name="Group 12">
            <a:extLst>
              <a:ext uri="{FF2B5EF4-FFF2-40B4-BE49-F238E27FC236}">
                <a16:creationId xmlns:a16="http://schemas.microsoft.com/office/drawing/2014/main" id="{BA2460D2-862A-416D-AB14-6A4C1B8310B4}"/>
              </a:ext>
            </a:extLst>
          </p:cNvPr>
          <p:cNvGrpSpPr>
            <a:grpSpLocks/>
          </p:cNvGrpSpPr>
          <p:nvPr/>
        </p:nvGrpSpPr>
        <p:grpSpPr bwMode="auto">
          <a:xfrm>
            <a:off x="511175" y="2120900"/>
            <a:ext cx="2620963" cy="731838"/>
            <a:chOff x="366855" y="1988840"/>
            <a:chExt cx="2620969" cy="732289"/>
          </a:xfrm>
        </p:grpSpPr>
        <p:grpSp>
          <p:nvGrpSpPr>
            <p:cNvPr id="48149" name="Group 11">
              <a:extLst>
                <a:ext uri="{FF2B5EF4-FFF2-40B4-BE49-F238E27FC236}">
                  <a16:creationId xmlns:a16="http://schemas.microsoft.com/office/drawing/2014/main" id="{088FFB26-051F-4A6F-A5D7-1C35F6DD33A2}"/>
                </a:ext>
              </a:extLst>
            </p:cNvPr>
            <p:cNvGrpSpPr>
              <a:grpSpLocks/>
            </p:cNvGrpSpPr>
            <p:nvPr/>
          </p:nvGrpSpPr>
          <p:grpSpPr bwMode="auto">
            <a:xfrm>
              <a:off x="366855" y="1988840"/>
              <a:ext cx="2620969" cy="685362"/>
              <a:chOff x="315913" y="2695668"/>
              <a:chExt cx="2620969" cy="685362"/>
            </a:xfrm>
          </p:grpSpPr>
          <p:grpSp>
            <p:nvGrpSpPr>
              <p:cNvPr id="48151" name="Group 6">
                <a:extLst>
                  <a:ext uri="{FF2B5EF4-FFF2-40B4-BE49-F238E27FC236}">
                    <a16:creationId xmlns:a16="http://schemas.microsoft.com/office/drawing/2014/main" id="{8B3E682C-1372-43FA-9A9B-DAFA321EA474}"/>
                  </a:ext>
                </a:extLst>
              </p:cNvPr>
              <p:cNvGrpSpPr>
                <a:grpSpLocks/>
              </p:cNvGrpSpPr>
              <p:nvPr/>
            </p:nvGrpSpPr>
            <p:grpSpPr bwMode="auto">
              <a:xfrm>
                <a:off x="1475656" y="2695668"/>
                <a:ext cx="1461226" cy="685362"/>
                <a:chOff x="4382480" y="2005318"/>
                <a:chExt cx="1461226" cy="685362"/>
              </a:xfrm>
            </p:grpSpPr>
            <p:grpSp>
              <p:nvGrpSpPr>
                <p:cNvPr id="48155" name="Group 26">
                  <a:extLst>
                    <a:ext uri="{FF2B5EF4-FFF2-40B4-BE49-F238E27FC236}">
                      <a16:creationId xmlns:a16="http://schemas.microsoft.com/office/drawing/2014/main" id="{4EFAEF9C-2217-45AF-8D2F-261314986543}"/>
                    </a:ext>
                  </a:extLst>
                </p:cNvPr>
                <p:cNvGrpSpPr>
                  <a:grpSpLocks/>
                </p:cNvGrpSpPr>
                <p:nvPr/>
              </p:nvGrpSpPr>
              <p:grpSpPr bwMode="auto">
                <a:xfrm>
                  <a:off x="5364088" y="2005318"/>
                  <a:ext cx="479618" cy="685362"/>
                  <a:chOff x="3004881" y="4160838"/>
                  <a:chExt cx="479618" cy="685362"/>
                </a:xfrm>
              </p:grpSpPr>
              <p:sp>
                <p:nvSpPr>
                  <p:cNvPr id="48157" name="Rectangle 7">
                    <a:extLst>
                      <a:ext uri="{FF2B5EF4-FFF2-40B4-BE49-F238E27FC236}">
                        <a16:creationId xmlns:a16="http://schemas.microsoft.com/office/drawing/2014/main" id="{DB8C55B5-9394-4D51-8D1A-6B3E0EE61CB1}"/>
                      </a:ext>
                    </a:extLst>
                  </p:cNvPr>
                  <p:cNvSpPr>
                    <a:spLocks noChangeArrowheads="1"/>
                  </p:cNvSpPr>
                  <p:nvPr/>
                </p:nvSpPr>
                <p:spPr bwMode="auto">
                  <a:xfrm>
                    <a:off x="3018133" y="4160838"/>
                    <a:ext cx="3978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v</a:t>
                    </a:r>
                    <a:r>
                      <a:rPr lang="en-US" altLang="en-US" b="1" baseline="30000">
                        <a:solidFill>
                          <a:srgbClr val="FFC000"/>
                        </a:solidFill>
                      </a:rPr>
                      <a:t>2</a:t>
                    </a:r>
                    <a:endParaRPr lang="en-IN" altLang="en-US">
                      <a:solidFill>
                        <a:srgbClr val="FFC000"/>
                      </a:solidFill>
                    </a:endParaRPr>
                  </a:p>
                </p:txBody>
              </p:sp>
              <p:sp>
                <p:nvSpPr>
                  <p:cNvPr id="48158" name="Rectangle 9">
                    <a:extLst>
                      <a:ext uri="{FF2B5EF4-FFF2-40B4-BE49-F238E27FC236}">
                        <a16:creationId xmlns:a16="http://schemas.microsoft.com/office/drawing/2014/main" id="{62FED10A-949E-4100-AFF3-0B53C5F5307C}"/>
                      </a:ext>
                    </a:extLst>
                  </p:cNvPr>
                  <p:cNvSpPr>
                    <a:spLocks noChangeArrowheads="1"/>
                  </p:cNvSpPr>
                  <p:nvPr/>
                </p:nvSpPr>
                <p:spPr bwMode="auto">
                  <a:xfrm>
                    <a:off x="3004881" y="4476868"/>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rg </a:t>
                    </a:r>
                    <a:endParaRPr lang="en-IN" altLang="en-US">
                      <a:solidFill>
                        <a:srgbClr val="FFC000"/>
                      </a:solidFill>
                    </a:endParaRPr>
                  </a:p>
                </p:txBody>
              </p:sp>
              <p:cxnSp>
                <p:nvCxnSpPr>
                  <p:cNvPr id="31" name="Straight Connector 30">
                    <a:extLst>
                      <a:ext uri="{FF2B5EF4-FFF2-40B4-BE49-F238E27FC236}">
                        <a16:creationId xmlns:a16="http://schemas.microsoft.com/office/drawing/2014/main" id="{C5EE4E50-0C0A-442B-BB39-F871DF738E01}"/>
                      </a:ext>
                    </a:extLst>
                  </p:cNvPr>
                  <p:cNvCxnSpPr/>
                  <p:nvPr/>
                </p:nvCxnSpPr>
                <p:spPr bwMode="auto">
                  <a:xfrm>
                    <a:off x="3005073" y="4516657"/>
                    <a:ext cx="392113"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48156" name="Rectangle 27">
                  <a:extLst>
                    <a:ext uri="{FF2B5EF4-FFF2-40B4-BE49-F238E27FC236}">
                      <a16:creationId xmlns:a16="http://schemas.microsoft.com/office/drawing/2014/main" id="{7423B9EF-1B28-49B1-9962-9ED9EAC30B9F}"/>
                    </a:ext>
                  </a:extLst>
                </p:cNvPr>
                <p:cNvSpPr>
                  <a:spLocks noChangeArrowheads="1"/>
                </p:cNvSpPr>
                <p:nvPr/>
              </p:nvSpPr>
              <p:spPr bwMode="auto">
                <a:xfrm>
                  <a:off x="4382480" y="2176020"/>
                  <a:ext cx="10536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tan</a:t>
                  </a:r>
                  <a:r>
                    <a:rPr lang="en-US" altLang="en-US" b="1">
                      <a:solidFill>
                        <a:srgbClr val="FFC000"/>
                      </a:solidFill>
                      <a:sym typeface="Symbol" panose="05050102010706020507" pitchFamily="18" charset="2"/>
                    </a:rPr>
                    <a:t>  =</a:t>
                  </a:r>
                  <a:endParaRPr lang="en-US" altLang="en-US" b="1">
                    <a:solidFill>
                      <a:srgbClr val="FFC000"/>
                    </a:solidFill>
                  </a:endParaRPr>
                </a:p>
              </p:txBody>
            </p:sp>
          </p:grpSp>
          <p:grpSp>
            <p:nvGrpSpPr>
              <p:cNvPr id="48152" name="Group 10">
                <a:extLst>
                  <a:ext uri="{FF2B5EF4-FFF2-40B4-BE49-F238E27FC236}">
                    <a16:creationId xmlns:a16="http://schemas.microsoft.com/office/drawing/2014/main" id="{0D391808-FFC3-4B6A-8E00-48010CD7DC53}"/>
                  </a:ext>
                </a:extLst>
              </p:cNvPr>
              <p:cNvGrpSpPr>
                <a:grpSpLocks/>
              </p:cNvGrpSpPr>
              <p:nvPr/>
            </p:nvGrpSpPr>
            <p:grpSpPr bwMode="auto">
              <a:xfrm>
                <a:off x="315913" y="2872553"/>
                <a:ext cx="1303759" cy="369332"/>
                <a:chOff x="315913" y="2872553"/>
                <a:chExt cx="1303759" cy="369332"/>
              </a:xfrm>
            </p:grpSpPr>
            <p:sp>
              <p:nvSpPr>
                <p:cNvPr id="48153" name="Rectangle 7">
                  <a:extLst>
                    <a:ext uri="{FF2B5EF4-FFF2-40B4-BE49-F238E27FC236}">
                      <a16:creationId xmlns:a16="http://schemas.microsoft.com/office/drawing/2014/main" id="{70634650-2A1B-4C4D-A664-AF7D22AB77B8}"/>
                    </a:ext>
                  </a:extLst>
                </p:cNvPr>
                <p:cNvSpPr>
                  <a:spLocks noChangeArrowheads="1"/>
                </p:cNvSpPr>
                <p:nvPr/>
              </p:nvSpPr>
              <p:spPr bwMode="auto">
                <a:xfrm>
                  <a:off x="315913" y="2872553"/>
                  <a:ext cx="10054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(2) / (1) </a:t>
                  </a:r>
                  <a:endParaRPr lang="en-IN" altLang="en-US">
                    <a:solidFill>
                      <a:srgbClr val="FFC000"/>
                    </a:solidFill>
                  </a:endParaRPr>
                </a:p>
              </p:txBody>
            </p:sp>
            <p:sp>
              <p:nvSpPr>
                <p:cNvPr id="48154" name="Rectangle 8">
                  <a:extLst>
                    <a:ext uri="{FF2B5EF4-FFF2-40B4-BE49-F238E27FC236}">
                      <a16:creationId xmlns:a16="http://schemas.microsoft.com/office/drawing/2014/main" id="{1824DFA5-16F3-4B9B-8819-B7BBA2D6E95F}"/>
                    </a:ext>
                  </a:extLst>
                </p:cNvPr>
                <p:cNvSpPr>
                  <a:spLocks noChangeArrowheads="1"/>
                </p:cNvSpPr>
                <p:nvPr/>
              </p:nvSpPr>
              <p:spPr bwMode="auto">
                <a:xfrm>
                  <a:off x="1143260" y="2872553"/>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sym typeface="Symbol" panose="05050102010706020507" pitchFamily="18" charset="2"/>
                    </a:rPr>
                    <a:t> </a:t>
                  </a:r>
                  <a:endParaRPr lang="en-IN" altLang="en-US">
                    <a:solidFill>
                      <a:srgbClr val="FFC000"/>
                    </a:solidFill>
                  </a:endParaRPr>
                </a:p>
              </p:txBody>
            </p:sp>
          </p:grpSp>
        </p:grpSp>
        <p:sp>
          <p:nvSpPr>
            <p:cNvPr id="37" name="Rounded Rectangle 36">
              <a:extLst>
                <a:ext uri="{FF2B5EF4-FFF2-40B4-BE49-F238E27FC236}">
                  <a16:creationId xmlns:a16="http://schemas.microsoft.com/office/drawing/2014/main" id="{88FD9D83-79B3-4E6A-B017-B5B5A0FDB178}"/>
                </a:ext>
              </a:extLst>
            </p:cNvPr>
            <p:cNvSpPr/>
            <p:nvPr/>
          </p:nvSpPr>
          <p:spPr bwMode="auto">
            <a:xfrm>
              <a:off x="1562246" y="2047614"/>
              <a:ext cx="1425578" cy="673515"/>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C000"/>
                </a:solidFill>
              </a:endParaRPr>
            </a:p>
          </p:txBody>
        </p:sp>
      </p:grpSp>
      <p:grpSp>
        <p:nvGrpSpPr>
          <p:cNvPr id="48136" name="Group 14">
            <a:extLst>
              <a:ext uri="{FF2B5EF4-FFF2-40B4-BE49-F238E27FC236}">
                <a16:creationId xmlns:a16="http://schemas.microsoft.com/office/drawing/2014/main" id="{939CC593-4E69-4403-8DE4-55820E239D89}"/>
              </a:ext>
            </a:extLst>
          </p:cNvPr>
          <p:cNvGrpSpPr>
            <a:grpSpLocks/>
          </p:cNvGrpSpPr>
          <p:nvPr/>
        </p:nvGrpSpPr>
        <p:grpSpPr bwMode="auto">
          <a:xfrm>
            <a:off x="973138" y="3121025"/>
            <a:ext cx="2336800" cy="812800"/>
            <a:chOff x="3995936" y="2404426"/>
            <a:chExt cx="2335963" cy="811828"/>
          </a:xfrm>
        </p:grpSpPr>
        <p:sp>
          <p:nvSpPr>
            <p:cNvPr id="48140" name="Rectangle 18">
              <a:extLst>
                <a:ext uri="{FF2B5EF4-FFF2-40B4-BE49-F238E27FC236}">
                  <a16:creationId xmlns:a16="http://schemas.microsoft.com/office/drawing/2014/main" id="{2D1182C8-A08C-4F5E-9304-CDD5DFAF73D0}"/>
                </a:ext>
              </a:extLst>
            </p:cNvPr>
            <p:cNvSpPr>
              <a:spLocks noChangeArrowheads="1"/>
            </p:cNvSpPr>
            <p:nvPr/>
          </p:nvSpPr>
          <p:spPr bwMode="auto">
            <a:xfrm>
              <a:off x="3995936" y="2600561"/>
              <a:ext cx="415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or</a:t>
              </a:r>
              <a:endParaRPr lang="en-IN" altLang="en-US">
                <a:solidFill>
                  <a:srgbClr val="FF66FF"/>
                </a:solidFill>
              </a:endParaRPr>
            </a:p>
          </p:txBody>
        </p:sp>
        <p:grpSp>
          <p:nvGrpSpPr>
            <p:cNvPr id="48141" name="Group 41">
              <a:extLst>
                <a:ext uri="{FF2B5EF4-FFF2-40B4-BE49-F238E27FC236}">
                  <a16:creationId xmlns:a16="http://schemas.microsoft.com/office/drawing/2014/main" id="{45CB6409-038B-4447-B87C-33DC8D555AF6}"/>
                </a:ext>
              </a:extLst>
            </p:cNvPr>
            <p:cNvGrpSpPr>
              <a:grpSpLocks/>
            </p:cNvGrpSpPr>
            <p:nvPr/>
          </p:nvGrpSpPr>
          <p:grpSpPr bwMode="auto">
            <a:xfrm>
              <a:off x="4644008" y="2444208"/>
              <a:ext cx="1511728" cy="685362"/>
              <a:chOff x="4331978" y="2005318"/>
              <a:chExt cx="1511728" cy="685362"/>
            </a:xfrm>
          </p:grpSpPr>
          <p:grpSp>
            <p:nvGrpSpPr>
              <p:cNvPr id="48144" name="Group 45">
                <a:extLst>
                  <a:ext uri="{FF2B5EF4-FFF2-40B4-BE49-F238E27FC236}">
                    <a16:creationId xmlns:a16="http://schemas.microsoft.com/office/drawing/2014/main" id="{1E7A27C0-6E8F-4512-B2A9-C29677C4F974}"/>
                  </a:ext>
                </a:extLst>
              </p:cNvPr>
              <p:cNvGrpSpPr>
                <a:grpSpLocks/>
              </p:cNvGrpSpPr>
              <p:nvPr/>
            </p:nvGrpSpPr>
            <p:grpSpPr bwMode="auto">
              <a:xfrm>
                <a:off x="5364088" y="2005318"/>
                <a:ext cx="479618" cy="685362"/>
                <a:chOff x="3004881" y="4160838"/>
                <a:chExt cx="479618" cy="685362"/>
              </a:xfrm>
            </p:grpSpPr>
            <p:sp>
              <p:nvSpPr>
                <p:cNvPr id="48146" name="Rectangle 7">
                  <a:extLst>
                    <a:ext uri="{FF2B5EF4-FFF2-40B4-BE49-F238E27FC236}">
                      <a16:creationId xmlns:a16="http://schemas.microsoft.com/office/drawing/2014/main" id="{145A3DF8-371C-4C29-AD8B-38FFF7A874CA}"/>
                    </a:ext>
                  </a:extLst>
                </p:cNvPr>
                <p:cNvSpPr>
                  <a:spLocks noChangeArrowheads="1"/>
                </p:cNvSpPr>
                <p:nvPr/>
              </p:nvSpPr>
              <p:spPr bwMode="auto">
                <a:xfrm>
                  <a:off x="3018133" y="4160838"/>
                  <a:ext cx="3978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v</a:t>
                  </a:r>
                  <a:r>
                    <a:rPr lang="en-US" altLang="en-US" b="1" baseline="30000">
                      <a:solidFill>
                        <a:srgbClr val="FF66FF"/>
                      </a:solidFill>
                    </a:rPr>
                    <a:t>2</a:t>
                  </a:r>
                  <a:endParaRPr lang="en-IN" altLang="en-US">
                    <a:solidFill>
                      <a:srgbClr val="FF66FF"/>
                    </a:solidFill>
                  </a:endParaRPr>
                </a:p>
              </p:txBody>
            </p:sp>
            <p:sp>
              <p:nvSpPr>
                <p:cNvPr id="48147" name="Rectangle 9">
                  <a:extLst>
                    <a:ext uri="{FF2B5EF4-FFF2-40B4-BE49-F238E27FC236}">
                      <a16:creationId xmlns:a16="http://schemas.microsoft.com/office/drawing/2014/main" id="{09E69AEF-ACC3-42E1-9EB4-311E70B2B1B2}"/>
                    </a:ext>
                  </a:extLst>
                </p:cNvPr>
                <p:cNvSpPr>
                  <a:spLocks noChangeArrowheads="1"/>
                </p:cNvSpPr>
                <p:nvPr/>
              </p:nvSpPr>
              <p:spPr bwMode="auto">
                <a:xfrm>
                  <a:off x="3004881" y="4476868"/>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rg </a:t>
                  </a:r>
                  <a:endParaRPr lang="en-IN" altLang="en-US">
                    <a:solidFill>
                      <a:srgbClr val="FF66FF"/>
                    </a:solidFill>
                  </a:endParaRPr>
                </a:p>
              </p:txBody>
            </p:sp>
            <p:cxnSp>
              <p:nvCxnSpPr>
                <p:cNvPr id="50" name="Straight Connector 49">
                  <a:extLst>
                    <a:ext uri="{FF2B5EF4-FFF2-40B4-BE49-F238E27FC236}">
                      <a16:creationId xmlns:a16="http://schemas.microsoft.com/office/drawing/2014/main" id="{97E4B089-1907-4B51-9976-4D6E665EF6A6}"/>
                    </a:ext>
                  </a:extLst>
                </p:cNvPr>
                <p:cNvCxnSpPr/>
                <p:nvPr/>
              </p:nvCxnSpPr>
              <p:spPr bwMode="auto">
                <a:xfrm>
                  <a:off x="3005259" y="4515871"/>
                  <a:ext cx="391972" cy="0"/>
                </a:xfrm>
                <a:prstGeom prst="line">
                  <a:avLst/>
                </a:prstGeom>
                <a:ln w="19050">
                  <a:solidFill>
                    <a:srgbClr val="FF66FF"/>
                  </a:solidFill>
                </a:ln>
              </p:spPr>
              <p:style>
                <a:lnRef idx="1">
                  <a:schemeClr val="accent1"/>
                </a:lnRef>
                <a:fillRef idx="0">
                  <a:schemeClr val="accent1"/>
                </a:fillRef>
                <a:effectRef idx="0">
                  <a:schemeClr val="accent1"/>
                </a:effectRef>
                <a:fontRef idx="minor">
                  <a:schemeClr val="tx1"/>
                </a:fontRef>
              </p:style>
            </p:cxnSp>
          </p:grpSp>
          <p:sp>
            <p:nvSpPr>
              <p:cNvPr id="48145" name="Rectangle 46">
                <a:extLst>
                  <a:ext uri="{FF2B5EF4-FFF2-40B4-BE49-F238E27FC236}">
                    <a16:creationId xmlns:a16="http://schemas.microsoft.com/office/drawing/2014/main" id="{937F4954-7322-4D97-9F04-4D1DAFE75515}"/>
                  </a:ext>
                </a:extLst>
              </p:cNvPr>
              <p:cNvSpPr>
                <a:spLocks noChangeArrowheads="1"/>
              </p:cNvSpPr>
              <p:nvPr/>
            </p:nvSpPr>
            <p:spPr bwMode="auto">
              <a:xfrm>
                <a:off x="4331978" y="2176020"/>
                <a:ext cx="10536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sym typeface="Symbol" panose="05050102010706020507" pitchFamily="18" charset="2"/>
                  </a:rPr>
                  <a:t> =</a:t>
                </a:r>
                <a:r>
                  <a:rPr lang="en-US" altLang="en-US" b="1">
                    <a:solidFill>
                      <a:srgbClr val="FF66FF"/>
                    </a:solidFill>
                  </a:rPr>
                  <a:t> tan</a:t>
                </a:r>
                <a:r>
                  <a:rPr lang="en-US" altLang="en-US" b="1" baseline="30000">
                    <a:solidFill>
                      <a:srgbClr val="FF66FF"/>
                    </a:solidFill>
                    <a:sym typeface="Symbol" panose="05050102010706020507" pitchFamily="18" charset="2"/>
                  </a:rPr>
                  <a:t>-1</a:t>
                </a:r>
                <a:endParaRPr lang="en-US" altLang="en-US" b="1">
                  <a:solidFill>
                    <a:srgbClr val="FF66FF"/>
                  </a:solidFill>
                </a:endParaRPr>
              </a:p>
            </p:txBody>
          </p:sp>
        </p:grpSp>
        <p:sp>
          <p:nvSpPr>
            <p:cNvPr id="41" name="Rounded Rectangle 40">
              <a:extLst>
                <a:ext uri="{FF2B5EF4-FFF2-40B4-BE49-F238E27FC236}">
                  <a16:creationId xmlns:a16="http://schemas.microsoft.com/office/drawing/2014/main" id="{4F4C4913-5968-4BC6-B706-06B2DA99E6E2}"/>
                </a:ext>
              </a:extLst>
            </p:cNvPr>
            <p:cNvSpPr/>
            <p:nvPr/>
          </p:nvSpPr>
          <p:spPr bwMode="auto">
            <a:xfrm>
              <a:off x="4606904" y="2404426"/>
              <a:ext cx="1724995" cy="811828"/>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66FF"/>
                </a:solidFill>
              </a:endParaRPr>
            </a:p>
          </p:txBody>
        </p:sp>
        <p:sp>
          <p:nvSpPr>
            <p:cNvPr id="14" name="Double Bracket 13">
              <a:extLst>
                <a:ext uri="{FF2B5EF4-FFF2-40B4-BE49-F238E27FC236}">
                  <a16:creationId xmlns:a16="http://schemas.microsoft.com/office/drawing/2014/main" id="{A0E1E44B-9E09-4FDF-9F4C-D81822FAD84D}"/>
                </a:ext>
              </a:extLst>
            </p:cNvPr>
            <p:cNvSpPr/>
            <p:nvPr/>
          </p:nvSpPr>
          <p:spPr>
            <a:xfrm>
              <a:off x="5622540" y="2475779"/>
              <a:ext cx="552252" cy="673880"/>
            </a:xfrm>
            <a:prstGeom prst="bracketPair">
              <a:avLst/>
            </a:prstGeom>
            <a:ln>
              <a:solidFill>
                <a:srgbClr val="9933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solidFill>
                  <a:srgbClr val="FF66FF"/>
                </a:solidFill>
              </a:endParaRPr>
            </a:p>
          </p:txBody>
        </p:sp>
      </p:grpSp>
      <p:sp>
        <p:nvSpPr>
          <p:cNvPr id="48137" name="TextBox 2">
            <a:extLst>
              <a:ext uri="{FF2B5EF4-FFF2-40B4-BE49-F238E27FC236}">
                <a16:creationId xmlns:a16="http://schemas.microsoft.com/office/drawing/2014/main" id="{64124DCD-5143-4698-92AF-9CBD9D62B83D}"/>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8138" name="TextBox 11">
            <a:extLst>
              <a:ext uri="{FF2B5EF4-FFF2-40B4-BE49-F238E27FC236}">
                <a16:creationId xmlns:a16="http://schemas.microsoft.com/office/drawing/2014/main" id="{BB4B117E-AE1D-4560-A608-CC3B95DC86D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8139" name="TextBox 12">
            <a:extLst>
              <a:ext uri="{FF2B5EF4-FFF2-40B4-BE49-F238E27FC236}">
                <a16:creationId xmlns:a16="http://schemas.microsoft.com/office/drawing/2014/main" id="{1D8D077A-97B2-4458-BE35-8AC18A96A51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p:cTn id="7" dur="500" fill="hold"/>
                                        <p:tgtEl>
                                          <p:spTgt spid="48132"/>
                                        </p:tgtEl>
                                        <p:attrNameLst>
                                          <p:attrName>ppt_w</p:attrName>
                                        </p:attrNameLst>
                                      </p:cBhvr>
                                      <p:tavLst>
                                        <p:tav tm="0">
                                          <p:val>
                                            <p:fltVal val="0"/>
                                          </p:val>
                                        </p:tav>
                                        <p:tav tm="100000">
                                          <p:val>
                                            <p:strVal val="#ppt_w"/>
                                          </p:val>
                                        </p:tav>
                                      </p:tavLst>
                                    </p:anim>
                                    <p:anim calcmode="lin" valueType="num">
                                      <p:cBhvr>
                                        <p:cTn id="8" dur="500" fill="hold"/>
                                        <p:tgtEl>
                                          <p:spTgt spid="48132"/>
                                        </p:tgtEl>
                                        <p:attrNameLst>
                                          <p:attrName>ppt_h</p:attrName>
                                        </p:attrNameLst>
                                      </p:cBhvr>
                                      <p:tavLst>
                                        <p:tav tm="0">
                                          <p:val>
                                            <p:fltVal val="0"/>
                                          </p:val>
                                        </p:tav>
                                        <p:tav tm="100000">
                                          <p:val>
                                            <p:strVal val="#ppt_h"/>
                                          </p:val>
                                        </p:tav>
                                      </p:tavLst>
                                    </p:anim>
                                    <p:animEffect transition="in" filter="fade">
                                      <p:cBhvr>
                                        <p:cTn id="9" dur="500"/>
                                        <p:tgtEl>
                                          <p:spTgt spid="48132"/>
                                        </p:tgtEl>
                                      </p:cBhvr>
                                    </p:animEffect>
                                  </p:childTnLst>
                                </p:cTn>
                              </p:par>
                            </p:childTnLst>
                          </p:cTn>
                        </p:par>
                        <p:par>
                          <p:cTn id="10" fill="hold" nodeType="afterGroup">
                            <p:stCondLst>
                              <p:cond delay="500"/>
                            </p:stCondLst>
                            <p:childTnLst>
                              <p:par>
                                <p:cTn id="11" presetID="22" presetClass="entr" presetSubtype="8" fill="hold" nodeType="after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left)">
                                      <p:cBhvr>
                                        <p:cTn id="13" dur="500"/>
                                        <p:tgtEl>
                                          <p:spTgt spid="2">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wipe(left)">
                                      <p:cBhvr>
                                        <p:cTn id="18" dur="500"/>
                                        <p:tgtEl>
                                          <p:spTgt spid="2">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48134"/>
                                        </p:tgtEl>
                                        <p:attrNameLst>
                                          <p:attrName>style.visibility</p:attrName>
                                        </p:attrNameLst>
                                      </p:cBhvr>
                                      <p:to>
                                        <p:strVal val="visible"/>
                                      </p:to>
                                    </p:set>
                                    <p:animEffect transition="in" filter="wipe(left)">
                                      <p:cBhvr>
                                        <p:cTn id="23" dur="500"/>
                                        <p:tgtEl>
                                          <p:spTgt spid="4813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48135"/>
                                        </p:tgtEl>
                                        <p:attrNameLst>
                                          <p:attrName>style.visibility</p:attrName>
                                        </p:attrNameLst>
                                      </p:cBhvr>
                                      <p:to>
                                        <p:strVal val="visible"/>
                                      </p:to>
                                    </p:set>
                                    <p:animEffect transition="in" filter="wipe(left)">
                                      <p:cBhvr>
                                        <p:cTn id="28" dur="500"/>
                                        <p:tgtEl>
                                          <p:spTgt spid="4813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48136"/>
                                        </p:tgtEl>
                                        <p:attrNameLst>
                                          <p:attrName>style.visibility</p:attrName>
                                        </p:attrNameLst>
                                      </p:cBhvr>
                                      <p:to>
                                        <p:strVal val="visible"/>
                                      </p:to>
                                    </p:set>
                                    <p:animEffect transition="in" filter="wipe(left)">
                                      <p:cBhvr>
                                        <p:cTn id="33" dur="500"/>
                                        <p:tgtEl>
                                          <p:spTgt spid="4813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8133"/>
                                        </p:tgtEl>
                                        <p:attrNameLst>
                                          <p:attrName>style.visibility</p:attrName>
                                        </p:attrNameLst>
                                      </p:cBhvr>
                                      <p:to>
                                        <p:strVal val="visible"/>
                                      </p:to>
                                    </p:set>
                                    <p:animEffect transition="in" filter="wipe(left)">
                                      <p:cBhvr>
                                        <p:cTn id="38" dur="500"/>
                                        <p:tgtEl>
                                          <p:spTgt spid="4813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left)">
                                      <p:cBhvr>
                                        <p:cTn id="4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813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D1830572-D295-4944-ABEA-8D2F62F71CA7}"/>
              </a:ext>
            </a:extLst>
          </p:cNvPr>
          <p:cNvGrpSpPr>
            <a:grpSpLocks/>
          </p:cNvGrpSpPr>
          <p:nvPr/>
        </p:nvGrpSpPr>
        <p:grpSpPr bwMode="auto">
          <a:xfrm>
            <a:off x="5626100" y="2492375"/>
            <a:ext cx="1908175" cy="368300"/>
            <a:chOff x="5626100" y="2492375"/>
            <a:chExt cx="1908175" cy="368300"/>
          </a:xfrm>
        </p:grpSpPr>
        <p:sp>
          <p:nvSpPr>
            <p:cNvPr id="49241" name="Line 60">
              <a:extLst>
                <a:ext uri="{FF2B5EF4-FFF2-40B4-BE49-F238E27FC236}">
                  <a16:creationId xmlns:a16="http://schemas.microsoft.com/office/drawing/2014/main" id="{83C679EF-DBC0-48FA-9765-47F1671D0396}"/>
                </a:ext>
              </a:extLst>
            </p:cNvPr>
            <p:cNvSpPr>
              <a:spLocks noChangeShapeType="1"/>
            </p:cNvSpPr>
            <p:nvPr/>
          </p:nvSpPr>
          <p:spPr bwMode="auto">
            <a:xfrm flipH="1">
              <a:off x="6011863" y="2749550"/>
              <a:ext cx="1522412" cy="0"/>
            </a:xfrm>
            <a:prstGeom prst="line">
              <a:avLst/>
            </a:prstGeom>
            <a:noFill/>
            <a:ln w="19050">
              <a:solidFill>
                <a:srgbClr val="FFC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42" name="Group 51">
              <a:extLst>
                <a:ext uri="{FF2B5EF4-FFF2-40B4-BE49-F238E27FC236}">
                  <a16:creationId xmlns:a16="http://schemas.microsoft.com/office/drawing/2014/main" id="{CD9088F6-E03B-4B3D-B227-BE251AF1D1C1}"/>
                </a:ext>
              </a:extLst>
            </p:cNvPr>
            <p:cNvGrpSpPr>
              <a:grpSpLocks/>
            </p:cNvGrpSpPr>
            <p:nvPr/>
          </p:nvGrpSpPr>
          <p:grpSpPr bwMode="auto">
            <a:xfrm>
              <a:off x="5626100" y="2492375"/>
              <a:ext cx="431800" cy="368300"/>
              <a:chOff x="6876776" y="2627620"/>
              <a:chExt cx="431528" cy="369332"/>
            </a:xfrm>
          </p:grpSpPr>
          <p:sp>
            <p:nvSpPr>
              <p:cNvPr id="49243" name="Rectangle 59">
                <a:extLst>
                  <a:ext uri="{FF2B5EF4-FFF2-40B4-BE49-F238E27FC236}">
                    <a16:creationId xmlns:a16="http://schemas.microsoft.com/office/drawing/2014/main" id="{9E0E0322-688B-4FA1-A9EE-28B8131A774F}"/>
                  </a:ext>
                </a:extLst>
              </p:cNvPr>
              <p:cNvSpPr>
                <a:spLocks noChangeArrowheads="1"/>
              </p:cNvSpPr>
              <p:nvPr/>
            </p:nvSpPr>
            <p:spPr bwMode="auto">
              <a:xfrm>
                <a:off x="6876776" y="2627620"/>
                <a:ext cx="4315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f</a:t>
                </a:r>
                <a:r>
                  <a:rPr lang="en-US" altLang="en-US" b="1" baseline="-25000">
                    <a:solidFill>
                      <a:srgbClr val="FFC000"/>
                    </a:solidFill>
                  </a:rPr>
                  <a:t>s4</a:t>
                </a:r>
              </a:p>
            </p:txBody>
          </p:sp>
          <p:cxnSp>
            <p:nvCxnSpPr>
              <p:cNvPr id="51" name="Straight Arrow Connector 50">
                <a:extLst>
                  <a:ext uri="{FF2B5EF4-FFF2-40B4-BE49-F238E27FC236}">
                    <a16:creationId xmlns:a16="http://schemas.microsoft.com/office/drawing/2014/main" id="{F9D48C18-AE82-4998-874C-6F5C1BDBC9A3}"/>
                  </a:ext>
                </a:extLst>
              </p:cNvPr>
              <p:cNvCxnSpPr/>
              <p:nvPr/>
            </p:nvCxnSpPr>
            <p:spPr bwMode="auto">
              <a:xfrm>
                <a:off x="6933890" y="2676971"/>
                <a:ext cx="19038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9" name="Group 28">
            <a:extLst>
              <a:ext uri="{FF2B5EF4-FFF2-40B4-BE49-F238E27FC236}">
                <a16:creationId xmlns:a16="http://schemas.microsoft.com/office/drawing/2014/main" id="{4522F0B7-A63C-4440-8AD7-986EE7D82340}"/>
              </a:ext>
            </a:extLst>
          </p:cNvPr>
          <p:cNvGrpSpPr>
            <a:grpSpLocks/>
          </p:cNvGrpSpPr>
          <p:nvPr/>
        </p:nvGrpSpPr>
        <p:grpSpPr bwMode="auto">
          <a:xfrm>
            <a:off x="6254750" y="2624138"/>
            <a:ext cx="1895475" cy="368300"/>
            <a:chOff x="6227763" y="2668588"/>
            <a:chExt cx="1895475" cy="368300"/>
          </a:xfrm>
        </p:grpSpPr>
        <p:sp>
          <p:nvSpPr>
            <p:cNvPr id="49237" name="Line 60">
              <a:extLst>
                <a:ext uri="{FF2B5EF4-FFF2-40B4-BE49-F238E27FC236}">
                  <a16:creationId xmlns:a16="http://schemas.microsoft.com/office/drawing/2014/main" id="{52CA48BE-7BE4-490D-9BD7-BDA8B5974A9D}"/>
                </a:ext>
              </a:extLst>
            </p:cNvPr>
            <p:cNvSpPr>
              <a:spLocks noChangeShapeType="1"/>
            </p:cNvSpPr>
            <p:nvPr/>
          </p:nvSpPr>
          <p:spPr bwMode="auto">
            <a:xfrm flipH="1">
              <a:off x="6600825" y="2887663"/>
              <a:ext cx="1522413" cy="0"/>
            </a:xfrm>
            <a:prstGeom prst="line">
              <a:avLst/>
            </a:prstGeom>
            <a:noFill/>
            <a:ln w="19050">
              <a:solidFill>
                <a:srgbClr val="99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38" name="Group 51">
              <a:extLst>
                <a:ext uri="{FF2B5EF4-FFF2-40B4-BE49-F238E27FC236}">
                  <a16:creationId xmlns:a16="http://schemas.microsoft.com/office/drawing/2014/main" id="{7337822C-E0D0-4B4F-B82E-D67F1627C3F4}"/>
                </a:ext>
              </a:extLst>
            </p:cNvPr>
            <p:cNvGrpSpPr>
              <a:grpSpLocks/>
            </p:cNvGrpSpPr>
            <p:nvPr/>
          </p:nvGrpSpPr>
          <p:grpSpPr bwMode="auto">
            <a:xfrm>
              <a:off x="6227763" y="2668588"/>
              <a:ext cx="431800" cy="368300"/>
              <a:chOff x="6876776" y="2627620"/>
              <a:chExt cx="431528" cy="369332"/>
            </a:xfrm>
          </p:grpSpPr>
          <p:sp>
            <p:nvSpPr>
              <p:cNvPr id="49239" name="Rectangle 59">
                <a:extLst>
                  <a:ext uri="{FF2B5EF4-FFF2-40B4-BE49-F238E27FC236}">
                    <a16:creationId xmlns:a16="http://schemas.microsoft.com/office/drawing/2014/main" id="{10E562BA-E60C-4AB7-938D-CBD300E045C0}"/>
                  </a:ext>
                </a:extLst>
              </p:cNvPr>
              <p:cNvSpPr>
                <a:spLocks noChangeArrowheads="1"/>
              </p:cNvSpPr>
              <p:nvPr/>
            </p:nvSpPr>
            <p:spPr bwMode="auto">
              <a:xfrm>
                <a:off x="6876776" y="2627620"/>
                <a:ext cx="4315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99FF"/>
                    </a:solidFill>
                  </a:rPr>
                  <a:t>f</a:t>
                </a:r>
                <a:r>
                  <a:rPr lang="en-US" altLang="en-US" b="1" baseline="-25000">
                    <a:solidFill>
                      <a:srgbClr val="9999FF"/>
                    </a:solidFill>
                  </a:rPr>
                  <a:t>s3</a:t>
                </a:r>
              </a:p>
            </p:txBody>
          </p:sp>
          <p:cxnSp>
            <p:nvCxnSpPr>
              <p:cNvPr id="54" name="Straight Arrow Connector 53">
                <a:extLst>
                  <a:ext uri="{FF2B5EF4-FFF2-40B4-BE49-F238E27FC236}">
                    <a16:creationId xmlns:a16="http://schemas.microsoft.com/office/drawing/2014/main" id="{F54D84B8-94A1-4395-BE1B-A5BFF6841B28}"/>
                  </a:ext>
                </a:extLst>
              </p:cNvPr>
              <p:cNvCxnSpPr/>
              <p:nvPr/>
            </p:nvCxnSpPr>
            <p:spPr bwMode="auto">
              <a:xfrm>
                <a:off x="6933890" y="2676970"/>
                <a:ext cx="19038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7" name="Group 16">
            <a:extLst>
              <a:ext uri="{FF2B5EF4-FFF2-40B4-BE49-F238E27FC236}">
                <a16:creationId xmlns:a16="http://schemas.microsoft.com/office/drawing/2014/main" id="{17767AB4-2DDD-471E-8302-DC1FFC420AF2}"/>
              </a:ext>
            </a:extLst>
          </p:cNvPr>
          <p:cNvGrpSpPr>
            <a:grpSpLocks/>
          </p:cNvGrpSpPr>
          <p:nvPr/>
        </p:nvGrpSpPr>
        <p:grpSpPr bwMode="auto">
          <a:xfrm>
            <a:off x="309563" y="4767263"/>
            <a:ext cx="4406900" cy="368300"/>
            <a:chOff x="3582842" y="5555973"/>
            <a:chExt cx="4406078" cy="369332"/>
          </a:xfrm>
        </p:grpSpPr>
        <p:sp>
          <p:nvSpPr>
            <p:cNvPr id="49235" name="Rectangle 15">
              <a:extLst>
                <a:ext uri="{FF2B5EF4-FFF2-40B4-BE49-F238E27FC236}">
                  <a16:creationId xmlns:a16="http://schemas.microsoft.com/office/drawing/2014/main" id="{69997918-8563-43C6-A7E3-09AEEE49B942}"/>
                </a:ext>
              </a:extLst>
            </p:cNvPr>
            <p:cNvSpPr>
              <a:spLocks noChangeArrowheads="1"/>
            </p:cNvSpPr>
            <p:nvPr/>
          </p:nvSpPr>
          <p:spPr bwMode="auto">
            <a:xfrm>
              <a:off x="3582842" y="5555973"/>
              <a:ext cx="44060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00050" indent="-400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AutoNum type="romanLcParenR"/>
              </a:pPr>
              <a:r>
                <a:rPr lang="en-US" altLang="en-US" b="1">
                  <a:solidFill>
                    <a:srgbClr val="FF6600"/>
                  </a:solidFill>
                </a:rPr>
                <a:t>Weight of the car, mg (downwards)</a:t>
              </a:r>
            </a:p>
          </p:txBody>
        </p:sp>
        <p:cxnSp>
          <p:nvCxnSpPr>
            <p:cNvPr id="83" name="Straight Arrow Connector 82">
              <a:extLst>
                <a:ext uri="{FF2B5EF4-FFF2-40B4-BE49-F238E27FC236}">
                  <a16:creationId xmlns:a16="http://schemas.microsoft.com/office/drawing/2014/main" id="{060CF567-9989-4DC1-ACE0-EDCD53FA2AE4}"/>
                </a:ext>
              </a:extLst>
            </p:cNvPr>
            <p:cNvCxnSpPr/>
            <p:nvPr/>
          </p:nvCxnSpPr>
          <p:spPr bwMode="auto">
            <a:xfrm>
              <a:off x="6228710" y="5648306"/>
              <a:ext cx="19046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6C4B50DD-AA76-4F8C-8A13-D8A96B9FF195}"/>
              </a:ext>
            </a:extLst>
          </p:cNvPr>
          <p:cNvGrpSpPr>
            <a:grpSpLocks/>
          </p:cNvGrpSpPr>
          <p:nvPr/>
        </p:nvGrpSpPr>
        <p:grpSpPr bwMode="auto">
          <a:xfrm>
            <a:off x="7008813" y="2420938"/>
            <a:ext cx="1176337" cy="1568450"/>
            <a:chOff x="6996113" y="2427288"/>
            <a:chExt cx="1176337" cy="1568450"/>
          </a:xfrm>
        </p:grpSpPr>
        <p:grpSp>
          <p:nvGrpSpPr>
            <p:cNvPr id="49225" name="Group 28">
              <a:extLst>
                <a:ext uri="{FF2B5EF4-FFF2-40B4-BE49-F238E27FC236}">
                  <a16:creationId xmlns:a16="http://schemas.microsoft.com/office/drawing/2014/main" id="{89073511-2F45-4ECB-AF64-4D16C617E8A7}"/>
                </a:ext>
              </a:extLst>
            </p:cNvPr>
            <p:cNvGrpSpPr>
              <a:grpSpLocks/>
            </p:cNvGrpSpPr>
            <p:nvPr/>
          </p:nvGrpSpPr>
          <p:grpSpPr bwMode="auto">
            <a:xfrm>
              <a:off x="7410450" y="2427288"/>
              <a:ext cx="762000" cy="543823"/>
              <a:chOff x="7391400" y="2303376"/>
              <a:chExt cx="762000" cy="543823"/>
            </a:xfrm>
          </p:grpSpPr>
          <p:sp>
            <p:nvSpPr>
              <p:cNvPr id="3" name="Oval 25">
                <a:extLst>
                  <a:ext uri="{FF2B5EF4-FFF2-40B4-BE49-F238E27FC236}">
                    <a16:creationId xmlns:a16="http://schemas.microsoft.com/office/drawing/2014/main" id="{EAEE425C-0B59-464E-B399-7AE922A15482}"/>
                  </a:ext>
                </a:extLst>
              </p:cNvPr>
              <p:cNvSpPr>
                <a:spLocks noChangeArrowheads="1"/>
              </p:cNvSpPr>
              <p:nvPr/>
            </p:nvSpPr>
            <p:spPr bwMode="auto">
              <a:xfrm>
                <a:off x="8054975" y="2389101"/>
                <a:ext cx="98425" cy="331787"/>
              </a:xfrm>
              <a:prstGeom prst="ellipse">
                <a:avLst/>
              </a:prstGeom>
              <a:solidFill>
                <a:schemeClr val="tx1">
                  <a:lumMod val="65000"/>
                  <a:lumOff val="35000"/>
                </a:schemeClr>
              </a:solidFill>
              <a:ln w="9525">
                <a:solidFill>
                  <a:schemeClr val="bg2">
                    <a:lumMod val="60000"/>
                    <a:lumOff val="40000"/>
                  </a:schemeClr>
                </a:solidFill>
                <a:round/>
                <a:headEnd/>
                <a:tailEnd/>
              </a:ln>
              <a:effectLst>
                <a:outerShdw sy="50000" kx="-2453608" rotWithShape="0">
                  <a:schemeClr val="bg2"/>
                </a:outerShdw>
              </a:effectLst>
            </p:spPr>
            <p:txBody>
              <a:bodyPr wrap="none" anchor="ctr"/>
              <a:lstStyle/>
              <a:p>
                <a:pPr>
                  <a:defRPr/>
                </a:pPr>
                <a:endParaRPr lang="en-IN"/>
              </a:p>
            </p:txBody>
          </p:sp>
          <p:sp>
            <p:nvSpPr>
              <p:cNvPr id="4" name="Oval 21">
                <a:extLst>
                  <a:ext uri="{FF2B5EF4-FFF2-40B4-BE49-F238E27FC236}">
                    <a16:creationId xmlns:a16="http://schemas.microsoft.com/office/drawing/2014/main" id="{4600267F-C235-458C-8324-6F88C3DF9A87}"/>
                  </a:ext>
                </a:extLst>
              </p:cNvPr>
              <p:cNvSpPr>
                <a:spLocks noChangeArrowheads="1"/>
              </p:cNvSpPr>
              <p:nvPr/>
            </p:nvSpPr>
            <p:spPr bwMode="auto">
              <a:xfrm>
                <a:off x="7924800" y="2516101"/>
                <a:ext cx="96838" cy="331787"/>
              </a:xfrm>
              <a:prstGeom prst="ellipse">
                <a:avLst/>
              </a:prstGeom>
              <a:solidFill>
                <a:schemeClr val="tx1">
                  <a:lumMod val="65000"/>
                  <a:lumOff val="35000"/>
                </a:schemeClr>
              </a:solidFill>
              <a:ln w="9525">
                <a:solidFill>
                  <a:schemeClr val="bg2">
                    <a:lumMod val="60000"/>
                    <a:lumOff val="40000"/>
                  </a:schemeClr>
                </a:solidFill>
                <a:round/>
                <a:headEnd/>
                <a:tailEnd/>
              </a:ln>
              <a:effectLst>
                <a:outerShdw sy="50000" kx="-2453608" rotWithShape="0">
                  <a:schemeClr val="bg2"/>
                </a:outerShdw>
              </a:effectLst>
            </p:spPr>
            <p:txBody>
              <a:bodyPr wrap="none" anchor="ctr"/>
              <a:lstStyle/>
              <a:p>
                <a:pPr>
                  <a:defRPr/>
                </a:pPr>
                <a:endParaRPr lang="en-IN"/>
              </a:p>
            </p:txBody>
          </p:sp>
          <p:sp>
            <p:nvSpPr>
              <p:cNvPr id="45085" name="Oval 24">
                <a:extLst>
                  <a:ext uri="{FF2B5EF4-FFF2-40B4-BE49-F238E27FC236}">
                    <a16:creationId xmlns:a16="http://schemas.microsoft.com/office/drawing/2014/main" id="{5E62C21A-B4DF-4D59-9490-575D3D7330AD}"/>
                  </a:ext>
                </a:extLst>
              </p:cNvPr>
              <p:cNvSpPr>
                <a:spLocks noChangeArrowheads="1"/>
              </p:cNvSpPr>
              <p:nvPr/>
            </p:nvSpPr>
            <p:spPr bwMode="auto">
              <a:xfrm>
                <a:off x="7440613" y="2516101"/>
                <a:ext cx="98425" cy="331787"/>
              </a:xfrm>
              <a:prstGeom prst="ellipse">
                <a:avLst/>
              </a:prstGeom>
              <a:solidFill>
                <a:schemeClr val="tx1">
                  <a:lumMod val="65000"/>
                  <a:lumOff val="35000"/>
                </a:schemeClr>
              </a:solidFill>
              <a:ln w="9525">
                <a:solidFill>
                  <a:schemeClr val="bg2">
                    <a:lumMod val="60000"/>
                    <a:lumOff val="40000"/>
                  </a:schemeClr>
                </a:solidFill>
                <a:round/>
                <a:headEnd/>
                <a:tailEnd/>
              </a:ln>
              <a:effectLst>
                <a:outerShdw sy="50000" kx="-2453608" rotWithShape="0">
                  <a:schemeClr val="bg2"/>
                </a:outerShdw>
              </a:effectLst>
            </p:spPr>
            <p:txBody>
              <a:bodyPr wrap="none" anchor="ctr"/>
              <a:lstStyle/>
              <a:p>
                <a:pPr>
                  <a:defRPr/>
                </a:pPr>
                <a:endParaRPr lang="en-IN"/>
              </a:p>
            </p:txBody>
          </p:sp>
          <p:sp>
            <p:nvSpPr>
              <p:cNvPr id="49234" name="AutoShape 19">
                <a:extLst>
                  <a:ext uri="{FF2B5EF4-FFF2-40B4-BE49-F238E27FC236}">
                    <a16:creationId xmlns:a16="http://schemas.microsoft.com/office/drawing/2014/main" id="{70C87BDA-2586-4759-AC66-31895E9773C4}"/>
                  </a:ext>
                </a:extLst>
              </p:cNvPr>
              <p:cNvSpPr>
                <a:spLocks noChangeArrowheads="1"/>
              </p:cNvSpPr>
              <p:nvPr/>
            </p:nvSpPr>
            <p:spPr bwMode="auto">
              <a:xfrm>
                <a:off x="7391400" y="2303376"/>
                <a:ext cx="636588" cy="498475"/>
              </a:xfrm>
              <a:prstGeom prst="roundRect">
                <a:avLst>
                  <a:gd name="adj" fmla="val 16667"/>
                </a:avLst>
              </a:prstGeom>
              <a:solidFill>
                <a:srgbClr val="FF00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49226" name="Group 8">
              <a:extLst>
                <a:ext uri="{FF2B5EF4-FFF2-40B4-BE49-F238E27FC236}">
                  <a16:creationId xmlns:a16="http://schemas.microsoft.com/office/drawing/2014/main" id="{1AEB3D7B-B2BF-41A5-B4BF-FCE49CD7332D}"/>
                </a:ext>
              </a:extLst>
            </p:cNvPr>
            <p:cNvGrpSpPr>
              <a:grpSpLocks/>
            </p:cNvGrpSpPr>
            <p:nvPr/>
          </p:nvGrpSpPr>
          <p:grpSpPr bwMode="auto">
            <a:xfrm>
              <a:off x="6996113" y="2691365"/>
              <a:ext cx="689477" cy="1304373"/>
              <a:chOff x="6996113" y="2615165"/>
              <a:chExt cx="689477" cy="1304373"/>
            </a:xfrm>
          </p:grpSpPr>
          <p:cxnSp>
            <p:nvCxnSpPr>
              <p:cNvPr id="8" name="Straight Arrow Connector 7">
                <a:extLst>
                  <a:ext uri="{FF2B5EF4-FFF2-40B4-BE49-F238E27FC236}">
                    <a16:creationId xmlns:a16="http://schemas.microsoft.com/office/drawing/2014/main" id="{6CEFFD22-4F47-499F-9D8B-B12ED6B29D57}"/>
                  </a:ext>
                </a:extLst>
              </p:cNvPr>
              <p:cNvCxnSpPr/>
              <p:nvPr/>
            </p:nvCxnSpPr>
            <p:spPr>
              <a:xfrm flipH="1">
                <a:off x="7177088" y="2614613"/>
                <a:ext cx="508000" cy="987425"/>
              </a:xfrm>
              <a:prstGeom prst="straightConnector1">
                <a:avLst/>
              </a:prstGeom>
              <a:ln w="28575">
                <a:solidFill>
                  <a:srgbClr val="FF00FF"/>
                </a:solidFill>
                <a:tailEnd type="arrow"/>
              </a:ln>
            </p:spPr>
            <p:style>
              <a:lnRef idx="1">
                <a:schemeClr val="accent1"/>
              </a:lnRef>
              <a:fillRef idx="0">
                <a:schemeClr val="accent1"/>
              </a:fillRef>
              <a:effectRef idx="0">
                <a:schemeClr val="accent1"/>
              </a:effectRef>
              <a:fontRef idx="minor">
                <a:schemeClr val="tx1"/>
              </a:fontRef>
            </p:style>
          </p:cxnSp>
          <p:grpSp>
            <p:nvGrpSpPr>
              <p:cNvPr id="49228" name="Group 29">
                <a:extLst>
                  <a:ext uri="{FF2B5EF4-FFF2-40B4-BE49-F238E27FC236}">
                    <a16:creationId xmlns:a16="http://schemas.microsoft.com/office/drawing/2014/main" id="{778C612F-3860-4D04-80B0-2D1C5A2DDC88}"/>
                  </a:ext>
                </a:extLst>
              </p:cNvPr>
              <p:cNvGrpSpPr>
                <a:grpSpLocks/>
              </p:cNvGrpSpPr>
              <p:nvPr/>
            </p:nvGrpSpPr>
            <p:grpSpPr bwMode="auto">
              <a:xfrm>
                <a:off x="6996113" y="3551238"/>
                <a:ext cx="312737" cy="368300"/>
                <a:chOff x="6995398" y="3491716"/>
                <a:chExt cx="312906" cy="369332"/>
              </a:xfrm>
            </p:grpSpPr>
            <p:sp>
              <p:nvSpPr>
                <p:cNvPr id="49229" name="Rectangle 28">
                  <a:extLst>
                    <a:ext uri="{FF2B5EF4-FFF2-40B4-BE49-F238E27FC236}">
                      <a16:creationId xmlns:a16="http://schemas.microsoft.com/office/drawing/2014/main" id="{D5433559-99F3-43FF-8EAF-D82B30B1FEA6}"/>
                    </a:ext>
                  </a:extLst>
                </p:cNvPr>
                <p:cNvSpPr>
                  <a:spLocks noChangeArrowheads="1"/>
                </p:cNvSpPr>
                <p:nvPr/>
              </p:nvSpPr>
              <p:spPr bwMode="auto">
                <a:xfrm>
                  <a:off x="6995398" y="3491716"/>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v</a:t>
                  </a:r>
                  <a:endParaRPr lang="en-IN" altLang="en-US">
                    <a:solidFill>
                      <a:srgbClr val="FF00FF"/>
                    </a:solidFill>
                  </a:endParaRPr>
                </a:p>
              </p:txBody>
            </p:sp>
            <p:cxnSp>
              <p:nvCxnSpPr>
                <p:cNvPr id="38" name="Straight Arrow Connector 37">
                  <a:extLst>
                    <a:ext uri="{FF2B5EF4-FFF2-40B4-BE49-F238E27FC236}">
                      <a16:creationId xmlns:a16="http://schemas.microsoft.com/office/drawing/2014/main" id="{910A358A-3CA1-4CCA-9D4D-6036D402963E}"/>
                    </a:ext>
                  </a:extLst>
                </p:cNvPr>
                <p:cNvCxnSpPr/>
                <p:nvPr/>
              </p:nvCxnSpPr>
              <p:spPr bwMode="auto">
                <a:xfrm>
                  <a:off x="7079580" y="3585640"/>
                  <a:ext cx="19060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grpSp>
        <p:nvGrpSpPr>
          <p:cNvPr id="49156" name="Group 5">
            <a:extLst>
              <a:ext uri="{FF2B5EF4-FFF2-40B4-BE49-F238E27FC236}">
                <a16:creationId xmlns:a16="http://schemas.microsoft.com/office/drawing/2014/main" id="{D595E082-4E11-417E-8414-208DEB5DCFC4}"/>
              </a:ext>
            </a:extLst>
          </p:cNvPr>
          <p:cNvGrpSpPr>
            <a:grpSpLocks/>
          </p:cNvGrpSpPr>
          <p:nvPr/>
        </p:nvGrpSpPr>
        <p:grpSpPr bwMode="auto">
          <a:xfrm>
            <a:off x="5435600" y="588963"/>
            <a:ext cx="3208338" cy="3851275"/>
            <a:chOff x="4188966" y="1336780"/>
            <a:chExt cx="2615282" cy="3276600"/>
          </a:xfrm>
        </p:grpSpPr>
        <p:sp>
          <p:nvSpPr>
            <p:cNvPr id="5" name="Arc 4">
              <a:extLst>
                <a:ext uri="{FF2B5EF4-FFF2-40B4-BE49-F238E27FC236}">
                  <a16:creationId xmlns:a16="http://schemas.microsoft.com/office/drawing/2014/main" id="{AC8B587A-53C8-4894-AA2E-C8915A9C1EEF}"/>
                </a:ext>
              </a:extLst>
            </p:cNvPr>
            <p:cNvSpPr/>
            <p:nvPr/>
          </p:nvSpPr>
          <p:spPr>
            <a:xfrm>
              <a:off x="4260139" y="2101230"/>
              <a:ext cx="1357461" cy="1731493"/>
            </a:xfrm>
            <a:prstGeom prst="arc">
              <a:avLst>
                <a:gd name="adj1" fmla="val 16563186"/>
                <a:gd name="adj2" fmla="val 4757806"/>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32" name="Arc 31">
              <a:extLst>
                <a:ext uri="{FF2B5EF4-FFF2-40B4-BE49-F238E27FC236}">
                  <a16:creationId xmlns:a16="http://schemas.microsoft.com/office/drawing/2014/main" id="{F45EF7B8-9D1C-4CEB-A67A-91D83BBE7DFC}"/>
                </a:ext>
              </a:extLst>
            </p:cNvPr>
            <p:cNvSpPr/>
            <p:nvPr/>
          </p:nvSpPr>
          <p:spPr>
            <a:xfrm>
              <a:off x="4188966" y="1336780"/>
              <a:ext cx="2615282" cy="3276600"/>
            </a:xfrm>
            <a:prstGeom prst="arc">
              <a:avLst>
                <a:gd name="adj1" fmla="val 16810513"/>
                <a:gd name="adj2" fmla="val 4757806"/>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2" name="Text Box 5">
            <a:extLst>
              <a:ext uri="{FF2B5EF4-FFF2-40B4-BE49-F238E27FC236}">
                <a16:creationId xmlns:a16="http://schemas.microsoft.com/office/drawing/2014/main" id="{ABFAC96A-12A4-45A9-B7AD-D414EA22CB92}"/>
              </a:ext>
            </a:extLst>
          </p:cNvPr>
          <p:cNvSpPr txBox="1">
            <a:spLocks noChangeArrowheads="1"/>
          </p:cNvSpPr>
          <p:nvPr/>
        </p:nvSpPr>
        <p:spPr bwMode="auto">
          <a:xfrm>
            <a:off x="246063" y="158750"/>
            <a:ext cx="5334000" cy="43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200" b="1">
                <a:solidFill>
                  <a:srgbClr val="FF3300"/>
                </a:solidFill>
              </a:rPr>
              <a:t>Motion of a car on a level circular road</a:t>
            </a:r>
          </a:p>
        </p:txBody>
      </p:sp>
      <p:grpSp>
        <p:nvGrpSpPr>
          <p:cNvPr id="22" name="Group 21">
            <a:extLst>
              <a:ext uri="{FF2B5EF4-FFF2-40B4-BE49-F238E27FC236}">
                <a16:creationId xmlns:a16="http://schemas.microsoft.com/office/drawing/2014/main" id="{EE8E24F1-6912-4183-9F46-C36C1FDB603A}"/>
              </a:ext>
            </a:extLst>
          </p:cNvPr>
          <p:cNvGrpSpPr>
            <a:grpSpLocks/>
          </p:cNvGrpSpPr>
          <p:nvPr/>
        </p:nvGrpSpPr>
        <p:grpSpPr bwMode="auto">
          <a:xfrm>
            <a:off x="7158038" y="1651000"/>
            <a:ext cx="438150" cy="771525"/>
            <a:chOff x="7158038" y="1651000"/>
            <a:chExt cx="438150" cy="771525"/>
          </a:xfrm>
        </p:grpSpPr>
        <p:sp>
          <p:nvSpPr>
            <p:cNvPr id="49221" name="Line 36">
              <a:extLst>
                <a:ext uri="{FF2B5EF4-FFF2-40B4-BE49-F238E27FC236}">
                  <a16:creationId xmlns:a16="http://schemas.microsoft.com/office/drawing/2014/main" id="{13FF364F-1073-4249-BFD2-3B798482C032}"/>
                </a:ext>
              </a:extLst>
            </p:cNvPr>
            <p:cNvSpPr>
              <a:spLocks noChangeShapeType="1"/>
            </p:cNvSpPr>
            <p:nvPr/>
          </p:nvSpPr>
          <p:spPr bwMode="auto">
            <a:xfrm flipV="1">
              <a:off x="7524750" y="1812925"/>
              <a:ext cx="0"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2" name="Text Box 46">
              <a:extLst>
                <a:ext uri="{FF2B5EF4-FFF2-40B4-BE49-F238E27FC236}">
                  <a16:creationId xmlns:a16="http://schemas.microsoft.com/office/drawing/2014/main" id="{E040475F-B5DB-42DA-BBA1-304D696F9467}"/>
                </a:ext>
              </a:extLst>
            </p:cNvPr>
            <p:cNvSpPr txBox="1">
              <a:spLocks noChangeArrowheads="1"/>
            </p:cNvSpPr>
            <p:nvPr/>
          </p:nvSpPr>
          <p:spPr bwMode="auto">
            <a:xfrm>
              <a:off x="7158038" y="1651000"/>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rPr>
                <a:t>N</a:t>
              </a:r>
              <a:r>
                <a:rPr lang="en-US" altLang="en-US" b="1" baseline="-25000">
                  <a:solidFill>
                    <a:srgbClr val="9900FF"/>
                  </a:solidFill>
                </a:rPr>
                <a:t>1</a:t>
              </a:r>
            </a:p>
          </p:txBody>
        </p:sp>
      </p:grpSp>
      <p:grpSp>
        <p:nvGrpSpPr>
          <p:cNvPr id="24" name="Group 23">
            <a:extLst>
              <a:ext uri="{FF2B5EF4-FFF2-40B4-BE49-F238E27FC236}">
                <a16:creationId xmlns:a16="http://schemas.microsoft.com/office/drawing/2014/main" id="{61EC19A1-8410-438A-B1FD-CB25999D0AE0}"/>
              </a:ext>
            </a:extLst>
          </p:cNvPr>
          <p:cNvGrpSpPr>
            <a:grpSpLocks/>
          </p:cNvGrpSpPr>
          <p:nvPr/>
        </p:nvGrpSpPr>
        <p:grpSpPr bwMode="auto">
          <a:xfrm>
            <a:off x="8099425" y="1712913"/>
            <a:ext cx="433388" cy="609600"/>
            <a:chOff x="8099425" y="1712913"/>
            <a:chExt cx="433388" cy="609600"/>
          </a:xfrm>
        </p:grpSpPr>
        <p:sp>
          <p:nvSpPr>
            <p:cNvPr id="49219" name="Line 44">
              <a:extLst>
                <a:ext uri="{FF2B5EF4-FFF2-40B4-BE49-F238E27FC236}">
                  <a16:creationId xmlns:a16="http://schemas.microsoft.com/office/drawing/2014/main" id="{BE8BFE59-17B8-47DB-96EB-26090A4DD02C}"/>
                </a:ext>
              </a:extLst>
            </p:cNvPr>
            <p:cNvSpPr>
              <a:spLocks noChangeShapeType="1"/>
            </p:cNvSpPr>
            <p:nvPr/>
          </p:nvSpPr>
          <p:spPr bwMode="auto">
            <a:xfrm flipV="1">
              <a:off x="8128000" y="1712913"/>
              <a:ext cx="0"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0" name="Rectangle 51">
              <a:extLst>
                <a:ext uri="{FF2B5EF4-FFF2-40B4-BE49-F238E27FC236}">
                  <a16:creationId xmlns:a16="http://schemas.microsoft.com/office/drawing/2014/main" id="{0403E85B-05C4-4F4F-80FE-F719A609AC44}"/>
                </a:ext>
              </a:extLst>
            </p:cNvPr>
            <p:cNvSpPr>
              <a:spLocks noChangeArrowheads="1"/>
            </p:cNvSpPr>
            <p:nvPr/>
          </p:nvSpPr>
          <p:spPr bwMode="auto">
            <a:xfrm>
              <a:off x="8099425" y="1735138"/>
              <a:ext cx="433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00FF"/>
                  </a:solidFill>
                </a:rPr>
                <a:t>N</a:t>
              </a:r>
              <a:r>
                <a:rPr lang="en-US" altLang="en-US" b="1" baseline="-25000">
                  <a:solidFill>
                    <a:srgbClr val="9900FF"/>
                  </a:solidFill>
                </a:rPr>
                <a:t>3</a:t>
              </a:r>
            </a:p>
          </p:txBody>
        </p:sp>
      </p:grpSp>
      <p:grpSp>
        <p:nvGrpSpPr>
          <p:cNvPr id="25" name="Group 24">
            <a:extLst>
              <a:ext uri="{FF2B5EF4-FFF2-40B4-BE49-F238E27FC236}">
                <a16:creationId xmlns:a16="http://schemas.microsoft.com/office/drawing/2014/main" id="{B661F41C-4795-4072-B860-9D3F345A350B}"/>
              </a:ext>
            </a:extLst>
          </p:cNvPr>
          <p:cNvGrpSpPr>
            <a:grpSpLocks/>
          </p:cNvGrpSpPr>
          <p:nvPr/>
        </p:nvGrpSpPr>
        <p:grpSpPr bwMode="auto">
          <a:xfrm>
            <a:off x="7308850" y="1420813"/>
            <a:ext cx="433388" cy="901700"/>
            <a:chOff x="7308850" y="1420813"/>
            <a:chExt cx="433388" cy="901700"/>
          </a:xfrm>
        </p:grpSpPr>
        <p:sp>
          <p:nvSpPr>
            <p:cNvPr id="49217" name="Line 45">
              <a:extLst>
                <a:ext uri="{FF2B5EF4-FFF2-40B4-BE49-F238E27FC236}">
                  <a16:creationId xmlns:a16="http://schemas.microsoft.com/office/drawing/2014/main" id="{05A8689D-6B20-4556-9F17-4797F11B5398}"/>
                </a:ext>
              </a:extLst>
            </p:cNvPr>
            <p:cNvSpPr>
              <a:spLocks noChangeShapeType="1"/>
            </p:cNvSpPr>
            <p:nvPr/>
          </p:nvSpPr>
          <p:spPr bwMode="auto">
            <a:xfrm flipV="1">
              <a:off x="7620000" y="1712913"/>
              <a:ext cx="0"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Rectangle 52">
              <a:extLst>
                <a:ext uri="{FF2B5EF4-FFF2-40B4-BE49-F238E27FC236}">
                  <a16:creationId xmlns:a16="http://schemas.microsoft.com/office/drawing/2014/main" id="{09CDA7B6-E339-4E7A-8C99-A3C36C1C9C5B}"/>
                </a:ext>
              </a:extLst>
            </p:cNvPr>
            <p:cNvSpPr>
              <a:spLocks noChangeArrowheads="1"/>
            </p:cNvSpPr>
            <p:nvPr/>
          </p:nvSpPr>
          <p:spPr bwMode="auto">
            <a:xfrm>
              <a:off x="7308850" y="1420813"/>
              <a:ext cx="433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00FF"/>
                  </a:solidFill>
                </a:rPr>
                <a:t>N</a:t>
              </a:r>
              <a:r>
                <a:rPr lang="en-US" altLang="en-US" b="1" baseline="-25000">
                  <a:solidFill>
                    <a:srgbClr val="9900FF"/>
                  </a:solidFill>
                </a:rPr>
                <a:t>4</a:t>
              </a:r>
            </a:p>
          </p:txBody>
        </p:sp>
      </p:grpSp>
      <p:grpSp>
        <p:nvGrpSpPr>
          <p:cNvPr id="23" name="Group 22">
            <a:extLst>
              <a:ext uri="{FF2B5EF4-FFF2-40B4-BE49-F238E27FC236}">
                <a16:creationId xmlns:a16="http://schemas.microsoft.com/office/drawing/2014/main" id="{91A15B52-3485-486B-ACB5-F8800C00B6DD}"/>
              </a:ext>
            </a:extLst>
          </p:cNvPr>
          <p:cNvGrpSpPr>
            <a:grpSpLocks/>
          </p:cNvGrpSpPr>
          <p:nvPr/>
        </p:nvGrpSpPr>
        <p:grpSpPr bwMode="auto">
          <a:xfrm>
            <a:off x="7745413" y="1446213"/>
            <a:ext cx="433387" cy="965200"/>
            <a:chOff x="7745413" y="1446213"/>
            <a:chExt cx="433387" cy="965200"/>
          </a:xfrm>
        </p:grpSpPr>
        <p:sp>
          <p:nvSpPr>
            <p:cNvPr id="49215" name="Line 43">
              <a:extLst>
                <a:ext uri="{FF2B5EF4-FFF2-40B4-BE49-F238E27FC236}">
                  <a16:creationId xmlns:a16="http://schemas.microsoft.com/office/drawing/2014/main" id="{3CAE3D3E-E411-4A9C-99C7-36BE8E13691A}"/>
                </a:ext>
              </a:extLst>
            </p:cNvPr>
            <p:cNvSpPr>
              <a:spLocks noChangeShapeType="1"/>
            </p:cNvSpPr>
            <p:nvPr/>
          </p:nvSpPr>
          <p:spPr bwMode="auto">
            <a:xfrm flipV="1">
              <a:off x="8001000" y="1801813"/>
              <a:ext cx="0"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6" name="Rectangle 53">
              <a:extLst>
                <a:ext uri="{FF2B5EF4-FFF2-40B4-BE49-F238E27FC236}">
                  <a16:creationId xmlns:a16="http://schemas.microsoft.com/office/drawing/2014/main" id="{4CE0A912-61A4-4531-8A0E-E1723BCD0F13}"/>
                </a:ext>
              </a:extLst>
            </p:cNvPr>
            <p:cNvSpPr>
              <a:spLocks noChangeArrowheads="1"/>
            </p:cNvSpPr>
            <p:nvPr/>
          </p:nvSpPr>
          <p:spPr bwMode="auto">
            <a:xfrm>
              <a:off x="7745413" y="1446213"/>
              <a:ext cx="433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00FF"/>
                  </a:solidFill>
                </a:rPr>
                <a:t>N</a:t>
              </a:r>
              <a:r>
                <a:rPr lang="en-US" altLang="en-US" b="1" baseline="-25000">
                  <a:solidFill>
                    <a:srgbClr val="9900FF"/>
                  </a:solidFill>
                </a:rPr>
                <a:t>2</a:t>
              </a:r>
            </a:p>
          </p:txBody>
        </p:sp>
      </p:grpSp>
      <p:grpSp>
        <p:nvGrpSpPr>
          <p:cNvPr id="49170" name="Group 9">
            <a:extLst>
              <a:ext uri="{FF2B5EF4-FFF2-40B4-BE49-F238E27FC236}">
                <a16:creationId xmlns:a16="http://schemas.microsoft.com/office/drawing/2014/main" id="{97D86163-526B-41A4-ACE1-1703FBBC9DA5}"/>
              </a:ext>
            </a:extLst>
          </p:cNvPr>
          <p:cNvGrpSpPr>
            <a:grpSpLocks/>
          </p:cNvGrpSpPr>
          <p:nvPr/>
        </p:nvGrpSpPr>
        <p:grpSpPr bwMode="auto">
          <a:xfrm>
            <a:off x="5949950" y="2173288"/>
            <a:ext cx="1143000" cy="369887"/>
            <a:chOff x="5949280" y="2060848"/>
            <a:chExt cx="1143000" cy="369888"/>
          </a:xfrm>
        </p:grpSpPr>
        <p:sp>
          <p:nvSpPr>
            <p:cNvPr id="49213" name="Line 60">
              <a:extLst>
                <a:ext uri="{FF2B5EF4-FFF2-40B4-BE49-F238E27FC236}">
                  <a16:creationId xmlns:a16="http://schemas.microsoft.com/office/drawing/2014/main" id="{80FE8A0C-B9A9-40F1-A091-8B442B3AB8AA}"/>
                </a:ext>
              </a:extLst>
            </p:cNvPr>
            <p:cNvSpPr>
              <a:spLocks noChangeShapeType="1"/>
            </p:cNvSpPr>
            <p:nvPr/>
          </p:nvSpPr>
          <p:spPr bwMode="auto">
            <a:xfrm flipH="1">
              <a:off x="5949280" y="2420888"/>
              <a:ext cx="1143000" cy="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4" name="Rectangle 62">
              <a:extLst>
                <a:ext uri="{FF2B5EF4-FFF2-40B4-BE49-F238E27FC236}">
                  <a16:creationId xmlns:a16="http://schemas.microsoft.com/office/drawing/2014/main" id="{0B7E9CC5-4A4F-45FF-9DEA-1FEA21B63FF2}"/>
                </a:ext>
              </a:extLst>
            </p:cNvPr>
            <p:cNvSpPr>
              <a:spLocks noChangeArrowheads="1"/>
            </p:cNvSpPr>
            <p:nvPr/>
          </p:nvSpPr>
          <p:spPr bwMode="auto">
            <a:xfrm>
              <a:off x="6191026" y="2060848"/>
              <a:ext cx="75723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mv</a:t>
              </a:r>
              <a:r>
                <a:rPr lang="en-US" altLang="en-US" b="1" baseline="30000">
                  <a:solidFill>
                    <a:srgbClr val="FF6600"/>
                  </a:solidFill>
                </a:rPr>
                <a:t>2</a:t>
              </a:r>
              <a:r>
                <a:rPr lang="en-US" altLang="en-US" b="1">
                  <a:solidFill>
                    <a:srgbClr val="FF6600"/>
                  </a:solidFill>
                </a:rPr>
                <a:t>/r</a:t>
              </a:r>
            </a:p>
          </p:txBody>
        </p:sp>
      </p:grpSp>
      <p:sp>
        <p:nvSpPr>
          <p:cNvPr id="27" name="Text Box 63">
            <a:extLst>
              <a:ext uri="{FF2B5EF4-FFF2-40B4-BE49-F238E27FC236}">
                <a16:creationId xmlns:a16="http://schemas.microsoft.com/office/drawing/2014/main" id="{2A762C9C-9907-4142-AC45-DD39B6235EDB}"/>
              </a:ext>
            </a:extLst>
          </p:cNvPr>
          <p:cNvSpPr txBox="1">
            <a:spLocks noChangeArrowheads="1"/>
          </p:cNvSpPr>
          <p:nvPr/>
        </p:nvSpPr>
        <p:spPr bwMode="auto">
          <a:xfrm>
            <a:off x="228600" y="625475"/>
            <a:ext cx="5257800" cy="355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eaLnBrk="1" hangingPunct="1">
              <a:spcBef>
                <a:spcPct val="50000"/>
              </a:spcBef>
              <a:defRPr/>
            </a:pPr>
            <a:r>
              <a:rPr lang="en-US" b="1" dirty="0">
                <a:solidFill>
                  <a:srgbClr val="CCCC00"/>
                </a:solidFill>
                <a:latin typeface="+mn-lt"/>
              </a:rPr>
              <a:t>When a car negotiates a curve it tends to </a:t>
            </a:r>
            <a:r>
              <a:rPr lang="en-US" b="1" dirty="0">
                <a:solidFill>
                  <a:srgbClr val="00B0F0"/>
                </a:solidFill>
                <a:latin typeface="+mn-lt"/>
              </a:rPr>
              <a:t>slip away</a:t>
            </a:r>
            <a:r>
              <a:rPr lang="en-US" b="1" dirty="0">
                <a:solidFill>
                  <a:srgbClr val="CCCC00"/>
                </a:solidFill>
                <a:latin typeface="+mn-lt"/>
              </a:rPr>
              <a:t> from the </a:t>
            </a:r>
            <a:r>
              <a:rPr lang="en-US" b="1" dirty="0" err="1">
                <a:solidFill>
                  <a:srgbClr val="CCCC00"/>
                </a:solidFill>
                <a:latin typeface="+mn-lt"/>
              </a:rPr>
              <a:t>centre</a:t>
            </a:r>
            <a:r>
              <a:rPr lang="en-US" b="1" dirty="0">
                <a:solidFill>
                  <a:srgbClr val="CCCC00"/>
                </a:solidFill>
                <a:latin typeface="+mn-lt"/>
              </a:rPr>
              <a:t> of the curve and hence </a:t>
            </a:r>
            <a:r>
              <a:rPr lang="en-US" b="1" dirty="0">
                <a:solidFill>
                  <a:srgbClr val="00B0F0"/>
                </a:solidFill>
                <a:latin typeface="+mn-lt"/>
              </a:rPr>
              <a:t>frictional force acts towards the </a:t>
            </a:r>
            <a:r>
              <a:rPr lang="en-US" b="1" dirty="0" err="1">
                <a:solidFill>
                  <a:srgbClr val="00B0F0"/>
                </a:solidFill>
                <a:latin typeface="+mn-lt"/>
              </a:rPr>
              <a:t>centre</a:t>
            </a:r>
            <a:r>
              <a:rPr lang="en-US" b="1" dirty="0">
                <a:solidFill>
                  <a:srgbClr val="CCCC00"/>
                </a:solidFill>
                <a:latin typeface="+mn-lt"/>
              </a:rPr>
              <a:t>.</a:t>
            </a:r>
          </a:p>
          <a:p>
            <a:pPr marL="0" indent="0" eaLnBrk="1" hangingPunct="1">
              <a:spcBef>
                <a:spcPct val="50000"/>
              </a:spcBef>
              <a:defRPr/>
            </a:pPr>
            <a:r>
              <a:rPr lang="en-US" b="1" dirty="0">
                <a:solidFill>
                  <a:srgbClr val="00FFFF"/>
                </a:solidFill>
                <a:latin typeface="+mn-lt"/>
              </a:rPr>
              <a:t>Static friction opposes the impending motion of the car moving away from the circle.</a:t>
            </a:r>
          </a:p>
          <a:p>
            <a:pPr marL="0" indent="0" eaLnBrk="1" hangingPunct="1">
              <a:spcBef>
                <a:spcPct val="50000"/>
              </a:spcBef>
              <a:defRPr/>
            </a:pPr>
            <a:r>
              <a:rPr lang="en-US" b="1" dirty="0">
                <a:solidFill>
                  <a:srgbClr val="FFCCFF"/>
                </a:solidFill>
                <a:latin typeface="+mn-lt"/>
              </a:rPr>
              <a:t>If the road is in </a:t>
            </a:r>
            <a:r>
              <a:rPr lang="en-US" b="1" dirty="0">
                <a:solidFill>
                  <a:srgbClr val="99FF33"/>
                </a:solidFill>
                <a:latin typeface="+mn-lt"/>
              </a:rPr>
              <a:t>horizontal level </a:t>
            </a:r>
            <a:r>
              <a:rPr lang="en-US" b="1" dirty="0">
                <a:solidFill>
                  <a:srgbClr val="FFCCFF"/>
                </a:solidFill>
                <a:latin typeface="+mn-lt"/>
              </a:rPr>
              <a:t>the </a:t>
            </a:r>
            <a:r>
              <a:rPr lang="en-US" b="1" dirty="0">
                <a:solidFill>
                  <a:srgbClr val="99FF33"/>
                </a:solidFill>
                <a:latin typeface="+mn-lt"/>
              </a:rPr>
              <a:t>centripetal force</a:t>
            </a:r>
            <a:r>
              <a:rPr lang="en-US" b="1" dirty="0">
                <a:solidFill>
                  <a:srgbClr val="FFCCFF"/>
                </a:solidFill>
                <a:latin typeface="+mn-lt"/>
              </a:rPr>
              <a:t> required is given by </a:t>
            </a:r>
            <a:r>
              <a:rPr lang="en-US" b="1" dirty="0">
                <a:solidFill>
                  <a:srgbClr val="99FF33"/>
                </a:solidFill>
                <a:latin typeface="+mn-lt"/>
              </a:rPr>
              <a:t>the static friction </a:t>
            </a:r>
            <a:r>
              <a:rPr lang="en-US" b="1" dirty="0">
                <a:solidFill>
                  <a:srgbClr val="FFCCFF"/>
                </a:solidFill>
                <a:latin typeface="+mn-lt"/>
              </a:rPr>
              <a:t>(self adjustable) between the road and the </a:t>
            </a:r>
            <a:r>
              <a:rPr lang="en-US" b="1" dirty="0" err="1">
                <a:solidFill>
                  <a:srgbClr val="FFCCFF"/>
                </a:solidFill>
                <a:latin typeface="+mn-lt"/>
              </a:rPr>
              <a:t>tyres</a:t>
            </a:r>
            <a:r>
              <a:rPr lang="en-US" b="1" dirty="0">
                <a:solidFill>
                  <a:srgbClr val="FFCCFF"/>
                </a:solidFill>
                <a:latin typeface="+mn-lt"/>
              </a:rPr>
              <a:t>.</a:t>
            </a:r>
          </a:p>
          <a:p>
            <a:pPr marL="0" indent="0" eaLnBrk="1" hangingPunct="1">
              <a:spcBef>
                <a:spcPct val="50000"/>
              </a:spcBef>
              <a:defRPr/>
            </a:pPr>
            <a:r>
              <a:rPr lang="en-US" b="1" dirty="0">
                <a:solidFill>
                  <a:srgbClr val="FF66FF"/>
                </a:solidFill>
                <a:latin typeface="+mn-lt"/>
              </a:rPr>
              <a:t>Hence, it is the static friction that gives centripetal acceleration to the car. </a:t>
            </a:r>
          </a:p>
        </p:txBody>
      </p:sp>
      <p:grpSp>
        <p:nvGrpSpPr>
          <p:cNvPr id="49173" name="Group 39">
            <a:extLst>
              <a:ext uri="{FF2B5EF4-FFF2-40B4-BE49-F238E27FC236}">
                <a16:creationId xmlns:a16="http://schemas.microsoft.com/office/drawing/2014/main" id="{C271CA17-EFC0-43E2-A0EC-3AD9946FD8EC}"/>
              </a:ext>
            </a:extLst>
          </p:cNvPr>
          <p:cNvGrpSpPr>
            <a:grpSpLocks/>
          </p:cNvGrpSpPr>
          <p:nvPr/>
        </p:nvGrpSpPr>
        <p:grpSpPr bwMode="auto">
          <a:xfrm>
            <a:off x="7269163" y="2703513"/>
            <a:ext cx="1055687" cy="1662112"/>
            <a:chOff x="7498246" y="1982676"/>
            <a:chExt cx="1055688" cy="1662348"/>
          </a:xfrm>
        </p:grpSpPr>
        <p:sp>
          <p:nvSpPr>
            <p:cNvPr id="49208" name="Line 40">
              <a:extLst>
                <a:ext uri="{FF2B5EF4-FFF2-40B4-BE49-F238E27FC236}">
                  <a16:creationId xmlns:a16="http://schemas.microsoft.com/office/drawing/2014/main" id="{FD316762-6184-4364-9263-DC5FDE8E9591}"/>
                </a:ext>
              </a:extLst>
            </p:cNvPr>
            <p:cNvSpPr>
              <a:spLocks noChangeShapeType="1"/>
            </p:cNvSpPr>
            <p:nvPr/>
          </p:nvSpPr>
          <p:spPr bwMode="auto">
            <a:xfrm>
              <a:off x="7924800" y="1982676"/>
              <a:ext cx="0" cy="1371600"/>
            </a:xfrm>
            <a:prstGeom prst="line">
              <a:avLst/>
            </a:prstGeom>
            <a:noFill/>
            <a:ln w="28575">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9" name="Group 11">
              <a:extLst>
                <a:ext uri="{FF2B5EF4-FFF2-40B4-BE49-F238E27FC236}">
                  <a16:creationId xmlns:a16="http://schemas.microsoft.com/office/drawing/2014/main" id="{BB75BB58-45CB-4D3B-ADCA-835D68ADB59C}"/>
                </a:ext>
              </a:extLst>
            </p:cNvPr>
            <p:cNvGrpSpPr>
              <a:grpSpLocks/>
            </p:cNvGrpSpPr>
            <p:nvPr/>
          </p:nvGrpSpPr>
          <p:grpSpPr bwMode="auto">
            <a:xfrm>
              <a:off x="7498246" y="3276724"/>
              <a:ext cx="1055688" cy="368300"/>
              <a:chOff x="7524750" y="3348732"/>
              <a:chExt cx="1055688" cy="368300"/>
            </a:xfrm>
          </p:grpSpPr>
          <p:sp>
            <p:nvSpPr>
              <p:cNvPr id="49210" name="Text Box 41">
                <a:extLst>
                  <a:ext uri="{FF2B5EF4-FFF2-40B4-BE49-F238E27FC236}">
                    <a16:creationId xmlns:a16="http://schemas.microsoft.com/office/drawing/2014/main" id="{CF2B3F8A-31E9-411D-BB04-6D4FDA83EAD1}"/>
                  </a:ext>
                </a:extLst>
              </p:cNvPr>
              <p:cNvSpPr txBox="1">
                <a:spLocks noChangeArrowheads="1"/>
              </p:cNvSpPr>
              <p:nvPr/>
            </p:nvSpPr>
            <p:spPr bwMode="auto">
              <a:xfrm>
                <a:off x="7524750" y="3348732"/>
                <a:ext cx="10556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33FF"/>
                    </a:solidFill>
                    <a:cs typeface="Arial" panose="020B0604020202020204" pitchFamily="34" charset="0"/>
                  </a:rPr>
                  <a:t>W = mg</a:t>
                </a:r>
              </a:p>
            </p:txBody>
          </p:sp>
          <p:cxnSp>
            <p:nvCxnSpPr>
              <p:cNvPr id="44" name="Straight Arrow Connector 43">
                <a:extLst>
                  <a:ext uri="{FF2B5EF4-FFF2-40B4-BE49-F238E27FC236}">
                    <a16:creationId xmlns:a16="http://schemas.microsoft.com/office/drawing/2014/main" id="{EBBC7097-C53D-4929-9555-D355C4614398}"/>
                  </a:ext>
                </a:extLst>
              </p:cNvPr>
              <p:cNvCxnSpPr/>
              <p:nvPr/>
            </p:nvCxnSpPr>
            <p:spPr bwMode="auto">
              <a:xfrm>
                <a:off x="7646987" y="338837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66C32A-A03F-4CBC-B382-3A714A076D64}"/>
                  </a:ext>
                </a:extLst>
              </p:cNvPr>
              <p:cNvCxnSpPr/>
              <p:nvPr/>
            </p:nvCxnSpPr>
            <p:spPr bwMode="auto">
              <a:xfrm>
                <a:off x="8283576" y="342965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6" name="Group 25">
            <a:extLst>
              <a:ext uri="{FF2B5EF4-FFF2-40B4-BE49-F238E27FC236}">
                <a16:creationId xmlns:a16="http://schemas.microsoft.com/office/drawing/2014/main" id="{DD614762-8A68-4BB0-B2CB-30FA4066517A}"/>
              </a:ext>
            </a:extLst>
          </p:cNvPr>
          <p:cNvGrpSpPr>
            <a:grpSpLocks/>
          </p:cNvGrpSpPr>
          <p:nvPr/>
        </p:nvGrpSpPr>
        <p:grpSpPr bwMode="auto">
          <a:xfrm>
            <a:off x="5705475" y="2843213"/>
            <a:ext cx="1828800" cy="369887"/>
            <a:chOff x="5638800" y="2855913"/>
            <a:chExt cx="1828800" cy="369887"/>
          </a:xfrm>
        </p:grpSpPr>
        <p:sp>
          <p:nvSpPr>
            <p:cNvPr id="49204" name="Line 54">
              <a:extLst>
                <a:ext uri="{FF2B5EF4-FFF2-40B4-BE49-F238E27FC236}">
                  <a16:creationId xmlns:a16="http://schemas.microsoft.com/office/drawing/2014/main" id="{79A3A638-076A-47C6-A420-A277DD557AFC}"/>
                </a:ext>
              </a:extLst>
            </p:cNvPr>
            <p:cNvSpPr>
              <a:spLocks noChangeShapeType="1"/>
            </p:cNvSpPr>
            <p:nvPr/>
          </p:nvSpPr>
          <p:spPr bwMode="auto">
            <a:xfrm flipH="1">
              <a:off x="6019800" y="2983700"/>
              <a:ext cx="1447800" cy="0"/>
            </a:xfrm>
            <a:prstGeom prst="line">
              <a:avLst/>
            </a:prstGeom>
            <a:noFill/>
            <a:ln w="19050">
              <a:solidFill>
                <a:srgbClr val="0070C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5" name="Group 45055">
              <a:extLst>
                <a:ext uri="{FF2B5EF4-FFF2-40B4-BE49-F238E27FC236}">
                  <a16:creationId xmlns:a16="http://schemas.microsoft.com/office/drawing/2014/main" id="{F2D6E33C-E76F-4374-B03C-89A55634AA45}"/>
                </a:ext>
              </a:extLst>
            </p:cNvPr>
            <p:cNvGrpSpPr>
              <a:grpSpLocks/>
            </p:cNvGrpSpPr>
            <p:nvPr/>
          </p:nvGrpSpPr>
          <p:grpSpPr bwMode="auto">
            <a:xfrm>
              <a:off x="5638800" y="2855913"/>
              <a:ext cx="533400" cy="369887"/>
              <a:chOff x="5638800" y="2743200"/>
              <a:chExt cx="533400" cy="369332"/>
            </a:xfrm>
          </p:grpSpPr>
          <p:sp>
            <p:nvSpPr>
              <p:cNvPr id="49206" name="Text Box 58">
                <a:extLst>
                  <a:ext uri="{FF2B5EF4-FFF2-40B4-BE49-F238E27FC236}">
                    <a16:creationId xmlns:a16="http://schemas.microsoft.com/office/drawing/2014/main" id="{525FC0C0-5BE8-4B6E-9C3F-194E65F1F2F5}"/>
                  </a:ext>
                </a:extLst>
              </p:cNvPr>
              <p:cNvSpPr txBox="1">
                <a:spLocks noChangeArrowheads="1"/>
              </p:cNvSpPr>
              <p:nvPr/>
            </p:nvSpPr>
            <p:spPr bwMode="auto">
              <a:xfrm>
                <a:off x="5638800" y="2743200"/>
                <a:ext cx="53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70C0"/>
                    </a:solidFill>
                  </a:rPr>
                  <a:t>f</a:t>
                </a:r>
                <a:r>
                  <a:rPr lang="en-US" altLang="en-US" b="1" baseline="-25000">
                    <a:solidFill>
                      <a:srgbClr val="0070C0"/>
                    </a:solidFill>
                  </a:rPr>
                  <a:t>s1</a:t>
                </a:r>
              </a:p>
            </p:txBody>
          </p:sp>
          <p:cxnSp>
            <p:nvCxnSpPr>
              <p:cNvPr id="46" name="Straight Arrow Connector 45">
                <a:extLst>
                  <a:ext uri="{FF2B5EF4-FFF2-40B4-BE49-F238E27FC236}">
                    <a16:creationId xmlns:a16="http://schemas.microsoft.com/office/drawing/2014/main" id="{3EEB1A09-9573-46C5-A817-3AA74858D15C}"/>
                  </a:ext>
                </a:extLst>
              </p:cNvPr>
              <p:cNvCxnSpPr/>
              <p:nvPr/>
            </p:nvCxnSpPr>
            <p:spPr bwMode="auto">
              <a:xfrm>
                <a:off x="5724525" y="2781243"/>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8" name="Group 27">
            <a:extLst>
              <a:ext uri="{FF2B5EF4-FFF2-40B4-BE49-F238E27FC236}">
                <a16:creationId xmlns:a16="http://schemas.microsoft.com/office/drawing/2014/main" id="{2F1ED78E-4C7C-4B9E-BA13-5E5C06CE57F0}"/>
              </a:ext>
            </a:extLst>
          </p:cNvPr>
          <p:cNvGrpSpPr>
            <a:grpSpLocks/>
          </p:cNvGrpSpPr>
          <p:nvPr/>
        </p:nvGrpSpPr>
        <p:grpSpPr bwMode="auto">
          <a:xfrm>
            <a:off x="6553200" y="2970213"/>
            <a:ext cx="1447800" cy="373062"/>
            <a:chOff x="6553200" y="2983700"/>
            <a:chExt cx="1447800" cy="373292"/>
          </a:xfrm>
        </p:grpSpPr>
        <p:sp>
          <p:nvSpPr>
            <p:cNvPr id="49200" name="Line 55">
              <a:extLst>
                <a:ext uri="{FF2B5EF4-FFF2-40B4-BE49-F238E27FC236}">
                  <a16:creationId xmlns:a16="http://schemas.microsoft.com/office/drawing/2014/main" id="{3E17F9D5-B1E1-4C2D-B9CB-0970BD759172}"/>
                </a:ext>
              </a:extLst>
            </p:cNvPr>
            <p:cNvSpPr>
              <a:spLocks noChangeShapeType="1"/>
            </p:cNvSpPr>
            <p:nvPr/>
          </p:nvSpPr>
          <p:spPr bwMode="auto">
            <a:xfrm flipH="1">
              <a:off x="6553200" y="2983700"/>
              <a:ext cx="1447800" cy="0"/>
            </a:xfrm>
            <a:prstGeom prst="line">
              <a:avLst/>
            </a:prstGeom>
            <a:noFill/>
            <a:ln w="19050">
              <a:solidFill>
                <a:srgbClr val="00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1" name="Group 30">
              <a:extLst>
                <a:ext uri="{FF2B5EF4-FFF2-40B4-BE49-F238E27FC236}">
                  <a16:creationId xmlns:a16="http://schemas.microsoft.com/office/drawing/2014/main" id="{0766DC84-6E3F-4F3C-BA1A-725BA3AFC190}"/>
                </a:ext>
              </a:extLst>
            </p:cNvPr>
            <p:cNvGrpSpPr>
              <a:grpSpLocks/>
            </p:cNvGrpSpPr>
            <p:nvPr/>
          </p:nvGrpSpPr>
          <p:grpSpPr bwMode="auto">
            <a:xfrm>
              <a:off x="7092528" y="2987104"/>
              <a:ext cx="431800" cy="369888"/>
              <a:chOff x="6876776" y="2627620"/>
              <a:chExt cx="431528" cy="369332"/>
            </a:xfrm>
          </p:grpSpPr>
          <p:sp>
            <p:nvSpPr>
              <p:cNvPr id="49202" name="Rectangle 59">
                <a:extLst>
                  <a:ext uri="{FF2B5EF4-FFF2-40B4-BE49-F238E27FC236}">
                    <a16:creationId xmlns:a16="http://schemas.microsoft.com/office/drawing/2014/main" id="{ED4BC051-948B-4BB6-A2D1-648822A6AA65}"/>
                  </a:ext>
                </a:extLst>
              </p:cNvPr>
              <p:cNvSpPr>
                <a:spLocks noChangeArrowheads="1"/>
              </p:cNvSpPr>
              <p:nvPr/>
            </p:nvSpPr>
            <p:spPr bwMode="auto">
              <a:xfrm>
                <a:off x="6876776" y="2627620"/>
                <a:ext cx="4315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rPr>
                  <a:t>f</a:t>
                </a:r>
                <a:r>
                  <a:rPr lang="en-US" altLang="en-US" b="1" baseline="-25000">
                    <a:solidFill>
                      <a:srgbClr val="00FF99"/>
                    </a:solidFill>
                  </a:rPr>
                  <a:t>s2</a:t>
                </a:r>
              </a:p>
            </p:txBody>
          </p:sp>
          <p:cxnSp>
            <p:nvCxnSpPr>
              <p:cNvPr id="47" name="Straight Arrow Connector 46">
                <a:extLst>
                  <a:ext uri="{FF2B5EF4-FFF2-40B4-BE49-F238E27FC236}">
                    <a16:creationId xmlns:a16="http://schemas.microsoft.com/office/drawing/2014/main" id="{3C27332F-7E8C-468F-9811-D44F787ECF81}"/>
                  </a:ext>
                </a:extLst>
              </p:cNvPr>
              <p:cNvCxnSpPr/>
              <p:nvPr/>
            </p:nvCxnSpPr>
            <p:spPr bwMode="auto">
              <a:xfrm>
                <a:off x="6934312" y="2676562"/>
                <a:ext cx="19038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1" name="Group 30">
            <a:extLst>
              <a:ext uri="{FF2B5EF4-FFF2-40B4-BE49-F238E27FC236}">
                <a16:creationId xmlns:a16="http://schemas.microsoft.com/office/drawing/2014/main" id="{AA92DC1C-1AC4-4ECC-BD37-610CEBA852F0}"/>
              </a:ext>
            </a:extLst>
          </p:cNvPr>
          <p:cNvGrpSpPr>
            <a:grpSpLocks/>
          </p:cNvGrpSpPr>
          <p:nvPr/>
        </p:nvGrpSpPr>
        <p:grpSpPr bwMode="auto">
          <a:xfrm>
            <a:off x="7534275" y="668338"/>
            <a:ext cx="404813" cy="2035175"/>
            <a:chOff x="7533672" y="667544"/>
            <a:chExt cx="404813" cy="2035969"/>
          </a:xfrm>
        </p:grpSpPr>
        <p:sp>
          <p:nvSpPr>
            <p:cNvPr id="49196" name="Line 40">
              <a:extLst>
                <a:ext uri="{FF2B5EF4-FFF2-40B4-BE49-F238E27FC236}">
                  <a16:creationId xmlns:a16="http://schemas.microsoft.com/office/drawing/2014/main" id="{96667240-CB0A-4DBD-BF96-CFF7BDB7456D}"/>
                </a:ext>
              </a:extLst>
            </p:cNvPr>
            <p:cNvSpPr>
              <a:spLocks noChangeShapeType="1"/>
            </p:cNvSpPr>
            <p:nvPr/>
          </p:nvSpPr>
          <p:spPr bwMode="auto">
            <a:xfrm flipV="1">
              <a:off x="7696200" y="950913"/>
              <a:ext cx="0" cy="1752600"/>
            </a:xfrm>
            <a:prstGeom prst="line">
              <a:avLst/>
            </a:prstGeom>
            <a:noFill/>
            <a:ln w="28575">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197" name="Group 45056">
              <a:extLst>
                <a:ext uri="{FF2B5EF4-FFF2-40B4-BE49-F238E27FC236}">
                  <a16:creationId xmlns:a16="http://schemas.microsoft.com/office/drawing/2014/main" id="{79635139-0E39-477E-BE0A-AC7F094FE0AB}"/>
                </a:ext>
              </a:extLst>
            </p:cNvPr>
            <p:cNvGrpSpPr>
              <a:grpSpLocks/>
            </p:cNvGrpSpPr>
            <p:nvPr/>
          </p:nvGrpSpPr>
          <p:grpSpPr bwMode="auto">
            <a:xfrm>
              <a:off x="7533672" y="667544"/>
              <a:ext cx="404813" cy="457200"/>
              <a:chOff x="7467600" y="304800"/>
              <a:chExt cx="404813" cy="457200"/>
            </a:xfrm>
          </p:grpSpPr>
          <p:sp>
            <p:nvSpPr>
              <p:cNvPr id="49198" name="Rectangle 47">
                <a:extLst>
                  <a:ext uri="{FF2B5EF4-FFF2-40B4-BE49-F238E27FC236}">
                    <a16:creationId xmlns:a16="http://schemas.microsoft.com/office/drawing/2014/main" id="{977B8B6D-CA88-4C20-8071-E584C2019A29}"/>
                  </a:ext>
                </a:extLst>
              </p:cNvPr>
              <p:cNvSpPr>
                <a:spLocks noChangeArrowheads="1"/>
              </p:cNvSpPr>
              <p:nvPr/>
            </p:nvSpPr>
            <p:spPr bwMode="auto">
              <a:xfrm>
                <a:off x="7467600" y="3048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rPr>
                  <a:t>N</a:t>
                </a:r>
              </a:p>
            </p:txBody>
          </p:sp>
          <p:cxnSp>
            <p:nvCxnSpPr>
              <p:cNvPr id="50" name="Straight Arrow Connector 49">
                <a:extLst>
                  <a:ext uri="{FF2B5EF4-FFF2-40B4-BE49-F238E27FC236}">
                    <a16:creationId xmlns:a16="http://schemas.microsoft.com/office/drawing/2014/main" id="{13B56E6B-E1E4-4F49-A495-02C869A05675}"/>
                  </a:ext>
                </a:extLst>
              </p:cNvPr>
              <p:cNvCxnSpPr/>
              <p:nvPr/>
            </p:nvCxnSpPr>
            <p:spPr bwMode="auto">
              <a:xfrm>
                <a:off x="7562850" y="346091"/>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6" name="Rectangle 5">
            <a:extLst>
              <a:ext uri="{FF2B5EF4-FFF2-40B4-BE49-F238E27FC236}">
                <a16:creationId xmlns:a16="http://schemas.microsoft.com/office/drawing/2014/main" id="{6DD1984B-4F4B-4387-89BE-AB985E324C87}"/>
              </a:ext>
            </a:extLst>
          </p:cNvPr>
          <p:cNvSpPr>
            <a:spLocks noChangeArrowheads="1"/>
          </p:cNvSpPr>
          <p:nvPr/>
        </p:nvSpPr>
        <p:spPr bwMode="auto">
          <a:xfrm>
            <a:off x="231775" y="4262438"/>
            <a:ext cx="3763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99"/>
                </a:solidFill>
              </a:rPr>
              <a:t>The forces acting on the car are:</a:t>
            </a:r>
          </a:p>
        </p:txBody>
      </p:sp>
      <p:grpSp>
        <p:nvGrpSpPr>
          <p:cNvPr id="12" name="Group 11">
            <a:extLst>
              <a:ext uri="{FF2B5EF4-FFF2-40B4-BE49-F238E27FC236}">
                <a16:creationId xmlns:a16="http://schemas.microsoft.com/office/drawing/2014/main" id="{C6EFAD97-5694-4766-ABDC-450F775FC89B}"/>
              </a:ext>
            </a:extLst>
          </p:cNvPr>
          <p:cNvGrpSpPr>
            <a:grpSpLocks/>
          </p:cNvGrpSpPr>
          <p:nvPr/>
        </p:nvGrpSpPr>
        <p:grpSpPr bwMode="auto">
          <a:xfrm>
            <a:off x="6980238" y="796925"/>
            <a:ext cx="1792287" cy="1479550"/>
            <a:chOff x="6979497" y="796956"/>
            <a:chExt cx="1793672" cy="1479916"/>
          </a:xfrm>
        </p:grpSpPr>
        <p:grpSp>
          <p:nvGrpSpPr>
            <p:cNvPr id="49183" name="Group 8">
              <a:extLst>
                <a:ext uri="{FF2B5EF4-FFF2-40B4-BE49-F238E27FC236}">
                  <a16:creationId xmlns:a16="http://schemas.microsoft.com/office/drawing/2014/main" id="{842AA5F4-5F31-49C9-9A4E-38DA99A357FB}"/>
                </a:ext>
              </a:extLst>
            </p:cNvPr>
            <p:cNvGrpSpPr>
              <a:grpSpLocks/>
            </p:cNvGrpSpPr>
            <p:nvPr/>
          </p:nvGrpSpPr>
          <p:grpSpPr bwMode="auto">
            <a:xfrm>
              <a:off x="6979497" y="796956"/>
              <a:ext cx="760855" cy="886662"/>
              <a:chOff x="6475441" y="540399"/>
              <a:chExt cx="760855" cy="886662"/>
            </a:xfrm>
          </p:grpSpPr>
          <p:sp>
            <p:nvSpPr>
              <p:cNvPr id="69" name="Oval 21">
                <a:extLst>
                  <a:ext uri="{FF2B5EF4-FFF2-40B4-BE49-F238E27FC236}">
                    <a16:creationId xmlns:a16="http://schemas.microsoft.com/office/drawing/2014/main" id="{8741C115-1A1C-4E2C-9CAB-C4E4ABAE4F34}"/>
                  </a:ext>
                </a:extLst>
              </p:cNvPr>
              <p:cNvSpPr>
                <a:spLocks noChangeArrowheads="1"/>
              </p:cNvSpPr>
              <p:nvPr/>
            </p:nvSpPr>
            <p:spPr bwMode="auto">
              <a:xfrm rot="19095906">
                <a:off x="6475441" y="1058052"/>
                <a:ext cx="52428" cy="174668"/>
              </a:xfrm>
              <a:prstGeom prst="ellipse">
                <a:avLst/>
              </a:prstGeom>
              <a:solidFill>
                <a:schemeClr val="tx1">
                  <a:lumMod val="65000"/>
                  <a:lumOff val="35000"/>
                </a:schemeClr>
              </a:solidFill>
              <a:ln w="9525">
                <a:solidFill>
                  <a:schemeClr val="bg2">
                    <a:lumMod val="60000"/>
                    <a:lumOff val="40000"/>
                  </a:schemeClr>
                </a:solidFill>
                <a:round/>
                <a:headEnd/>
                <a:tailEnd/>
              </a:ln>
              <a:effectLst/>
            </p:spPr>
            <p:txBody>
              <a:bodyPr wrap="none" anchor="ctr"/>
              <a:lstStyle/>
              <a:p>
                <a:pPr>
                  <a:defRPr/>
                </a:pPr>
                <a:endParaRPr lang="en-IN"/>
              </a:p>
            </p:txBody>
          </p:sp>
          <p:grpSp>
            <p:nvGrpSpPr>
              <p:cNvPr id="49190" name="Group 6">
                <a:extLst>
                  <a:ext uri="{FF2B5EF4-FFF2-40B4-BE49-F238E27FC236}">
                    <a16:creationId xmlns:a16="http://schemas.microsoft.com/office/drawing/2014/main" id="{727AAE91-BA98-478A-8710-DDC5565E7A15}"/>
                  </a:ext>
                </a:extLst>
              </p:cNvPr>
              <p:cNvGrpSpPr>
                <a:grpSpLocks/>
              </p:cNvGrpSpPr>
              <p:nvPr/>
            </p:nvGrpSpPr>
            <p:grpSpPr bwMode="auto">
              <a:xfrm>
                <a:off x="6599708" y="540399"/>
                <a:ext cx="636588" cy="886662"/>
                <a:chOff x="5954116" y="540399"/>
                <a:chExt cx="636588" cy="886662"/>
              </a:xfrm>
            </p:grpSpPr>
            <p:sp>
              <p:nvSpPr>
                <p:cNvPr id="66" name="Oval 21">
                  <a:extLst>
                    <a:ext uri="{FF2B5EF4-FFF2-40B4-BE49-F238E27FC236}">
                      <a16:creationId xmlns:a16="http://schemas.microsoft.com/office/drawing/2014/main" id="{B9ED4B81-DE66-4133-BC62-129383F3F4A3}"/>
                    </a:ext>
                  </a:extLst>
                </p:cNvPr>
                <p:cNvSpPr>
                  <a:spLocks noChangeArrowheads="1"/>
                </p:cNvSpPr>
                <p:nvPr/>
              </p:nvSpPr>
              <p:spPr bwMode="auto">
                <a:xfrm rot="19095906">
                  <a:off x="6293757" y="540399"/>
                  <a:ext cx="76259" cy="519241"/>
                </a:xfrm>
                <a:prstGeom prst="ellipse">
                  <a:avLst/>
                </a:prstGeom>
                <a:solidFill>
                  <a:schemeClr val="tx1">
                    <a:lumMod val="65000"/>
                    <a:lumOff val="35000"/>
                  </a:schemeClr>
                </a:solidFill>
                <a:ln w="9525">
                  <a:solidFill>
                    <a:schemeClr val="bg2">
                      <a:lumMod val="60000"/>
                      <a:lumOff val="40000"/>
                    </a:schemeClr>
                  </a:solidFill>
                  <a:round/>
                  <a:headEnd/>
                  <a:tailEnd/>
                </a:ln>
                <a:effectLst/>
              </p:spPr>
              <p:txBody>
                <a:bodyPr wrap="none" anchor="ctr"/>
                <a:lstStyle/>
                <a:p>
                  <a:pPr>
                    <a:defRPr/>
                  </a:pPr>
                  <a:endParaRPr lang="en-IN"/>
                </a:p>
              </p:txBody>
            </p:sp>
            <p:sp>
              <p:nvSpPr>
                <p:cNvPr id="64" name="Oval 21">
                  <a:extLst>
                    <a:ext uri="{FF2B5EF4-FFF2-40B4-BE49-F238E27FC236}">
                      <a16:creationId xmlns:a16="http://schemas.microsoft.com/office/drawing/2014/main" id="{802BE946-4B30-447C-9097-786A1FB8ABF6}"/>
                    </a:ext>
                  </a:extLst>
                </p:cNvPr>
                <p:cNvSpPr>
                  <a:spLocks noChangeArrowheads="1"/>
                </p:cNvSpPr>
                <p:nvPr/>
              </p:nvSpPr>
              <p:spPr bwMode="auto">
                <a:xfrm rot="19095906">
                  <a:off x="5977600" y="907203"/>
                  <a:ext cx="76259" cy="519240"/>
                </a:xfrm>
                <a:prstGeom prst="ellipse">
                  <a:avLst/>
                </a:prstGeom>
                <a:solidFill>
                  <a:schemeClr val="tx1">
                    <a:lumMod val="65000"/>
                    <a:lumOff val="35000"/>
                  </a:schemeClr>
                </a:solidFill>
                <a:ln w="9525">
                  <a:solidFill>
                    <a:schemeClr val="bg2">
                      <a:lumMod val="60000"/>
                      <a:lumOff val="40000"/>
                    </a:schemeClr>
                  </a:solidFill>
                  <a:round/>
                  <a:headEnd/>
                  <a:tailEnd/>
                </a:ln>
                <a:effectLst/>
              </p:spPr>
              <p:txBody>
                <a:bodyPr wrap="none" anchor="ctr"/>
                <a:lstStyle/>
                <a:p>
                  <a:pPr>
                    <a:defRPr/>
                  </a:pPr>
                  <a:endParaRPr lang="en-IN"/>
                </a:p>
              </p:txBody>
            </p:sp>
            <p:sp>
              <p:nvSpPr>
                <p:cNvPr id="63" name="AutoShape 19">
                  <a:extLst>
                    <a:ext uri="{FF2B5EF4-FFF2-40B4-BE49-F238E27FC236}">
                      <a16:creationId xmlns:a16="http://schemas.microsoft.com/office/drawing/2014/main" id="{4B39F8E9-4E3C-4EDA-BBBA-E64A385A702E}"/>
                    </a:ext>
                  </a:extLst>
                </p:cNvPr>
                <p:cNvSpPr>
                  <a:spLocks noChangeArrowheads="1"/>
                </p:cNvSpPr>
                <p:nvPr/>
              </p:nvSpPr>
              <p:spPr bwMode="auto">
                <a:xfrm rot="19320000">
                  <a:off x="5954116" y="763815"/>
                  <a:ext cx="636588" cy="498475"/>
                </a:xfrm>
                <a:prstGeom prst="roundRect">
                  <a:avLst>
                    <a:gd name="adj" fmla="val 16667"/>
                  </a:avLst>
                </a:prstGeom>
                <a:solidFill>
                  <a:srgbClr val="FF0000"/>
                </a:solidFill>
                <a:ln w="9525">
                  <a:round/>
                  <a:headEnd/>
                  <a:tailEnd/>
                </a:ln>
                <a:effectLst/>
                <a:scene3d>
                  <a:camera prst="orthographicFront">
                    <a:rot lat="3645668" lon="19919987" rev="20809774"/>
                  </a:camera>
                  <a:lightRig rig="threePt" dir="t"/>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defRPr/>
                  </a:pPr>
                  <a:endParaRPr lang="en-IN"/>
                </a:p>
              </p:txBody>
            </p:sp>
          </p:grpSp>
        </p:grpSp>
        <p:grpSp>
          <p:nvGrpSpPr>
            <p:cNvPr id="49184" name="Group 10">
              <a:extLst>
                <a:ext uri="{FF2B5EF4-FFF2-40B4-BE49-F238E27FC236}">
                  <a16:creationId xmlns:a16="http://schemas.microsoft.com/office/drawing/2014/main" id="{A1D49A57-3A18-4DD7-BE49-54F655FFFDC0}"/>
                </a:ext>
              </a:extLst>
            </p:cNvPr>
            <p:cNvGrpSpPr>
              <a:grpSpLocks/>
            </p:cNvGrpSpPr>
            <p:nvPr/>
          </p:nvGrpSpPr>
          <p:grpSpPr bwMode="auto">
            <a:xfrm>
              <a:off x="7445027" y="1268760"/>
              <a:ext cx="1328142" cy="1008112"/>
              <a:chOff x="7445027" y="1268760"/>
              <a:chExt cx="1328142" cy="1008112"/>
            </a:xfrm>
          </p:grpSpPr>
          <p:cxnSp>
            <p:nvCxnSpPr>
              <p:cNvPr id="72" name="Straight Arrow Connector 71">
                <a:extLst>
                  <a:ext uri="{FF2B5EF4-FFF2-40B4-BE49-F238E27FC236}">
                    <a16:creationId xmlns:a16="http://schemas.microsoft.com/office/drawing/2014/main" id="{77743326-DC00-4441-BF02-1972519FE4B7}"/>
                  </a:ext>
                </a:extLst>
              </p:cNvPr>
              <p:cNvCxnSpPr/>
              <p:nvPr/>
            </p:nvCxnSpPr>
            <p:spPr bwMode="auto">
              <a:xfrm>
                <a:off x="7444993" y="1268561"/>
                <a:ext cx="1088279" cy="749485"/>
              </a:xfrm>
              <a:prstGeom prst="straightConnector1">
                <a:avLst/>
              </a:prstGeom>
              <a:ln w="28575">
                <a:solidFill>
                  <a:srgbClr val="FF00FF"/>
                </a:solidFill>
                <a:tailEnd type="arrow"/>
              </a:ln>
            </p:spPr>
            <p:style>
              <a:lnRef idx="1">
                <a:schemeClr val="accent1"/>
              </a:lnRef>
              <a:fillRef idx="0">
                <a:schemeClr val="accent1"/>
              </a:fillRef>
              <a:effectRef idx="0">
                <a:schemeClr val="accent1"/>
              </a:effectRef>
              <a:fontRef idx="minor">
                <a:schemeClr val="tx1"/>
              </a:fontRef>
            </p:style>
          </p:cxnSp>
          <p:grpSp>
            <p:nvGrpSpPr>
              <p:cNvPr id="49186" name="Group 29">
                <a:extLst>
                  <a:ext uri="{FF2B5EF4-FFF2-40B4-BE49-F238E27FC236}">
                    <a16:creationId xmlns:a16="http://schemas.microsoft.com/office/drawing/2014/main" id="{A901C1C9-287C-4C91-95D3-344457EFE564}"/>
                  </a:ext>
                </a:extLst>
              </p:cNvPr>
              <p:cNvGrpSpPr>
                <a:grpSpLocks/>
              </p:cNvGrpSpPr>
              <p:nvPr/>
            </p:nvGrpSpPr>
            <p:grpSpPr bwMode="auto">
              <a:xfrm>
                <a:off x="8460432" y="1908572"/>
                <a:ext cx="312737" cy="368300"/>
                <a:chOff x="6995398" y="3491716"/>
                <a:chExt cx="312906" cy="369332"/>
              </a:xfrm>
            </p:grpSpPr>
            <p:sp>
              <p:nvSpPr>
                <p:cNvPr id="49187" name="Rectangle 28">
                  <a:extLst>
                    <a:ext uri="{FF2B5EF4-FFF2-40B4-BE49-F238E27FC236}">
                      <a16:creationId xmlns:a16="http://schemas.microsoft.com/office/drawing/2014/main" id="{487008ED-E5FB-489D-83D5-1C45518A525D}"/>
                    </a:ext>
                  </a:extLst>
                </p:cNvPr>
                <p:cNvSpPr>
                  <a:spLocks noChangeArrowheads="1"/>
                </p:cNvSpPr>
                <p:nvPr/>
              </p:nvSpPr>
              <p:spPr bwMode="auto">
                <a:xfrm>
                  <a:off x="6995398" y="3491716"/>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v</a:t>
                  </a:r>
                  <a:endParaRPr lang="en-IN" altLang="en-US">
                    <a:solidFill>
                      <a:srgbClr val="FF00FF"/>
                    </a:solidFill>
                  </a:endParaRPr>
                </a:p>
              </p:txBody>
            </p:sp>
            <p:cxnSp>
              <p:nvCxnSpPr>
                <p:cNvPr id="75" name="Straight Arrow Connector 74">
                  <a:extLst>
                    <a:ext uri="{FF2B5EF4-FFF2-40B4-BE49-F238E27FC236}">
                      <a16:creationId xmlns:a16="http://schemas.microsoft.com/office/drawing/2014/main" id="{B336C926-58C2-4938-8ED8-7AE9F84239B5}"/>
                    </a:ext>
                  </a:extLst>
                </p:cNvPr>
                <p:cNvCxnSpPr/>
                <p:nvPr/>
              </p:nvCxnSpPr>
              <p:spPr bwMode="auto">
                <a:xfrm>
                  <a:off x="7079403" y="3585573"/>
                  <a:ext cx="19075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grpSp>
        <p:nvGrpSpPr>
          <p:cNvPr id="19" name="Group 18">
            <a:extLst>
              <a:ext uri="{FF2B5EF4-FFF2-40B4-BE49-F238E27FC236}">
                <a16:creationId xmlns:a16="http://schemas.microsoft.com/office/drawing/2014/main" id="{347253A1-AB2A-4131-92A9-05102BE840AF}"/>
              </a:ext>
            </a:extLst>
          </p:cNvPr>
          <p:cNvGrpSpPr>
            <a:grpSpLocks/>
          </p:cNvGrpSpPr>
          <p:nvPr/>
        </p:nvGrpSpPr>
        <p:grpSpPr bwMode="auto">
          <a:xfrm>
            <a:off x="309563" y="5210175"/>
            <a:ext cx="5008562" cy="369888"/>
            <a:chOff x="571500" y="6093296"/>
            <a:chExt cx="5008563" cy="369332"/>
          </a:xfrm>
        </p:grpSpPr>
        <p:sp>
          <p:nvSpPr>
            <p:cNvPr id="49181" name="Rectangle 17">
              <a:extLst>
                <a:ext uri="{FF2B5EF4-FFF2-40B4-BE49-F238E27FC236}">
                  <a16:creationId xmlns:a16="http://schemas.microsoft.com/office/drawing/2014/main" id="{5ABDE015-2061-4CBF-9D52-2D7D002E8CAB}"/>
                </a:ext>
              </a:extLst>
            </p:cNvPr>
            <p:cNvSpPr>
              <a:spLocks noChangeArrowheads="1"/>
            </p:cNvSpPr>
            <p:nvPr/>
          </p:nvSpPr>
          <p:spPr bwMode="auto">
            <a:xfrm>
              <a:off x="571500" y="6093296"/>
              <a:ext cx="50085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2D050"/>
                  </a:solidFill>
                </a:rPr>
                <a:t>ii)   Normal reaction, N on the car (upwards)</a:t>
              </a:r>
            </a:p>
          </p:txBody>
        </p:sp>
        <p:cxnSp>
          <p:nvCxnSpPr>
            <p:cNvPr id="86" name="Straight Arrow Connector 85">
              <a:extLst>
                <a:ext uri="{FF2B5EF4-FFF2-40B4-BE49-F238E27FC236}">
                  <a16:creationId xmlns:a16="http://schemas.microsoft.com/office/drawing/2014/main" id="{19FE1136-D9F4-416C-BA04-91F48D45CCAB}"/>
                </a:ext>
              </a:extLst>
            </p:cNvPr>
            <p:cNvCxnSpPr/>
            <p:nvPr/>
          </p:nvCxnSpPr>
          <p:spPr bwMode="auto">
            <a:xfrm>
              <a:off x="2927350" y="6139265"/>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01FF1694-43B9-4A78-A92D-359750887A88}"/>
              </a:ext>
            </a:extLst>
          </p:cNvPr>
          <p:cNvGrpSpPr>
            <a:grpSpLocks/>
          </p:cNvGrpSpPr>
          <p:nvPr/>
        </p:nvGrpSpPr>
        <p:grpSpPr bwMode="auto">
          <a:xfrm>
            <a:off x="309563" y="5724525"/>
            <a:ext cx="2347912" cy="368300"/>
            <a:chOff x="225016" y="5498232"/>
            <a:chExt cx="2347117" cy="369332"/>
          </a:xfrm>
        </p:grpSpPr>
        <p:sp>
          <p:nvSpPr>
            <p:cNvPr id="49179" name="Rectangle 19">
              <a:extLst>
                <a:ext uri="{FF2B5EF4-FFF2-40B4-BE49-F238E27FC236}">
                  <a16:creationId xmlns:a16="http://schemas.microsoft.com/office/drawing/2014/main" id="{6AA9E271-C5BB-4AAB-9033-6B374060F3F3}"/>
                </a:ext>
              </a:extLst>
            </p:cNvPr>
            <p:cNvSpPr>
              <a:spLocks noChangeArrowheads="1"/>
            </p:cNvSpPr>
            <p:nvPr/>
          </p:nvSpPr>
          <p:spPr bwMode="auto">
            <a:xfrm>
              <a:off x="225016" y="5498232"/>
              <a:ext cx="23471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33FF"/>
                  </a:solidFill>
                </a:rPr>
                <a:t>iii)  Static friction, f</a:t>
              </a:r>
              <a:r>
                <a:rPr lang="en-US" altLang="en-US" b="1" baseline="-25000">
                  <a:solidFill>
                    <a:srgbClr val="9933FF"/>
                  </a:solidFill>
                </a:rPr>
                <a:t>s</a:t>
              </a:r>
            </a:p>
          </p:txBody>
        </p:sp>
        <p:cxnSp>
          <p:nvCxnSpPr>
            <p:cNvPr id="89" name="Straight Arrow Connector 88">
              <a:extLst>
                <a:ext uri="{FF2B5EF4-FFF2-40B4-BE49-F238E27FC236}">
                  <a16:creationId xmlns:a16="http://schemas.microsoft.com/office/drawing/2014/main" id="{CB9B004D-0CDB-44C7-B737-E880C2B29A25}"/>
                </a:ext>
              </a:extLst>
            </p:cNvPr>
            <p:cNvCxnSpPr/>
            <p:nvPr/>
          </p:nvCxnSpPr>
          <p:spPr bwMode="auto">
            <a:xfrm>
              <a:off x="2269024" y="5536439"/>
              <a:ext cx="1904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3" name="Rectangle 32">
            <a:extLst>
              <a:ext uri="{FF2B5EF4-FFF2-40B4-BE49-F238E27FC236}">
                <a16:creationId xmlns:a16="http://schemas.microsoft.com/office/drawing/2014/main" id="{DFB5BBEE-9143-42B8-9E8F-9C4CE6D061DE}"/>
              </a:ext>
            </a:extLst>
          </p:cNvPr>
          <p:cNvSpPr>
            <a:spLocks noChangeArrowheads="1"/>
          </p:cNvSpPr>
          <p:nvPr/>
        </p:nvSpPr>
        <p:spPr bwMode="auto">
          <a:xfrm>
            <a:off x="5343525" y="5210175"/>
            <a:ext cx="2397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00FF"/>
                </a:solidFill>
              </a:rPr>
              <a:t>(N</a:t>
            </a:r>
            <a:r>
              <a:rPr lang="en-US" altLang="en-US" b="1" baseline="-25000">
                <a:solidFill>
                  <a:srgbClr val="339933"/>
                </a:solidFill>
              </a:rPr>
              <a:t> </a:t>
            </a:r>
            <a:r>
              <a:rPr lang="en-US" altLang="en-US" b="1">
                <a:solidFill>
                  <a:srgbClr val="339933"/>
                </a:solidFill>
              </a:rPr>
              <a:t>=</a:t>
            </a:r>
            <a:r>
              <a:rPr lang="en-US" altLang="en-US" b="1" baseline="-25000">
                <a:solidFill>
                  <a:srgbClr val="339933"/>
                </a:solidFill>
              </a:rPr>
              <a:t> </a:t>
            </a:r>
            <a:r>
              <a:rPr lang="en-US" altLang="en-US" b="1">
                <a:solidFill>
                  <a:srgbClr val="9900FF"/>
                </a:solidFill>
              </a:rPr>
              <a:t>N</a:t>
            </a:r>
            <a:r>
              <a:rPr lang="en-US" altLang="en-US" b="1" baseline="-25000">
                <a:solidFill>
                  <a:srgbClr val="9900FF"/>
                </a:solidFill>
              </a:rPr>
              <a:t>1</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FF"/>
                </a:solidFill>
              </a:rPr>
              <a:t>2</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FF"/>
                </a:solidFill>
              </a:rPr>
              <a:t>3</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FF"/>
                </a:solidFill>
              </a:rPr>
              <a:t>4</a:t>
            </a:r>
            <a:r>
              <a:rPr lang="en-US" altLang="en-US" b="1">
                <a:solidFill>
                  <a:srgbClr val="9900FF"/>
                </a:solidFill>
              </a:rPr>
              <a:t>)</a:t>
            </a:r>
            <a:endParaRPr lang="en-IN" altLang="en-US"/>
          </a:p>
        </p:txBody>
      </p:sp>
      <p:sp>
        <p:nvSpPr>
          <p:cNvPr id="34" name="Rectangle 33">
            <a:extLst>
              <a:ext uri="{FF2B5EF4-FFF2-40B4-BE49-F238E27FC236}">
                <a16:creationId xmlns:a16="http://schemas.microsoft.com/office/drawing/2014/main" id="{D4315244-F943-4781-9F64-15113DED2543}"/>
              </a:ext>
            </a:extLst>
          </p:cNvPr>
          <p:cNvSpPr>
            <a:spLocks noChangeArrowheads="1"/>
          </p:cNvSpPr>
          <p:nvPr/>
        </p:nvSpPr>
        <p:spPr bwMode="auto">
          <a:xfrm>
            <a:off x="2774950" y="5719763"/>
            <a:ext cx="2373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(f</a:t>
            </a:r>
            <a:r>
              <a:rPr lang="en-US" altLang="en-US" b="1" baseline="-25000">
                <a:solidFill>
                  <a:srgbClr val="FF66FF"/>
                </a:solidFill>
              </a:rPr>
              <a:t>s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s1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s2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s3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s4</a:t>
            </a:r>
            <a:r>
              <a:rPr lang="en-US" altLang="en-US" b="1">
                <a:solidFill>
                  <a:srgbClr val="FF66FF"/>
                </a:solidFill>
              </a:rPr>
              <a:t>)</a:t>
            </a:r>
            <a:endParaRPr lang="en-IN" altLang="en-US"/>
          </a:p>
        </p:txBody>
      </p:sp>
      <p:sp>
        <p:nvSpPr>
          <p:cNvPr id="49176" name="TextBox 2">
            <a:extLst>
              <a:ext uri="{FF2B5EF4-FFF2-40B4-BE49-F238E27FC236}">
                <a16:creationId xmlns:a16="http://schemas.microsoft.com/office/drawing/2014/main" id="{64760FA2-6644-41F1-9CD2-3B10AD585F7D}"/>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9177" name="TextBox 11">
            <a:extLst>
              <a:ext uri="{FF2B5EF4-FFF2-40B4-BE49-F238E27FC236}">
                <a16:creationId xmlns:a16="http://schemas.microsoft.com/office/drawing/2014/main" id="{FA1E8498-4501-40EA-BFAF-3B056B5F2B59}"/>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9178" name="TextBox 12">
            <a:extLst>
              <a:ext uri="{FF2B5EF4-FFF2-40B4-BE49-F238E27FC236}">
                <a16:creationId xmlns:a16="http://schemas.microsoft.com/office/drawing/2014/main" id="{D2DB48C8-40A3-4DCF-893D-6EEC331B672A}"/>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9156"/>
                                        </p:tgtEl>
                                        <p:attrNameLst>
                                          <p:attrName>style.visibility</p:attrName>
                                        </p:attrNameLst>
                                      </p:cBhvr>
                                      <p:to>
                                        <p:strVal val="visible"/>
                                      </p:to>
                                    </p:set>
                                    <p:animEffect transition="in" filter="wipe(up)">
                                      <p:cBhvr>
                                        <p:cTn id="12" dur="500"/>
                                        <p:tgtEl>
                                          <p:spTgt spid="491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nodeType="clickEffect">
                                  <p:stCondLst>
                                    <p:cond delay="0"/>
                                  </p:stCondLst>
                                  <p:childTnLst>
                                    <p:set>
                                      <p:cBhvr>
                                        <p:cTn id="20" dur="1" fill="hold">
                                          <p:stCondLst>
                                            <p:cond delay="0"/>
                                          </p:stCondLst>
                                        </p:cTn>
                                        <p:tgtEl>
                                          <p:spTgt spid="12"/>
                                        </p:tgtEl>
                                        <p:attrNameLst>
                                          <p:attrName>style.visibility</p:attrName>
                                        </p:attrNameLst>
                                      </p:cBhvr>
                                      <p:to>
                                        <p:strVal val="hidden"/>
                                      </p:to>
                                    </p:set>
                                  </p:childTnLst>
                                </p:cTn>
                              </p:par>
                            </p:childTnLst>
                          </p:cTn>
                        </p:par>
                        <p:par>
                          <p:cTn id="21" fill="hold" nodeType="afterGroup">
                            <p:stCondLst>
                              <p:cond delay="0"/>
                            </p:stCondLst>
                            <p:childTnLst>
                              <p:par>
                                <p:cTn id="22" presetID="1" presetClass="entr" presetSubtype="0"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27">
                                            <p:txEl>
                                              <p:pRg st="0" end="0"/>
                                            </p:txEl>
                                          </p:spTgt>
                                        </p:tgtEl>
                                        <p:attrNameLst>
                                          <p:attrName>style.visibility</p:attrName>
                                        </p:attrNameLst>
                                      </p:cBhvr>
                                      <p:to>
                                        <p:strVal val="visible"/>
                                      </p:to>
                                    </p:set>
                                    <p:animEffect transition="in" filter="wipe(up)">
                                      <p:cBhvr>
                                        <p:cTn id="28" dur="500"/>
                                        <p:tgtEl>
                                          <p:spTgt spid="27">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27">
                                            <p:txEl>
                                              <p:pRg st="1" end="1"/>
                                            </p:txEl>
                                          </p:spTgt>
                                        </p:tgtEl>
                                        <p:attrNameLst>
                                          <p:attrName>style.visibility</p:attrName>
                                        </p:attrNameLst>
                                      </p:cBhvr>
                                      <p:to>
                                        <p:strVal val="visible"/>
                                      </p:to>
                                    </p:set>
                                    <p:animEffect transition="in" filter="wipe(up)">
                                      <p:cBhvr>
                                        <p:cTn id="33" dur="500"/>
                                        <p:tgtEl>
                                          <p:spTgt spid="27">
                                            <p:txEl>
                                              <p:pRg st="1" end="1"/>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nodeType="clickEffect">
                                  <p:stCondLst>
                                    <p:cond delay="0"/>
                                  </p:stCondLst>
                                  <p:childTnLst>
                                    <p:set>
                                      <p:cBhvr>
                                        <p:cTn id="37" dur="1" fill="hold">
                                          <p:stCondLst>
                                            <p:cond delay="0"/>
                                          </p:stCondLst>
                                        </p:cTn>
                                        <p:tgtEl>
                                          <p:spTgt spid="27">
                                            <p:txEl>
                                              <p:pRg st="2" end="2"/>
                                            </p:txEl>
                                          </p:spTgt>
                                        </p:tgtEl>
                                        <p:attrNameLst>
                                          <p:attrName>style.visibility</p:attrName>
                                        </p:attrNameLst>
                                      </p:cBhvr>
                                      <p:to>
                                        <p:strVal val="visible"/>
                                      </p:to>
                                    </p:set>
                                    <p:animEffect transition="in" filter="wipe(up)">
                                      <p:cBhvr>
                                        <p:cTn id="38" dur="500"/>
                                        <p:tgtEl>
                                          <p:spTgt spid="27">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nodeType="clickEffect">
                                  <p:stCondLst>
                                    <p:cond delay="0"/>
                                  </p:stCondLst>
                                  <p:childTnLst>
                                    <p:set>
                                      <p:cBhvr>
                                        <p:cTn id="42" dur="1" fill="hold">
                                          <p:stCondLst>
                                            <p:cond delay="0"/>
                                          </p:stCondLst>
                                        </p:cTn>
                                        <p:tgtEl>
                                          <p:spTgt spid="27">
                                            <p:txEl>
                                              <p:pRg st="3" end="3"/>
                                            </p:txEl>
                                          </p:spTgt>
                                        </p:tgtEl>
                                        <p:attrNameLst>
                                          <p:attrName>style.visibility</p:attrName>
                                        </p:attrNameLst>
                                      </p:cBhvr>
                                      <p:to>
                                        <p:strVal val="visible"/>
                                      </p:to>
                                    </p:set>
                                    <p:animEffect transition="in" filter="wipe(up)">
                                      <p:cBhvr>
                                        <p:cTn id="43" dur="500"/>
                                        <p:tgtEl>
                                          <p:spTgt spid="27">
                                            <p:txEl>
                                              <p:pRg st="3" end="3"/>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wipe(left)">
                                      <p:cBhvr>
                                        <p:cTn id="48" dur="500"/>
                                        <p:tgtEl>
                                          <p:spTgt spid="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left)">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1" fill="hold" nodeType="clickEffect">
                                  <p:stCondLst>
                                    <p:cond delay="0"/>
                                  </p:stCondLst>
                                  <p:childTnLst>
                                    <p:set>
                                      <p:cBhvr>
                                        <p:cTn id="57" dur="1" fill="hold">
                                          <p:stCondLst>
                                            <p:cond delay="0"/>
                                          </p:stCondLst>
                                        </p:cTn>
                                        <p:tgtEl>
                                          <p:spTgt spid="49173"/>
                                        </p:tgtEl>
                                        <p:attrNameLst>
                                          <p:attrName>style.visibility</p:attrName>
                                        </p:attrNameLst>
                                      </p:cBhvr>
                                      <p:to>
                                        <p:strVal val="visible"/>
                                      </p:to>
                                    </p:set>
                                    <p:animEffect transition="in" filter="wipe(up)">
                                      <p:cBhvr>
                                        <p:cTn id="58" dur="500"/>
                                        <p:tgtEl>
                                          <p:spTgt spid="4917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ipe(left)">
                                      <p:cBhvr>
                                        <p:cTn id="63" dur="500"/>
                                        <p:tgtEl>
                                          <p:spTgt spid="19"/>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down)">
                                      <p:cBhvr>
                                        <p:cTn id="68" dur="500"/>
                                        <p:tgtEl>
                                          <p:spTgt spid="22"/>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wipe(down)">
                                      <p:cBhvr>
                                        <p:cTn id="73" dur="500"/>
                                        <p:tgtEl>
                                          <p:spTgt spid="23"/>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4" fill="hold"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wipe(down)">
                                      <p:cBhvr>
                                        <p:cTn id="78" dur="500"/>
                                        <p:tgtEl>
                                          <p:spTgt spid="24"/>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4" fill="hold" nodeType="click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wipe(down)">
                                      <p:cBhvr>
                                        <p:cTn id="83" dur="500"/>
                                        <p:tgtEl>
                                          <p:spTgt spid="25"/>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4" fill="hold" nodeType="clickEffect">
                                  <p:stCondLst>
                                    <p:cond delay="0"/>
                                  </p:stCondLst>
                                  <p:childTnLst>
                                    <p:set>
                                      <p:cBhvr>
                                        <p:cTn id="87" dur="1" fill="hold">
                                          <p:stCondLst>
                                            <p:cond delay="0"/>
                                          </p:stCondLst>
                                        </p:cTn>
                                        <p:tgtEl>
                                          <p:spTgt spid="31"/>
                                        </p:tgtEl>
                                        <p:attrNameLst>
                                          <p:attrName>style.visibility</p:attrName>
                                        </p:attrNameLst>
                                      </p:cBhvr>
                                      <p:to>
                                        <p:strVal val="visible"/>
                                      </p:to>
                                    </p:set>
                                    <p:animEffect transition="in" filter="wipe(down)">
                                      <p:cBhvr>
                                        <p:cTn id="88" dur="500"/>
                                        <p:tgtEl>
                                          <p:spTgt spid="31"/>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wipe(left)">
                                      <p:cBhvr>
                                        <p:cTn id="93" dur="500"/>
                                        <p:tgtEl>
                                          <p:spTgt spid="3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nodeType="click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wipe(left)">
                                      <p:cBhvr>
                                        <p:cTn id="98" dur="500"/>
                                        <p:tgtEl>
                                          <p:spTgt spid="21"/>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2" fill="hold" nodeType="click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wipe(right)">
                                      <p:cBhvr>
                                        <p:cTn id="103" dur="500"/>
                                        <p:tgtEl>
                                          <p:spTgt spid="26"/>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2" fill="hold" nodeType="click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wipe(right)">
                                      <p:cBhvr>
                                        <p:cTn id="108" dur="500"/>
                                        <p:tgtEl>
                                          <p:spTgt spid="28"/>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2" fill="hold" nodeType="click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wipe(right)">
                                      <p:cBhvr>
                                        <p:cTn id="113" dur="500"/>
                                        <p:tgtEl>
                                          <p:spTgt spid="29"/>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2" fill="hold" nodeType="clickEffect">
                                  <p:stCondLst>
                                    <p:cond delay="0"/>
                                  </p:stCondLst>
                                  <p:childTnLst>
                                    <p:set>
                                      <p:cBhvr>
                                        <p:cTn id="117" dur="1" fill="hold">
                                          <p:stCondLst>
                                            <p:cond delay="0"/>
                                          </p:stCondLst>
                                        </p:cTn>
                                        <p:tgtEl>
                                          <p:spTgt spid="30"/>
                                        </p:tgtEl>
                                        <p:attrNameLst>
                                          <p:attrName>style.visibility</p:attrName>
                                        </p:attrNameLst>
                                      </p:cBhvr>
                                      <p:to>
                                        <p:strVal val="visible"/>
                                      </p:to>
                                    </p:set>
                                    <p:animEffect transition="in" filter="wipe(right)">
                                      <p:cBhvr>
                                        <p:cTn id="118" dur="500"/>
                                        <p:tgtEl>
                                          <p:spTgt spid="3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grpId="0" nodeType="clickEffect">
                                  <p:stCondLst>
                                    <p:cond delay="0"/>
                                  </p:stCondLst>
                                  <p:childTnLst>
                                    <p:set>
                                      <p:cBhvr>
                                        <p:cTn id="122" dur="1" fill="hold">
                                          <p:stCondLst>
                                            <p:cond delay="0"/>
                                          </p:stCondLst>
                                        </p:cTn>
                                        <p:tgtEl>
                                          <p:spTgt spid="34"/>
                                        </p:tgtEl>
                                        <p:attrNameLst>
                                          <p:attrName>style.visibility</p:attrName>
                                        </p:attrNameLst>
                                      </p:cBhvr>
                                      <p:to>
                                        <p:strVal val="visible"/>
                                      </p:to>
                                    </p:set>
                                    <p:animEffect transition="in" filter="wipe(left)">
                                      <p:cBhvr>
                                        <p:cTn id="123" dur="500"/>
                                        <p:tgtEl>
                                          <p:spTgt spid="34"/>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2" fill="hold" nodeType="clickEffect">
                                  <p:stCondLst>
                                    <p:cond delay="0"/>
                                  </p:stCondLst>
                                  <p:childTnLst>
                                    <p:set>
                                      <p:cBhvr>
                                        <p:cTn id="127" dur="1" fill="hold">
                                          <p:stCondLst>
                                            <p:cond delay="0"/>
                                          </p:stCondLst>
                                        </p:cTn>
                                        <p:tgtEl>
                                          <p:spTgt spid="49170"/>
                                        </p:tgtEl>
                                        <p:attrNameLst>
                                          <p:attrName>style.visibility</p:attrName>
                                        </p:attrNameLst>
                                      </p:cBhvr>
                                      <p:to>
                                        <p:strVal val="visible"/>
                                      </p:to>
                                    </p:set>
                                    <p:animEffect transition="in" filter="wipe(right)">
                                      <p:cBhvr>
                                        <p:cTn id="128" dur="500"/>
                                        <p:tgtEl>
                                          <p:spTgt spid="49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6" grpId="0"/>
      <p:bldP spid="33" grpId="0"/>
      <p:bldP spid="3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275">
            <a:extLst>
              <a:ext uri="{FF2B5EF4-FFF2-40B4-BE49-F238E27FC236}">
                <a16:creationId xmlns:a16="http://schemas.microsoft.com/office/drawing/2014/main" id="{0651E71C-5382-4FE8-8958-1FF949D63317}"/>
              </a:ext>
            </a:extLst>
          </p:cNvPr>
          <p:cNvSpPr txBox="1">
            <a:spLocks noChangeArrowheads="1"/>
          </p:cNvSpPr>
          <p:nvPr/>
        </p:nvSpPr>
        <p:spPr bwMode="auto">
          <a:xfrm>
            <a:off x="442913" y="2006600"/>
            <a:ext cx="8305800" cy="1062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For the safe turn of the car, there is a limit of magnitude of the frictional force.  </a:t>
            </a:r>
            <a:r>
              <a:rPr lang="en-US" altLang="en-US" b="1">
                <a:solidFill>
                  <a:srgbClr val="FF6600"/>
                </a:solidFill>
              </a:rPr>
              <a:t>It can not exceed  </a:t>
            </a:r>
            <a:r>
              <a:rPr lang="en-US" altLang="en-US" b="1">
                <a:solidFill>
                  <a:srgbClr val="FF6600"/>
                </a:solidFill>
                <a:sym typeface="Symbol" panose="05050102010706020507" pitchFamily="18" charset="2"/>
              </a:rPr>
              <a:t></a:t>
            </a:r>
            <a:r>
              <a:rPr lang="en-US" altLang="en-US" b="1" baseline="-25000">
                <a:solidFill>
                  <a:srgbClr val="FF6600"/>
                </a:solidFill>
                <a:sym typeface="Symbol" panose="05050102010706020507" pitchFamily="18" charset="2"/>
              </a:rPr>
              <a:t>s</a:t>
            </a:r>
            <a:r>
              <a:rPr lang="en-US" altLang="en-US" b="1">
                <a:solidFill>
                  <a:srgbClr val="FF6600"/>
                </a:solidFill>
              </a:rPr>
              <a:t> N.</a:t>
            </a:r>
          </a:p>
          <a:p>
            <a:pPr eaLnBrk="1" hangingPunct="1">
              <a:spcBef>
                <a:spcPct val="50000"/>
              </a:spcBef>
            </a:pPr>
            <a:r>
              <a:rPr lang="en-US" altLang="en-US" b="1">
                <a:solidFill>
                  <a:srgbClr val="339933"/>
                </a:solidFill>
              </a:rPr>
              <a:t>           i.e.  </a:t>
            </a:r>
            <a:r>
              <a:rPr lang="en-US" altLang="en-US" b="1">
                <a:solidFill>
                  <a:srgbClr val="FF6600"/>
                </a:solidFill>
              </a:rPr>
              <a:t>f</a:t>
            </a:r>
            <a:r>
              <a:rPr lang="en-US" altLang="en-US" b="1" baseline="-25000">
                <a:solidFill>
                  <a:srgbClr val="FF6600"/>
                </a:solidFill>
              </a:rPr>
              <a:t>s  </a:t>
            </a:r>
            <a:r>
              <a:rPr lang="en-US" altLang="en-US" b="1">
                <a:solidFill>
                  <a:srgbClr val="FF6600"/>
                </a:solidFill>
                <a:sym typeface="Symbol" panose="05050102010706020507" pitchFamily="18" charset="2"/>
              </a:rPr>
              <a:t> </a:t>
            </a:r>
            <a:r>
              <a:rPr lang="en-US" altLang="en-US" b="1" baseline="-25000">
                <a:solidFill>
                  <a:srgbClr val="FF6600"/>
                </a:solidFill>
                <a:sym typeface="Symbol" panose="05050102010706020507" pitchFamily="18" charset="2"/>
              </a:rPr>
              <a:t>s</a:t>
            </a:r>
            <a:r>
              <a:rPr lang="en-US" altLang="en-US" b="1">
                <a:solidFill>
                  <a:srgbClr val="FF6600"/>
                </a:solidFill>
              </a:rPr>
              <a:t> N           </a:t>
            </a:r>
            <a:r>
              <a:rPr lang="en-US" altLang="en-US" b="1">
                <a:solidFill>
                  <a:srgbClr val="339933"/>
                </a:solidFill>
              </a:rPr>
              <a:t>(where </a:t>
            </a:r>
            <a:r>
              <a:rPr lang="en-US" altLang="en-US" b="1">
                <a:solidFill>
                  <a:srgbClr val="9900FF"/>
                </a:solidFill>
              </a:rPr>
              <a:t>N</a:t>
            </a:r>
            <a:r>
              <a:rPr lang="en-US" altLang="en-US" b="1" baseline="-25000">
                <a:solidFill>
                  <a:srgbClr val="339933"/>
                </a:solidFill>
              </a:rPr>
              <a:t> </a:t>
            </a:r>
            <a:r>
              <a:rPr lang="en-US" altLang="en-US" b="1">
                <a:solidFill>
                  <a:srgbClr val="339933"/>
                </a:solidFill>
              </a:rPr>
              <a:t>=</a:t>
            </a:r>
            <a:r>
              <a:rPr lang="en-US" altLang="en-US" b="1" baseline="-25000">
                <a:solidFill>
                  <a:srgbClr val="339933"/>
                </a:solidFill>
              </a:rPr>
              <a:t> </a:t>
            </a:r>
            <a:r>
              <a:rPr lang="en-US" altLang="en-US" b="1">
                <a:solidFill>
                  <a:srgbClr val="9900FF"/>
                </a:solidFill>
              </a:rPr>
              <a:t>N</a:t>
            </a:r>
            <a:r>
              <a:rPr lang="en-US" altLang="en-US" b="1" baseline="-25000">
                <a:solidFill>
                  <a:srgbClr val="9900FF"/>
                </a:solidFill>
              </a:rPr>
              <a:t>1</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FF"/>
                </a:solidFill>
              </a:rPr>
              <a:t>2</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FF"/>
                </a:solidFill>
              </a:rPr>
              <a:t>3</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FF"/>
                </a:solidFill>
              </a:rPr>
              <a:t>4</a:t>
            </a:r>
            <a:r>
              <a:rPr lang="en-US" altLang="en-US" b="1">
                <a:solidFill>
                  <a:srgbClr val="339933"/>
                </a:solidFill>
              </a:rPr>
              <a:t>)</a:t>
            </a:r>
          </a:p>
        </p:txBody>
      </p:sp>
      <p:sp>
        <p:nvSpPr>
          <p:cNvPr id="50179" name="Rectangle 1">
            <a:extLst>
              <a:ext uri="{FF2B5EF4-FFF2-40B4-BE49-F238E27FC236}">
                <a16:creationId xmlns:a16="http://schemas.microsoft.com/office/drawing/2014/main" id="{56CD3E35-485E-403B-BB64-F819751715AF}"/>
              </a:ext>
            </a:extLst>
          </p:cNvPr>
          <p:cNvSpPr>
            <a:spLocks noChangeArrowheads="1"/>
          </p:cNvSpPr>
          <p:nvPr/>
        </p:nvSpPr>
        <p:spPr bwMode="auto">
          <a:xfrm>
            <a:off x="382588" y="46038"/>
            <a:ext cx="57896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Since there is no acceleration in the vertical direction,</a:t>
            </a:r>
          </a:p>
        </p:txBody>
      </p:sp>
      <p:sp>
        <p:nvSpPr>
          <p:cNvPr id="50180" name="Rectangle 2">
            <a:extLst>
              <a:ext uri="{FF2B5EF4-FFF2-40B4-BE49-F238E27FC236}">
                <a16:creationId xmlns:a16="http://schemas.microsoft.com/office/drawing/2014/main" id="{8B0C176F-21A9-4CF0-82CD-EBBCC3345E4A}"/>
              </a:ext>
            </a:extLst>
          </p:cNvPr>
          <p:cNvSpPr>
            <a:spLocks noChangeArrowheads="1"/>
          </p:cNvSpPr>
          <p:nvPr/>
        </p:nvSpPr>
        <p:spPr bwMode="auto">
          <a:xfrm>
            <a:off x="395288" y="1052513"/>
            <a:ext cx="5472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The centripetal force is provided by the friction.</a:t>
            </a:r>
          </a:p>
        </p:txBody>
      </p:sp>
      <p:grpSp>
        <p:nvGrpSpPr>
          <p:cNvPr id="50181" name="Group 61">
            <a:extLst>
              <a:ext uri="{FF2B5EF4-FFF2-40B4-BE49-F238E27FC236}">
                <a16:creationId xmlns:a16="http://schemas.microsoft.com/office/drawing/2014/main" id="{0B3E5D90-E0FF-427C-9DBF-A51A4600DE68}"/>
              </a:ext>
            </a:extLst>
          </p:cNvPr>
          <p:cNvGrpSpPr>
            <a:grpSpLocks/>
          </p:cNvGrpSpPr>
          <p:nvPr/>
        </p:nvGrpSpPr>
        <p:grpSpPr bwMode="auto">
          <a:xfrm>
            <a:off x="890588" y="1341438"/>
            <a:ext cx="5265737" cy="698500"/>
            <a:chOff x="891208" y="1682213"/>
            <a:chExt cx="5264968" cy="698614"/>
          </a:xfrm>
        </p:grpSpPr>
        <p:grpSp>
          <p:nvGrpSpPr>
            <p:cNvPr id="50229" name="Group 5">
              <a:extLst>
                <a:ext uri="{FF2B5EF4-FFF2-40B4-BE49-F238E27FC236}">
                  <a16:creationId xmlns:a16="http://schemas.microsoft.com/office/drawing/2014/main" id="{DF39AF6A-09E3-438D-8853-DC9B9BC892E0}"/>
                </a:ext>
              </a:extLst>
            </p:cNvPr>
            <p:cNvGrpSpPr>
              <a:grpSpLocks/>
            </p:cNvGrpSpPr>
            <p:nvPr/>
          </p:nvGrpSpPr>
          <p:grpSpPr bwMode="auto">
            <a:xfrm>
              <a:off x="891208" y="1682213"/>
              <a:ext cx="1808584" cy="698614"/>
              <a:chOff x="891208" y="2226330"/>
              <a:chExt cx="1808584" cy="698614"/>
            </a:xfrm>
          </p:grpSpPr>
          <p:grpSp>
            <p:nvGrpSpPr>
              <p:cNvPr id="50231" name="Group 73">
                <a:extLst>
                  <a:ext uri="{FF2B5EF4-FFF2-40B4-BE49-F238E27FC236}">
                    <a16:creationId xmlns:a16="http://schemas.microsoft.com/office/drawing/2014/main" id="{ADFEB917-CBFB-42A2-B5EC-650BE08532C4}"/>
                  </a:ext>
                </a:extLst>
              </p:cNvPr>
              <p:cNvGrpSpPr>
                <a:grpSpLocks/>
              </p:cNvGrpSpPr>
              <p:nvPr/>
            </p:nvGrpSpPr>
            <p:grpSpPr bwMode="auto">
              <a:xfrm>
                <a:off x="891208" y="2466392"/>
                <a:ext cx="152400" cy="152400"/>
                <a:chOff x="3168" y="1392"/>
                <a:chExt cx="144" cy="144"/>
              </a:xfrm>
            </p:grpSpPr>
            <p:sp>
              <p:nvSpPr>
                <p:cNvPr id="50238" name="Oval 74">
                  <a:extLst>
                    <a:ext uri="{FF2B5EF4-FFF2-40B4-BE49-F238E27FC236}">
                      <a16:creationId xmlns:a16="http://schemas.microsoft.com/office/drawing/2014/main" id="{76188078-42C8-4747-9AFB-24A4E1BF8E0E}"/>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66FF"/>
                    </a:solidFill>
                  </a:endParaRPr>
                </a:p>
              </p:txBody>
            </p:sp>
            <p:sp>
              <p:nvSpPr>
                <p:cNvPr id="50239" name="Oval 75">
                  <a:extLst>
                    <a:ext uri="{FF2B5EF4-FFF2-40B4-BE49-F238E27FC236}">
                      <a16:creationId xmlns:a16="http://schemas.microsoft.com/office/drawing/2014/main" id="{BB87253F-F07D-4132-B25F-E70C31FFD36C}"/>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66FF"/>
                    </a:solidFill>
                  </a:endParaRPr>
                </a:p>
              </p:txBody>
            </p:sp>
            <p:sp>
              <p:nvSpPr>
                <p:cNvPr id="50240" name="Oval 76">
                  <a:extLst>
                    <a:ext uri="{FF2B5EF4-FFF2-40B4-BE49-F238E27FC236}">
                      <a16:creationId xmlns:a16="http://schemas.microsoft.com/office/drawing/2014/main" id="{7C20009D-DA61-42C4-99D7-53B2DD363093}"/>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66FF"/>
                    </a:solidFill>
                  </a:endParaRPr>
                </a:p>
              </p:txBody>
            </p:sp>
          </p:grpSp>
          <p:grpSp>
            <p:nvGrpSpPr>
              <p:cNvPr id="50232" name="Group 13">
                <a:extLst>
                  <a:ext uri="{FF2B5EF4-FFF2-40B4-BE49-F238E27FC236}">
                    <a16:creationId xmlns:a16="http://schemas.microsoft.com/office/drawing/2014/main" id="{FAEFCAE1-A50A-4545-B274-C5CB685E727C}"/>
                  </a:ext>
                </a:extLst>
              </p:cNvPr>
              <p:cNvGrpSpPr>
                <a:grpSpLocks/>
              </p:cNvGrpSpPr>
              <p:nvPr/>
            </p:nvGrpSpPr>
            <p:grpSpPr bwMode="auto">
              <a:xfrm>
                <a:off x="1538240" y="2226330"/>
                <a:ext cx="1161552" cy="698614"/>
                <a:chOff x="5195798" y="1243727"/>
                <a:chExt cx="1161552" cy="698614"/>
              </a:xfrm>
            </p:grpSpPr>
            <p:grpSp>
              <p:nvGrpSpPr>
                <p:cNvPr id="50233" name="Group 14">
                  <a:extLst>
                    <a:ext uri="{FF2B5EF4-FFF2-40B4-BE49-F238E27FC236}">
                      <a16:creationId xmlns:a16="http://schemas.microsoft.com/office/drawing/2014/main" id="{D7851A94-E296-448E-BE39-76C1590FDE11}"/>
                    </a:ext>
                  </a:extLst>
                </p:cNvPr>
                <p:cNvGrpSpPr>
                  <a:grpSpLocks/>
                </p:cNvGrpSpPr>
                <p:nvPr/>
              </p:nvGrpSpPr>
              <p:grpSpPr bwMode="auto">
                <a:xfrm>
                  <a:off x="5195798" y="1243727"/>
                  <a:ext cx="672346" cy="698614"/>
                  <a:chOff x="2996145" y="4160838"/>
                  <a:chExt cx="672346" cy="698614"/>
                </a:xfrm>
              </p:grpSpPr>
              <p:sp>
                <p:nvSpPr>
                  <p:cNvPr id="50235" name="Rectangle 7">
                    <a:extLst>
                      <a:ext uri="{FF2B5EF4-FFF2-40B4-BE49-F238E27FC236}">
                        <a16:creationId xmlns:a16="http://schemas.microsoft.com/office/drawing/2014/main" id="{97260F28-653E-4E09-A307-022196F405D2}"/>
                      </a:ext>
                    </a:extLst>
                  </p:cNvPr>
                  <p:cNvSpPr>
                    <a:spLocks noChangeArrowheads="1"/>
                  </p:cNvSpPr>
                  <p:nvPr/>
                </p:nvSpPr>
                <p:spPr bwMode="auto">
                  <a:xfrm>
                    <a:off x="3001321" y="4160838"/>
                    <a:ext cx="6671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m v</a:t>
                    </a:r>
                    <a:r>
                      <a:rPr lang="en-US" altLang="en-US" b="1" baseline="30000">
                        <a:solidFill>
                          <a:srgbClr val="FF66FF"/>
                        </a:solidFill>
                      </a:rPr>
                      <a:t>2</a:t>
                    </a:r>
                    <a:endParaRPr lang="en-IN" altLang="en-US">
                      <a:solidFill>
                        <a:srgbClr val="FF66FF"/>
                      </a:solidFill>
                    </a:endParaRPr>
                  </a:p>
                </p:txBody>
              </p:sp>
              <p:sp>
                <p:nvSpPr>
                  <p:cNvPr id="50236" name="Rectangle 9">
                    <a:extLst>
                      <a:ext uri="{FF2B5EF4-FFF2-40B4-BE49-F238E27FC236}">
                        <a16:creationId xmlns:a16="http://schemas.microsoft.com/office/drawing/2014/main" id="{1A2C5979-D370-4954-8A4B-7D61101B6766}"/>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r </a:t>
                    </a:r>
                    <a:endParaRPr lang="en-IN" altLang="en-US">
                      <a:solidFill>
                        <a:srgbClr val="FF66FF"/>
                      </a:solidFill>
                    </a:endParaRPr>
                  </a:p>
                </p:txBody>
              </p:sp>
              <p:cxnSp>
                <p:nvCxnSpPr>
                  <p:cNvPr id="19" name="Straight Connector 18">
                    <a:extLst>
                      <a:ext uri="{FF2B5EF4-FFF2-40B4-BE49-F238E27FC236}">
                        <a16:creationId xmlns:a16="http://schemas.microsoft.com/office/drawing/2014/main" id="{86400BFD-E44E-4FC2-B23B-5E188BC3BA45}"/>
                      </a:ext>
                    </a:extLst>
                  </p:cNvPr>
                  <p:cNvCxnSpPr/>
                  <p:nvPr/>
                </p:nvCxnSpPr>
                <p:spPr bwMode="auto">
                  <a:xfrm>
                    <a:off x="2979258" y="4516496"/>
                    <a:ext cx="590464" cy="0"/>
                  </a:xfrm>
                  <a:prstGeom prst="line">
                    <a:avLst/>
                  </a:prstGeom>
                  <a:ln w="19050">
                    <a:solidFill>
                      <a:srgbClr val="FF66FF"/>
                    </a:solidFill>
                  </a:ln>
                </p:spPr>
                <p:style>
                  <a:lnRef idx="1">
                    <a:schemeClr val="accent1"/>
                  </a:lnRef>
                  <a:fillRef idx="0">
                    <a:schemeClr val="accent1"/>
                  </a:fillRef>
                  <a:effectRef idx="0">
                    <a:schemeClr val="accent1"/>
                  </a:effectRef>
                  <a:fontRef idx="minor">
                    <a:schemeClr val="tx1"/>
                  </a:fontRef>
                </p:style>
              </p:cxnSp>
            </p:grpSp>
            <p:sp>
              <p:nvSpPr>
                <p:cNvPr id="50234" name="Rectangle 15">
                  <a:extLst>
                    <a:ext uri="{FF2B5EF4-FFF2-40B4-BE49-F238E27FC236}">
                      <a16:creationId xmlns:a16="http://schemas.microsoft.com/office/drawing/2014/main" id="{AF68CEC1-34D1-4B4D-90C1-6B477635EFED}"/>
                    </a:ext>
                  </a:extLst>
                </p:cNvPr>
                <p:cNvSpPr>
                  <a:spLocks noChangeArrowheads="1"/>
                </p:cNvSpPr>
                <p:nvPr/>
              </p:nvSpPr>
              <p:spPr bwMode="auto">
                <a:xfrm>
                  <a:off x="5754094" y="1401177"/>
                  <a:ext cx="6032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sym typeface="Symbol" panose="05050102010706020507" pitchFamily="18" charset="2"/>
                    </a:rPr>
                    <a:t>= </a:t>
                  </a:r>
                  <a:r>
                    <a:rPr lang="en-US" altLang="en-US" b="1">
                      <a:solidFill>
                        <a:srgbClr val="FF66FF"/>
                      </a:solidFill>
                    </a:rPr>
                    <a:t>f</a:t>
                  </a:r>
                  <a:r>
                    <a:rPr lang="en-US" altLang="en-US" b="1" baseline="-25000">
                      <a:solidFill>
                        <a:srgbClr val="FF66FF"/>
                      </a:solidFill>
                    </a:rPr>
                    <a:t>s</a:t>
                  </a:r>
                  <a:r>
                    <a:rPr lang="en-US" altLang="en-US" b="1">
                      <a:solidFill>
                        <a:srgbClr val="FF66FF"/>
                      </a:solidFill>
                      <a:sym typeface="Symbol" panose="05050102010706020507" pitchFamily="18" charset="2"/>
                    </a:rPr>
                    <a:t> </a:t>
                  </a:r>
                  <a:endParaRPr lang="en-US" altLang="en-US" b="1">
                    <a:solidFill>
                      <a:srgbClr val="FF66FF"/>
                    </a:solidFill>
                  </a:endParaRPr>
                </a:p>
              </p:txBody>
            </p:sp>
          </p:grpSp>
        </p:grpSp>
        <p:sp>
          <p:nvSpPr>
            <p:cNvPr id="50230" name="Rectangle 3">
              <a:extLst>
                <a:ext uri="{FF2B5EF4-FFF2-40B4-BE49-F238E27FC236}">
                  <a16:creationId xmlns:a16="http://schemas.microsoft.com/office/drawing/2014/main" id="{8B3E5B14-E33A-412A-AC49-4297289BC473}"/>
                </a:ext>
              </a:extLst>
            </p:cNvPr>
            <p:cNvSpPr>
              <a:spLocks noChangeArrowheads="1"/>
            </p:cNvSpPr>
            <p:nvPr/>
          </p:nvSpPr>
          <p:spPr bwMode="auto">
            <a:xfrm>
              <a:off x="3009161" y="1876757"/>
              <a:ext cx="31470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(where </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s1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s2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s3 </a:t>
              </a:r>
              <a:r>
                <a:rPr lang="en-US" altLang="en-US" b="1">
                  <a:solidFill>
                    <a:srgbClr val="FF66FF"/>
                  </a:solidFill>
                </a:rPr>
                <a:t>+</a:t>
              </a:r>
              <a:r>
                <a:rPr lang="en-US" altLang="en-US" b="1" baseline="-25000">
                  <a:solidFill>
                    <a:srgbClr val="FF66FF"/>
                  </a:solidFill>
                </a:rPr>
                <a:t> </a:t>
              </a:r>
              <a:r>
                <a:rPr lang="en-US" altLang="en-US" b="1">
                  <a:solidFill>
                    <a:srgbClr val="FF66FF"/>
                  </a:solidFill>
                </a:rPr>
                <a:t>f</a:t>
              </a:r>
              <a:r>
                <a:rPr lang="en-US" altLang="en-US" b="1" baseline="-25000">
                  <a:solidFill>
                    <a:srgbClr val="FF66FF"/>
                  </a:solidFill>
                </a:rPr>
                <a:t>s4</a:t>
              </a:r>
              <a:r>
                <a:rPr lang="en-US" altLang="en-US" b="1">
                  <a:solidFill>
                    <a:srgbClr val="FF66FF"/>
                  </a:solidFill>
                </a:rPr>
                <a:t>)</a:t>
              </a:r>
            </a:p>
          </p:txBody>
        </p:sp>
      </p:grpSp>
      <p:grpSp>
        <p:nvGrpSpPr>
          <p:cNvPr id="50182" name="Group 12">
            <a:extLst>
              <a:ext uri="{FF2B5EF4-FFF2-40B4-BE49-F238E27FC236}">
                <a16:creationId xmlns:a16="http://schemas.microsoft.com/office/drawing/2014/main" id="{A4EB3606-DC1D-47C1-A24C-49B089D6D8A6}"/>
              </a:ext>
            </a:extLst>
          </p:cNvPr>
          <p:cNvGrpSpPr>
            <a:grpSpLocks/>
          </p:cNvGrpSpPr>
          <p:nvPr/>
        </p:nvGrpSpPr>
        <p:grpSpPr bwMode="auto">
          <a:xfrm>
            <a:off x="900113" y="3213100"/>
            <a:ext cx="2663825" cy="698500"/>
            <a:chOff x="899592" y="4098538"/>
            <a:chExt cx="2664296" cy="698614"/>
          </a:xfrm>
        </p:grpSpPr>
        <p:grpSp>
          <p:nvGrpSpPr>
            <p:cNvPr id="50219" name="Group 73">
              <a:extLst>
                <a:ext uri="{FF2B5EF4-FFF2-40B4-BE49-F238E27FC236}">
                  <a16:creationId xmlns:a16="http://schemas.microsoft.com/office/drawing/2014/main" id="{A3A5D3E7-DBA9-4C65-847A-424E4BDD08C5}"/>
                </a:ext>
              </a:extLst>
            </p:cNvPr>
            <p:cNvGrpSpPr>
              <a:grpSpLocks/>
            </p:cNvGrpSpPr>
            <p:nvPr/>
          </p:nvGrpSpPr>
          <p:grpSpPr bwMode="auto">
            <a:xfrm>
              <a:off x="899592" y="4338600"/>
              <a:ext cx="152400" cy="152400"/>
              <a:chOff x="3168" y="1392"/>
              <a:chExt cx="144" cy="144"/>
            </a:xfrm>
          </p:grpSpPr>
          <p:sp>
            <p:nvSpPr>
              <p:cNvPr id="50226" name="Oval 74">
                <a:extLst>
                  <a:ext uri="{FF2B5EF4-FFF2-40B4-BE49-F238E27FC236}">
                    <a16:creationId xmlns:a16="http://schemas.microsoft.com/office/drawing/2014/main" id="{D3DDFD48-6A4D-4C0B-B111-7AA38B82BA08}"/>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CC00FF"/>
                  </a:solidFill>
                </a:endParaRPr>
              </a:p>
            </p:txBody>
          </p:sp>
          <p:sp>
            <p:nvSpPr>
              <p:cNvPr id="50227" name="Oval 75">
                <a:extLst>
                  <a:ext uri="{FF2B5EF4-FFF2-40B4-BE49-F238E27FC236}">
                    <a16:creationId xmlns:a16="http://schemas.microsoft.com/office/drawing/2014/main" id="{28033CFD-C08E-4D0D-8038-060875F80616}"/>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CC00FF"/>
                  </a:solidFill>
                </a:endParaRPr>
              </a:p>
            </p:txBody>
          </p:sp>
          <p:sp>
            <p:nvSpPr>
              <p:cNvPr id="50228" name="Oval 76">
                <a:extLst>
                  <a:ext uri="{FF2B5EF4-FFF2-40B4-BE49-F238E27FC236}">
                    <a16:creationId xmlns:a16="http://schemas.microsoft.com/office/drawing/2014/main" id="{16CBEDCE-7055-4C68-9659-7CE81B9733CA}"/>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CC00FF"/>
                  </a:solidFill>
                </a:endParaRPr>
              </a:p>
            </p:txBody>
          </p:sp>
        </p:grpSp>
        <p:grpSp>
          <p:nvGrpSpPr>
            <p:cNvPr id="50220" name="Group 24">
              <a:extLst>
                <a:ext uri="{FF2B5EF4-FFF2-40B4-BE49-F238E27FC236}">
                  <a16:creationId xmlns:a16="http://schemas.microsoft.com/office/drawing/2014/main" id="{E2706B11-C070-44A5-B3CC-4C36476F5A1E}"/>
                </a:ext>
              </a:extLst>
            </p:cNvPr>
            <p:cNvGrpSpPr>
              <a:grpSpLocks/>
            </p:cNvGrpSpPr>
            <p:nvPr/>
          </p:nvGrpSpPr>
          <p:grpSpPr bwMode="auto">
            <a:xfrm>
              <a:off x="1546624" y="4098538"/>
              <a:ext cx="2017264" cy="698614"/>
              <a:chOff x="5195798" y="1243727"/>
              <a:chExt cx="2017264" cy="698614"/>
            </a:xfrm>
          </p:grpSpPr>
          <p:grpSp>
            <p:nvGrpSpPr>
              <p:cNvPr id="50221" name="Group 25">
                <a:extLst>
                  <a:ext uri="{FF2B5EF4-FFF2-40B4-BE49-F238E27FC236}">
                    <a16:creationId xmlns:a16="http://schemas.microsoft.com/office/drawing/2014/main" id="{B8C34154-9DD8-4398-A33C-48275701D985}"/>
                  </a:ext>
                </a:extLst>
              </p:cNvPr>
              <p:cNvGrpSpPr>
                <a:grpSpLocks/>
              </p:cNvGrpSpPr>
              <p:nvPr/>
            </p:nvGrpSpPr>
            <p:grpSpPr bwMode="auto">
              <a:xfrm>
                <a:off x="5195798" y="1243727"/>
                <a:ext cx="672346" cy="698614"/>
                <a:chOff x="2996145" y="4160838"/>
                <a:chExt cx="672346" cy="698614"/>
              </a:xfrm>
            </p:grpSpPr>
            <p:sp>
              <p:nvSpPr>
                <p:cNvPr id="50223" name="Rectangle 7">
                  <a:extLst>
                    <a:ext uri="{FF2B5EF4-FFF2-40B4-BE49-F238E27FC236}">
                      <a16:creationId xmlns:a16="http://schemas.microsoft.com/office/drawing/2014/main" id="{73578933-E9B7-4C89-BBBF-9430B0134C5E}"/>
                    </a:ext>
                  </a:extLst>
                </p:cNvPr>
                <p:cNvSpPr>
                  <a:spLocks noChangeArrowheads="1"/>
                </p:cNvSpPr>
                <p:nvPr/>
              </p:nvSpPr>
              <p:spPr bwMode="auto">
                <a:xfrm>
                  <a:off x="3001321" y="4160838"/>
                  <a:ext cx="6671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m v</a:t>
                  </a:r>
                  <a:r>
                    <a:rPr lang="en-US" altLang="en-US" b="1" baseline="30000">
                      <a:solidFill>
                        <a:srgbClr val="CC00FF"/>
                      </a:solidFill>
                    </a:rPr>
                    <a:t>2</a:t>
                  </a:r>
                  <a:endParaRPr lang="en-IN" altLang="en-US">
                    <a:solidFill>
                      <a:srgbClr val="CC00FF"/>
                    </a:solidFill>
                  </a:endParaRPr>
                </a:p>
              </p:txBody>
            </p:sp>
            <p:sp>
              <p:nvSpPr>
                <p:cNvPr id="50224" name="Rectangle 9">
                  <a:extLst>
                    <a:ext uri="{FF2B5EF4-FFF2-40B4-BE49-F238E27FC236}">
                      <a16:creationId xmlns:a16="http://schemas.microsoft.com/office/drawing/2014/main" id="{9C0CAF41-E312-4E93-9D72-5C1E5D34D427}"/>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r </a:t>
                  </a:r>
                  <a:endParaRPr lang="en-IN" altLang="en-US">
                    <a:solidFill>
                      <a:srgbClr val="CC00FF"/>
                    </a:solidFill>
                  </a:endParaRPr>
                </a:p>
              </p:txBody>
            </p:sp>
            <p:cxnSp>
              <p:nvCxnSpPr>
                <p:cNvPr id="30" name="Straight Connector 29">
                  <a:extLst>
                    <a:ext uri="{FF2B5EF4-FFF2-40B4-BE49-F238E27FC236}">
                      <a16:creationId xmlns:a16="http://schemas.microsoft.com/office/drawing/2014/main" id="{DD2A2653-927B-4C8A-A3D7-3D6A99555003}"/>
                    </a:ext>
                  </a:extLst>
                </p:cNvPr>
                <p:cNvCxnSpPr/>
                <p:nvPr/>
              </p:nvCxnSpPr>
              <p:spPr bwMode="auto">
                <a:xfrm>
                  <a:off x="2996927" y="4516496"/>
                  <a:ext cx="573188"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0222" name="Rectangle 26">
                <a:extLst>
                  <a:ext uri="{FF2B5EF4-FFF2-40B4-BE49-F238E27FC236}">
                    <a16:creationId xmlns:a16="http://schemas.microsoft.com/office/drawing/2014/main" id="{589898EF-11B2-4F84-8AB2-E0AE7BC3E47C}"/>
                  </a:ext>
                </a:extLst>
              </p:cNvPr>
              <p:cNvSpPr>
                <a:spLocks noChangeArrowheads="1"/>
              </p:cNvSpPr>
              <p:nvPr/>
            </p:nvSpPr>
            <p:spPr bwMode="auto">
              <a:xfrm>
                <a:off x="5754093" y="1401177"/>
                <a:ext cx="1458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sym typeface="Symbol" panose="05050102010706020507" pitchFamily="18" charset="2"/>
                  </a:rPr>
                  <a:t>= </a:t>
                </a:r>
                <a:r>
                  <a:rPr lang="en-US" altLang="en-US" b="1">
                    <a:solidFill>
                      <a:srgbClr val="CC00FF"/>
                    </a:solidFill>
                  </a:rPr>
                  <a:t>f</a:t>
                </a:r>
                <a:r>
                  <a:rPr lang="en-US" altLang="en-US" b="1" baseline="-25000">
                    <a:solidFill>
                      <a:srgbClr val="CC00FF"/>
                    </a:solidFill>
                  </a:rPr>
                  <a:t>s  </a:t>
                </a:r>
                <a:r>
                  <a:rPr lang="en-US" altLang="en-US" b="1">
                    <a:solidFill>
                      <a:srgbClr val="CC00FF"/>
                    </a:solidFill>
                    <a:sym typeface="Symbol" panose="05050102010706020507" pitchFamily="18" charset="2"/>
                  </a:rPr>
                  <a:t>  </a:t>
                </a:r>
                <a:r>
                  <a:rPr lang="en-US" altLang="en-US" b="1" baseline="-25000">
                    <a:solidFill>
                      <a:srgbClr val="CC00FF"/>
                    </a:solidFill>
                    <a:sym typeface="Symbol" panose="05050102010706020507" pitchFamily="18" charset="2"/>
                  </a:rPr>
                  <a:t>s</a:t>
                </a:r>
                <a:r>
                  <a:rPr lang="en-US" altLang="en-US" b="1">
                    <a:solidFill>
                      <a:srgbClr val="CC00FF"/>
                    </a:solidFill>
                  </a:rPr>
                  <a:t> N</a:t>
                </a:r>
                <a:r>
                  <a:rPr lang="en-US" altLang="en-US" b="1">
                    <a:solidFill>
                      <a:srgbClr val="CC00FF"/>
                    </a:solidFill>
                    <a:sym typeface="Symbol" panose="05050102010706020507" pitchFamily="18" charset="2"/>
                  </a:rPr>
                  <a:t> </a:t>
                </a:r>
                <a:endParaRPr lang="en-US" altLang="en-US" b="1">
                  <a:solidFill>
                    <a:srgbClr val="CC00FF"/>
                  </a:solidFill>
                </a:endParaRPr>
              </a:p>
            </p:txBody>
          </p:sp>
        </p:grpSp>
      </p:grpSp>
      <p:grpSp>
        <p:nvGrpSpPr>
          <p:cNvPr id="50183" name="Group 62">
            <a:extLst>
              <a:ext uri="{FF2B5EF4-FFF2-40B4-BE49-F238E27FC236}">
                <a16:creationId xmlns:a16="http://schemas.microsoft.com/office/drawing/2014/main" id="{FB657021-ABA1-47D2-BA8C-6961E005A0E6}"/>
              </a:ext>
            </a:extLst>
          </p:cNvPr>
          <p:cNvGrpSpPr>
            <a:grpSpLocks/>
          </p:cNvGrpSpPr>
          <p:nvPr/>
        </p:nvGrpSpPr>
        <p:grpSpPr bwMode="auto">
          <a:xfrm>
            <a:off x="3924300" y="3181350"/>
            <a:ext cx="2160588" cy="698500"/>
            <a:chOff x="971600" y="4077072"/>
            <a:chExt cx="2160240" cy="698614"/>
          </a:xfrm>
        </p:grpSpPr>
        <p:grpSp>
          <p:nvGrpSpPr>
            <p:cNvPr id="50212" name="Group 20">
              <a:extLst>
                <a:ext uri="{FF2B5EF4-FFF2-40B4-BE49-F238E27FC236}">
                  <a16:creationId xmlns:a16="http://schemas.microsoft.com/office/drawing/2014/main" id="{316ADC34-FC82-4D57-980D-9C7E328DB5D4}"/>
                </a:ext>
              </a:extLst>
            </p:cNvPr>
            <p:cNvGrpSpPr>
              <a:grpSpLocks/>
            </p:cNvGrpSpPr>
            <p:nvPr/>
          </p:nvGrpSpPr>
          <p:grpSpPr bwMode="auto">
            <a:xfrm>
              <a:off x="1546624" y="4077072"/>
              <a:ext cx="1585216" cy="698614"/>
              <a:chOff x="1546624" y="4818618"/>
              <a:chExt cx="1585216" cy="698614"/>
            </a:xfrm>
          </p:grpSpPr>
          <p:grpSp>
            <p:nvGrpSpPr>
              <p:cNvPr id="50214" name="Group 39">
                <a:extLst>
                  <a:ext uri="{FF2B5EF4-FFF2-40B4-BE49-F238E27FC236}">
                    <a16:creationId xmlns:a16="http://schemas.microsoft.com/office/drawing/2014/main" id="{A0AAA7EB-AE63-4852-86DE-D21D5DA56971}"/>
                  </a:ext>
                </a:extLst>
              </p:cNvPr>
              <p:cNvGrpSpPr>
                <a:grpSpLocks/>
              </p:cNvGrpSpPr>
              <p:nvPr/>
            </p:nvGrpSpPr>
            <p:grpSpPr bwMode="auto">
              <a:xfrm>
                <a:off x="1546624" y="4818618"/>
                <a:ext cx="672346" cy="698614"/>
                <a:chOff x="2996145" y="4160838"/>
                <a:chExt cx="672346" cy="698614"/>
              </a:xfrm>
            </p:grpSpPr>
            <p:sp>
              <p:nvSpPr>
                <p:cNvPr id="50216" name="Rectangle 7">
                  <a:extLst>
                    <a:ext uri="{FF2B5EF4-FFF2-40B4-BE49-F238E27FC236}">
                      <a16:creationId xmlns:a16="http://schemas.microsoft.com/office/drawing/2014/main" id="{32259AB4-C8EA-49F3-83C2-3ED539F88661}"/>
                    </a:ext>
                  </a:extLst>
                </p:cNvPr>
                <p:cNvSpPr>
                  <a:spLocks noChangeArrowheads="1"/>
                </p:cNvSpPr>
                <p:nvPr/>
              </p:nvSpPr>
              <p:spPr bwMode="auto">
                <a:xfrm>
                  <a:off x="3001321" y="4160838"/>
                  <a:ext cx="6671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m v</a:t>
                  </a:r>
                  <a:r>
                    <a:rPr lang="en-US" altLang="en-US" b="1" baseline="30000">
                      <a:solidFill>
                        <a:srgbClr val="CC00FF"/>
                      </a:solidFill>
                    </a:rPr>
                    <a:t>2</a:t>
                  </a:r>
                  <a:endParaRPr lang="en-IN" altLang="en-US">
                    <a:solidFill>
                      <a:srgbClr val="CC00FF"/>
                    </a:solidFill>
                  </a:endParaRPr>
                </a:p>
              </p:txBody>
            </p:sp>
            <p:sp>
              <p:nvSpPr>
                <p:cNvPr id="50217" name="Rectangle 9">
                  <a:extLst>
                    <a:ext uri="{FF2B5EF4-FFF2-40B4-BE49-F238E27FC236}">
                      <a16:creationId xmlns:a16="http://schemas.microsoft.com/office/drawing/2014/main" id="{6058681E-BB68-48B9-A199-63C94DF8C2D3}"/>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r </a:t>
                  </a:r>
                  <a:endParaRPr lang="en-IN" altLang="en-US">
                    <a:solidFill>
                      <a:srgbClr val="CC00FF"/>
                    </a:solidFill>
                  </a:endParaRPr>
                </a:p>
              </p:txBody>
            </p:sp>
            <p:cxnSp>
              <p:nvCxnSpPr>
                <p:cNvPr id="44" name="Straight Connector 43">
                  <a:extLst>
                    <a:ext uri="{FF2B5EF4-FFF2-40B4-BE49-F238E27FC236}">
                      <a16:creationId xmlns:a16="http://schemas.microsoft.com/office/drawing/2014/main" id="{FD1C5BDB-3280-4B1B-A06C-3E100AEA9530}"/>
                    </a:ext>
                  </a:extLst>
                </p:cNvPr>
                <p:cNvCxnSpPr/>
                <p:nvPr/>
              </p:nvCxnSpPr>
              <p:spPr bwMode="auto">
                <a:xfrm>
                  <a:off x="2995703" y="4516496"/>
                  <a:ext cx="574583"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0215" name="Rectangle 40">
                <a:extLst>
                  <a:ext uri="{FF2B5EF4-FFF2-40B4-BE49-F238E27FC236}">
                    <a16:creationId xmlns:a16="http://schemas.microsoft.com/office/drawing/2014/main" id="{5E884D37-F817-41F0-B088-F13230FFD346}"/>
                  </a:ext>
                </a:extLst>
              </p:cNvPr>
              <p:cNvSpPr>
                <a:spLocks noChangeArrowheads="1"/>
              </p:cNvSpPr>
              <p:nvPr/>
            </p:nvSpPr>
            <p:spPr bwMode="auto">
              <a:xfrm>
                <a:off x="2104920" y="4976068"/>
                <a:ext cx="10269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baseline="-25000">
                    <a:solidFill>
                      <a:srgbClr val="CC00FF"/>
                    </a:solidFill>
                  </a:rPr>
                  <a:t> </a:t>
                </a:r>
                <a:r>
                  <a:rPr lang="en-US" altLang="en-US" b="1">
                    <a:solidFill>
                      <a:srgbClr val="CC00FF"/>
                    </a:solidFill>
                    <a:sym typeface="Symbol" panose="05050102010706020507" pitchFamily="18" charset="2"/>
                  </a:rPr>
                  <a:t>  </a:t>
                </a:r>
                <a:r>
                  <a:rPr lang="en-US" altLang="en-US" b="1" baseline="-25000">
                    <a:solidFill>
                      <a:srgbClr val="CC00FF"/>
                    </a:solidFill>
                    <a:sym typeface="Symbol" panose="05050102010706020507" pitchFamily="18" charset="2"/>
                  </a:rPr>
                  <a:t>s</a:t>
                </a:r>
                <a:r>
                  <a:rPr lang="en-US" altLang="en-US" b="1">
                    <a:solidFill>
                      <a:srgbClr val="CC00FF"/>
                    </a:solidFill>
                  </a:rPr>
                  <a:t> N</a:t>
                </a:r>
                <a:r>
                  <a:rPr lang="en-US" altLang="en-US" b="1">
                    <a:solidFill>
                      <a:srgbClr val="CC00FF"/>
                    </a:solidFill>
                    <a:sym typeface="Symbol" panose="05050102010706020507" pitchFamily="18" charset="2"/>
                  </a:rPr>
                  <a:t> </a:t>
                </a:r>
                <a:endParaRPr lang="en-US" altLang="en-US" b="1">
                  <a:solidFill>
                    <a:srgbClr val="CC00FF"/>
                  </a:solidFill>
                </a:endParaRPr>
              </a:p>
            </p:txBody>
          </p:sp>
        </p:grpSp>
        <p:sp>
          <p:nvSpPr>
            <p:cNvPr id="50213" name="Rectangle 19">
              <a:extLst>
                <a:ext uri="{FF2B5EF4-FFF2-40B4-BE49-F238E27FC236}">
                  <a16:creationId xmlns:a16="http://schemas.microsoft.com/office/drawing/2014/main" id="{DA296A10-A91F-48B1-8E8B-73C5CA865EDD}"/>
                </a:ext>
              </a:extLst>
            </p:cNvPr>
            <p:cNvSpPr>
              <a:spLocks noChangeArrowheads="1"/>
            </p:cNvSpPr>
            <p:nvPr/>
          </p:nvSpPr>
          <p:spPr bwMode="auto">
            <a:xfrm>
              <a:off x="971600" y="4261738"/>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or</a:t>
              </a:r>
              <a:endParaRPr lang="en-IN" altLang="en-US">
                <a:solidFill>
                  <a:srgbClr val="CC00FF"/>
                </a:solidFill>
              </a:endParaRPr>
            </a:p>
          </p:txBody>
        </p:sp>
      </p:grpSp>
      <p:grpSp>
        <p:nvGrpSpPr>
          <p:cNvPr id="50184" name="Group 47">
            <a:extLst>
              <a:ext uri="{FF2B5EF4-FFF2-40B4-BE49-F238E27FC236}">
                <a16:creationId xmlns:a16="http://schemas.microsoft.com/office/drawing/2014/main" id="{4C7B7CA7-575E-49C9-846F-DDA9F5FD9996}"/>
              </a:ext>
            </a:extLst>
          </p:cNvPr>
          <p:cNvGrpSpPr>
            <a:grpSpLocks/>
          </p:cNvGrpSpPr>
          <p:nvPr/>
        </p:nvGrpSpPr>
        <p:grpSpPr bwMode="auto">
          <a:xfrm>
            <a:off x="1547813" y="3933825"/>
            <a:ext cx="1728787" cy="698500"/>
            <a:chOff x="1546624" y="4818618"/>
            <a:chExt cx="1729578" cy="698614"/>
          </a:xfrm>
        </p:grpSpPr>
        <p:grpSp>
          <p:nvGrpSpPr>
            <p:cNvPr id="50207" name="Group 48">
              <a:extLst>
                <a:ext uri="{FF2B5EF4-FFF2-40B4-BE49-F238E27FC236}">
                  <a16:creationId xmlns:a16="http://schemas.microsoft.com/office/drawing/2014/main" id="{BAD634E3-FB6A-49DF-8145-F46859F610AE}"/>
                </a:ext>
              </a:extLst>
            </p:cNvPr>
            <p:cNvGrpSpPr>
              <a:grpSpLocks/>
            </p:cNvGrpSpPr>
            <p:nvPr/>
          </p:nvGrpSpPr>
          <p:grpSpPr bwMode="auto">
            <a:xfrm>
              <a:off x="1546624" y="4818618"/>
              <a:ext cx="672346" cy="698614"/>
              <a:chOff x="2996145" y="4160838"/>
              <a:chExt cx="672346" cy="698614"/>
            </a:xfrm>
          </p:grpSpPr>
          <p:sp>
            <p:nvSpPr>
              <p:cNvPr id="50209" name="Rectangle 7">
                <a:extLst>
                  <a:ext uri="{FF2B5EF4-FFF2-40B4-BE49-F238E27FC236}">
                    <a16:creationId xmlns:a16="http://schemas.microsoft.com/office/drawing/2014/main" id="{533A5E6B-F423-4829-93EC-AA405A61CB86}"/>
                  </a:ext>
                </a:extLst>
              </p:cNvPr>
              <p:cNvSpPr>
                <a:spLocks noChangeArrowheads="1"/>
              </p:cNvSpPr>
              <p:nvPr/>
            </p:nvSpPr>
            <p:spPr bwMode="auto">
              <a:xfrm>
                <a:off x="3001321" y="4160838"/>
                <a:ext cx="6671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CC00"/>
                    </a:solidFill>
                  </a:rPr>
                  <a:t>m v</a:t>
                </a:r>
                <a:r>
                  <a:rPr lang="en-US" altLang="en-US" b="1" baseline="30000">
                    <a:solidFill>
                      <a:srgbClr val="CCCC00"/>
                    </a:solidFill>
                  </a:rPr>
                  <a:t>2</a:t>
                </a:r>
                <a:endParaRPr lang="en-IN" altLang="en-US">
                  <a:solidFill>
                    <a:srgbClr val="CCCC00"/>
                  </a:solidFill>
                </a:endParaRPr>
              </a:p>
            </p:txBody>
          </p:sp>
          <p:sp>
            <p:nvSpPr>
              <p:cNvPr id="50210" name="Rectangle 9">
                <a:extLst>
                  <a:ext uri="{FF2B5EF4-FFF2-40B4-BE49-F238E27FC236}">
                    <a16:creationId xmlns:a16="http://schemas.microsoft.com/office/drawing/2014/main" id="{FCFDAA2C-D32D-4A71-9835-B922096BC365}"/>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CC00"/>
                    </a:solidFill>
                  </a:rPr>
                  <a:t>r </a:t>
                </a:r>
                <a:endParaRPr lang="en-IN" altLang="en-US">
                  <a:solidFill>
                    <a:srgbClr val="CCCC00"/>
                  </a:solidFill>
                </a:endParaRPr>
              </a:p>
            </p:txBody>
          </p:sp>
          <p:cxnSp>
            <p:nvCxnSpPr>
              <p:cNvPr id="53" name="Straight Connector 52">
                <a:extLst>
                  <a:ext uri="{FF2B5EF4-FFF2-40B4-BE49-F238E27FC236}">
                    <a16:creationId xmlns:a16="http://schemas.microsoft.com/office/drawing/2014/main" id="{10A9C502-B7E5-44D7-8C60-6CDB48C24D35}"/>
                  </a:ext>
                </a:extLst>
              </p:cNvPr>
              <p:cNvCxnSpPr/>
              <p:nvPr/>
            </p:nvCxnSpPr>
            <p:spPr bwMode="auto">
              <a:xfrm>
                <a:off x="2996145" y="4516496"/>
                <a:ext cx="573349"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0208" name="Rectangle 49">
              <a:extLst>
                <a:ext uri="{FF2B5EF4-FFF2-40B4-BE49-F238E27FC236}">
                  <a16:creationId xmlns:a16="http://schemas.microsoft.com/office/drawing/2014/main" id="{76818A3B-D0E5-46EB-9A2F-546A15307E68}"/>
                </a:ext>
              </a:extLst>
            </p:cNvPr>
            <p:cNvSpPr>
              <a:spLocks noChangeArrowheads="1"/>
            </p:cNvSpPr>
            <p:nvPr/>
          </p:nvSpPr>
          <p:spPr bwMode="auto">
            <a:xfrm>
              <a:off x="2104920" y="4976068"/>
              <a:ext cx="1171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anose="05050102010706020507" pitchFamily="18" charset="2"/>
                <a:buNone/>
              </a:pPr>
              <a:r>
                <a:rPr lang="en-US" altLang="en-US" b="1" baseline="-25000">
                  <a:solidFill>
                    <a:srgbClr val="CCCC00"/>
                  </a:solidFill>
                </a:rPr>
                <a:t> </a:t>
              </a:r>
              <a:r>
                <a:rPr lang="en-US" altLang="en-US" b="1">
                  <a:solidFill>
                    <a:srgbClr val="CCCC00"/>
                  </a:solidFill>
                  <a:sym typeface="Symbol" panose="05050102010706020507" pitchFamily="18" charset="2"/>
                </a:rPr>
                <a:t>  </a:t>
              </a:r>
              <a:r>
                <a:rPr lang="en-US" altLang="en-US" b="1" baseline="-25000">
                  <a:solidFill>
                    <a:srgbClr val="CCCC00"/>
                  </a:solidFill>
                  <a:sym typeface="Symbol" panose="05050102010706020507" pitchFamily="18" charset="2"/>
                </a:rPr>
                <a:t>s</a:t>
              </a:r>
              <a:r>
                <a:rPr lang="en-US" altLang="en-US" b="1">
                  <a:solidFill>
                    <a:srgbClr val="CCCC00"/>
                  </a:solidFill>
                </a:rPr>
                <a:t> mg</a:t>
              </a:r>
            </a:p>
          </p:txBody>
        </p:sp>
      </p:grpSp>
      <p:sp>
        <p:nvSpPr>
          <p:cNvPr id="50185" name="Rectangle 55">
            <a:extLst>
              <a:ext uri="{FF2B5EF4-FFF2-40B4-BE49-F238E27FC236}">
                <a16:creationId xmlns:a16="http://schemas.microsoft.com/office/drawing/2014/main" id="{76566779-B774-4D49-86F1-A3830DC3C018}"/>
              </a:ext>
            </a:extLst>
          </p:cNvPr>
          <p:cNvSpPr>
            <a:spLocks noChangeArrowheads="1"/>
          </p:cNvSpPr>
          <p:nvPr/>
        </p:nvSpPr>
        <p:spPr bwMode="auto">
          <a:xfrm>
            <a:off x="1639888" y="333375"/>
            <a:ext cx="1346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2D050"/>
                </a:solidFill>
              </a:rPr>
              <a:t>N – mg = 0</a:t>
            </a:r>
          </a:p>
        </p:txBody>
      </p:sp>
      <p:sp>
        <p:nvSpPr>
          <p:cNvPr id="50186" name="Rectangle 56">
            <a:extLst>
              <a:ext uri="{FF2B5EF4-FFF2-40B4-BE49-F238E27FC236}">
                <a16:creationId xmlns:a16="http://schemas.microsoft.com/office/drawing/2014/main" id="{53E3F9BB-6E8A-4467-BFD8-939AB360EC45}"/>
              </a:ext>
            </a:extLst>
          </p:cNvPr>
          <p:cNvSpPr>
            <a:spLocks noChangeArrowheads="1"/>
          </p:cNvSpPr>
          <p:nvPr/>
        </p:nvSpPr>
        <p:spPr bwMode="auto">
          <a:xfrm>
            <a:off x="2243138" y="692150"/>
            <a:ext cx="960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2D050"/>
                </a:solidFill>
              </a:rPr>
              <a:t>N = mg</a:t>
            </a:r>
          </a:p>
        </p:txBody>
      </p:sp>
      <p:sp>
        <p:nvSpPr>
          <p:cNvPr id="50187" name="Rectangle 64">
            <a:extLst>
              <a:ext uri="{FF2B5EF4-FFF2-40B4-BE49-F238E27FC236}">
                <a16:creationId xmlns:a16="http://schemas.microsoft.com/office/drawing/2014/main" id="{FF6153F8-7FCD-478B-BC61-43224D39F79E}"/>
              </a:ext>
            </a:extLst>
          </p:cNvPr>
          <p:cNvSpPr>
            <a:spLocks noChangeArrowheads="1"/>
          </p:cNvSpPr>
          <p:nvPr/>
        </p:nvSpPr>
        <p:spPr bwMode="auto">
          <a:xfrm>
            <a:off x="395288" y="5157788"/>
            <a:ext cx="8569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CC00"/>
                </a:solidFill>
              </a:rPr>
              <a:t>The above equation gives the </a:t>
            </a:r>
            <a:r>
              <a:rPr lang="en-US" altLang="en-US" b="1">
                <a:solidFill>
                  <a:srgbClr val="FF66FF"/>
                </a:solidFill>
              </a:rPr>
              <a:t>maximum velocity </a:t>
            </a:r>
            <a:r>
              <a:rPr lang="en-US" altLang="en-US" b="1">
                <a:solidFill>
                  <a:srgbClr val="99CC00"/>
                </a:solidFill>
              </a:rPr>
              <a:t>that can be negotiated with the given  value of </a:t>
            </a:r>
            <a:r>
              <a:rPr lang="en-US" altLang="en-US" b="1">
                <a:solidFill>
                  <a:srgbClr val="99CC00"/>
                </a:solidFill>
                <a:sym typeface="Symbol" panose="05050102010706020507" pitchFamily="18" charset="2"/>
              </a:rPr>
              <a:t></a:t>
            </a:r>
            <a:r>
              <a:rPr lang="en-US" altLang="en-US" b="1" baseline="-25000">
                <a:solidFill>
                  <a:srgbClr val="99CC00"/>
                </a:solidFill>
                <a:sym typeface="Symbol" panose="05050102010706020507" pitchFamily="18" charset="2"/>
              </a:rPr>
              <a:t>s  </a:t>
            </a:r>
            <a:r>
              <a:rPr lang="en-US" altLang="en-US" b="1">
                <a:solidFill>
                  <a:srgbClr val="99CC00"/>
                </a:solidFill>
                <a:sym typeface="Symbol" panose="05050102010706020507" pitchFamily="18" charset="2"/>
              </a:rPr>
              <a:t>and</a:t>
            </a:r>
            <a:r>
              <a:rPr lang="en-US" altLang="en-US" b="1" baseline="-25000">
                <a:solidFill>
                  <a:srgbClr val="99CC00"/>
                </a:solidFill>
                <a:sym typeface="Symbol" panose="05050102010706020507" pitchFamily="18" charset="2"/>
              </a:rPr>
              <a:t> </a:t>
            </a:r>
            <a:r>
              <a:rPr lang="en-US" altLang="en-US" b="1">
                <a:solidFill>
                  <a:srgbClr val="99CC00"/>
                </a:solidFill>
              </a:rPr>
              <a:t>r.</a:t>
            </a:r>
          </a:p>
        </p:txBody>
      </p:sp>
      <p:grpSp>
        <p:nvGrpSpPr>
          <p:cNvPr id="50188" name="Group 47104">
            <a:extLst>
              <a:ext uri="{FF2B5EF4-FFF2-40B4-BE49-F238E27FC236}">
                <a16:creationId xmlns:a16="http://schemas.microsoft.com/office/drawing/2014/main" id="{E087ABD9-A068-4797-AE41-9F02B8CCFA3E}"/>
              </a:ext>
            </a:extLst>
          </p:cNvPr>
          <p:cNvGrpSpPr>
            <a:grpSpLocks/>
          </p:cNvGrpSpPr>
          <p:nvPr/>
        </p:nvGrpSpPr>
        <p:grpSpPr bwMode="auto">
          <a:xfrm>
            <a:off x="3946525" y="4075113"/>
            <a:ext cx="1784350" cy="384175"/>
            <a:chOff x="3947142" y="4363255"/>
            <a:chExt cx="1783852" cy="384615"/>
          </a:xfrm>
        </p:grpSpPr>
        <p:grpSp>
          <p:nvGrpSpPr>
            <p:cNvPr id="50203" name="Group 54">
              <a:extLst>
                <a:ext uri="{FF2B5EF4-FFF2-40B4-BE49-F238E27FC236}">
                  <a16:creationId xmlns:a16="http://schemas.microsoft.com/office/drawing/2014/main" id="{E92E4892-1F40-4C78-84A7-A9624CEAD6E1}"/>
                </a:ext>
              </a:extLst>
            </p:cNvPr>
            <p:cNvGrpSpPr>
              <a:grpSpLocks/>
            </p:cNvGrpSpPr>
            <p:nvPr/>
          </p:nvGrpSpPr>
          <p:grpSpPr bwMode="auto">
            <a:xfrm>
              <a:off x="4504128" y="4378538"/>
              <a:ext cx="1226866" cy="369332"/>
              <a:chOff x="1256902" y="6021288"/>
              <a:chExt cx="1226866" cy="369332"/>
            </a:xfrm>
          </p:grpSpPr>
          <p:sp>
            <p:nvSpPr>
              <p:cNvPr id="50205" name="Text Box 278">
                <a:extLst>
                  <a:ext uri="{FF2B5EF4-FFF2-40B4-BE49-F238E27FC236}">
                    <a16:creationId xmlns:a16="http://schemas.microsoft.com/office/drawing/2014/main" id="{A9876AF8-F85E-4A6C-8FE6-0198C71D8340}"/>
                  </a:ext>
                </a:extLst>
              </p:cNvPr>
              <p:cNvSpPr txBox="1">
                <a:spLocks noChangeArrowheads="1"/>
              </p:cNvSpPr>
              <p:nvPr/>
            </p:nvSpPr>
            <p:spPr bwMode="auto">
              <a:xfrm>
                <a:off x="1256902" y="6021288"/>
                <a:ext cx="1226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anose="05050102010706020507" pitchFamily="18" charset="2"/>
                  <a:buNone/>
                </a:pPr>
                <a:r>
                  <a:rPr lang="en-US" altLang="en-US" b="1">
                    <a:solidFill>
                      <a:srgbClr val="00CC00"/>
                    </a:solidFill>
                  </a:rPr>
                  <a:t>v </a:t>
                </a:r>
                <a:r>
                  <a:rPr lang="en-US" altLang="en-US" b="1">
                    <a:solidFill>
                      <a:srgbClr val="00CC00"/>
                    </a:solidFill>
                    <a:sym typeface="Symbol" panose="05050102010706020507" pitchFamily="18" charset="2"/>
                  </a:rPr>
                  <a:t></a:t>
                </a:r>
                <a:r>
                  <a:rPr lang="en-US" altLang="en-US" b="1">
                    <a:solidFill>
                      <a:srgbClr val="00CC00"/>
                    </a:solidFill>
                  </a:rPr>
                  <a:t> </a:t>
                </a:r>
                <a:r>
                  <a:rPr lang="en-US" altLang="en-US" b="1">
                    <a:solidFill>
                      <a:srgbClr val="00CC00"/>
                    </a:solidFill>
                    <a:sym typeface="Symbol" panose="05050102010706020507" pitchFamily="18" charset="2"/>
                  </a:rPr>
                  <a:t></a:t>
                </a:r>
                <a:r>
                  <a:rPr lang="en-US" altLang="en-US" b="1" baseline="-25000">
                    <a:solidFill>
                      <a:srgbClr val="00CC00"/>
                    </a:solidFill>
                    <a:sym typeface="Symbol" panose="05050102010706020507" pitchFamily="18" charset="2"/>
                  </a:rPr>
                  <a:t>s</a:t>
                </a:r>
                <a:r>
                  <a:rPr lang="en-US" altLang="en-US" b="1">
                    <a:solidFill>
                      <a:srgbClr val="00CC00"/>
                    </a:solidFill>
                  </a:rPr>
                  <a:t>rg</a:t>
                </a:r>
              </a:p>
            </p:txBody>
          </p:sp>
          <p:cxnSp>
            <p:nvCxnSpPr>
              <p:cNvPr id="34" name="Straight Connector 33">
                <a:extLst>
                  <a:ext uri="{FF2B5EF4-FFF2-40B4-BE49-F238E27FC236}">
                    <a16:creationId xmlns:a16="http://schemas.microsoft.com/office/drawing/2014/main" id="{6A4FF55C-1DA6-406D-B000-2A643737D1D7}"/>
                  </a:ext>
                </a:extLst>
              </p:cNvPr>
              <p:cNvCxnSpPr/>
              <p:nvPr/>
            </p:nvCxnSpPr>
            <p:spPr>
              <a:xfrm>
                <a:off x="1845771" y="6074345"/>
                <a:ext cx="512620" cy="0"/>
              </a:xfrm>
              <a:prstGeom prst="line">
                <a:avLst/>
              </a:prstGeom>
              <a:ln>
                <a:solidFill>
                  <a:srgbClr val="00CC00"/>
                </a:solidFill>
              </a:ln>
            </p:spPr>
            <p:style>
              <a:lnRef idx="1">
                <a:schemeClr val="accent1"/>
              </a:lnRef>
              <a:fillRef idx="0">
                <a:schemeClr val="accent1"/>
              </a:fillRef>
              <a:effectRef idx="0">
                <a:schemeClr val="accent1"/>
              </a:effectRef>
              <a:fontRef idx="minor">
                <a:schemeClr val="tx1"/>
              </a:fontRef>
            </p:style>
          </p:cxnSp>
        </p:grpSp>
        <p:sp>
          <p:nvSpPr>
            <p:cNvPr id="50204" name="Rectangle 47103">
              <a:extLst>
                <a:ext uri="{FF2B5EF4-FFF2-40B4-BE49-F238E27FC236}">
                  <a16:creationId xmlns:a16="http://schemas.microsoft.com/office/drawing/2014/main" id="{68FA41C1-FF5C-4A11-98FA-31B8B83422D9}"/>
                </a:ext>
              </a:extLst>
            </p:cNvPr>
            <p:cNvSpPr>
              <a:spLocks noChangeArrowheads="1"/>
            </p:cNvSpPr>
            <p:nvPr/>
          </p:nvSpPr>
          <p:spPr bwMode="auto">
            <a:xfrm>
              <a:off x="3947142" y="4363255"/>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00"/>
                  </a:solidFill>
                </a:rPr>
                <a:t>or</a:t>
              </a:r>
              <a:endParaRPr lang="en-IN" altLang="en-US">
                <a:solidFill>
                  <a:srgbClr val="00CC00"/>
                </a:solidFill>
              </a:endParaRPr>
            </a:p>
          </p:txBody>
        </p:sp>
      </p:grpSp>
      <p:sp>
        <p:nvSpPr>
          <p:cNvPr id="50189" name="Rectangle 70">
            <a:extLst>
              <a:ext uri="{FF2B5EF4-FFF2-40B4-BE49-F238E27FC236}">
                <a16:creationId xmlns:a16="http://schemas.microsoft.com/office/drawing/2014/main" id="{EFE49182-6CB2-48BA-9E64-E600A47F2995}"/>
              </a:ext>
            </a:extLst>
          </p:cNvPr>
          <p:cNvSpPr>
            <a:spLocks noChangeArrowheads="1"/>
          </p:cNvSpPr>
          <p:nvPr/>
        </p:nvSpPr>
        <p:spPr bwMode="auto">
          <a:xfrm>
            <a:off x="395288" y="5878513"/>
            <a:ext cx="8569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rPr>
              <a:t>On the other hand, </a:t>
            </a:r>
            <a:r>
              <a:rPr lang="en-US" altLang="en-US" b="1">
                <a:solidFill>
                  <a:srgbClr val="FFFF99"/>
                </a:solidFill>
                <a:sym typeface="Symbol" panose="05050102010706020507" pitchFamily="18" charset="2"/>
              </a:rPr>
              <a:t></a:t>
            </a:r>
            <a:r>
              <a:rPr lang="en-US" altLang="en-US" b="1" baseline="-25000">
                <a:solidFill>
                  <a:srgbClr val="FFFF99"/>
                </a:solidFill>
                <a:sym typeface="Symbol" panose="05050102010706020507" pitchFamily="18" charset="2"/>
              </a:rPr>
              <a:t>s  </a:t>
            </a:r>
            <a:r>
              <a:rPr lang="en-US" altLang="en-US" b="1">
                <a:solidFill>
                  <a:srgbClr val="FFFF99"/>
                </a:solidFill>
                <a:sym typeface="Symbol" panose="05050102010706020507" pitchFamily="18" charset="2"/>
              </a:rPr>
              <a:t>required for negotiating a curve of radius r with velocity v is given by</a:t>
            </a:r>
            <a:endParaRPr lang="en-US" altLang="en-US" b="1">
              <a:solidFill>
                <a:srgbClr val="FFFF99"/>
              </a:solidFill>
            </a:endParaRPr>
          </a:p>
        </p:txBody>
      </p:sp>
      <p:grpSp>
        <p:nvGrpSpPr>
          <p:cNvPr id="50190" name="Group 47106">
            <a:extLst>
              <a:ext uri="{FF2B5EF4-FFF2-40B4-BE49-F238E27FC236}">
                <a16:creationId xmlns:a16="http://schemas.microsoft.com/office/drawing/2014/main" id="{2B2486C9-DF05-4BA1-96A7-1B9BC28BD232}"/>
              </a:ext>
            </a:extLst>
          </p:cNvPr>
          <p:cNvGrpSpPr>
            <a:grpSpLocks/>
          </p:cNvGrpSpPr>
          <p:nvPr/>
        </p:nvGrpSpPr>
        <p:grpSpPr bwMode="auto">
          <a:xfrm>
            <a:off x="2195513" y="4603750"/>
            <a:ext cx="2166937" cy="539750"/>
            <a:chOff x="2195736" y="4603302"/>
            <a:chExt cx="2166901" cy="540638"/>
          </a:xfrm>
        </p:grpSpPr>
        <p:grpSp>
          <p:nvGrpSpPr>
            <p:cNvPr id="50197" name="Group 47105">
              <a:extLst>
                <a:ext uri="{FF2B5EF4-FFF2-40B4-BE49-F238E27FC236}">
                  <a16:creationId xmlns:a16="http://schemas.microsoft.com/office/drawing/2014/main" id="{08314166-B22A-4200-8E56-7F839AD8EA68}"/>
                </a:ext>
              </a:extLst>
            </p:cNvPr>
            <p:cNvGrpSpPr>
              <a:grpSpLocks/>
            </p:cNvGrpSpPr>
            <p:nvPr/>
          </p:nvGrpSpPr>
          <p:grpSpPr bwMode="auto">
            <a:xfrm>
              <a:off x="2195736" y="4653136"/>
              <a:ext cx="2140397" cy="386195"/>
              <a:chOff x="2195736" y="5072281"/>
              <a:chExt cx="2140397" cy="386195"/>
            </a:xfrm>
          </p:grpSpPr>
          <p:grpSp>
            <p:nvGrpSpPr>
              <p:cNvPr id="50199" name="Group 60">
                <a:extLst>
                  <a:ext uri="{FF2B5EF4-FFF2-40B4-BE49-F238E27FC236}">
                    <a16:creationId xmlns:a16="http://schemas.microsoft.com/office/drawing/2014/main" id="{CDF42D57-AFBA-4B22-AF3F-889E32340E19}"/>
                  </a:ext>
                </a:extLst>
              </p:cNvPr>
              <p:cNvGrpSpPr>
                <a:grpSpLocks/>
              </p:cNvGrpSpPr>
              <p:nvPr/>
            </p:nvGrpSpPr>
            <p:grpSpPr bwMode="auto">
              <a:xfrm>
                <a:off x="2791643" y="5072281"/>
                <a:ext cx="1544490" cy="369332"/>
                <a:chOff x="942008" y="5899927"/>
                <a:chExt cx="1544490" cy="369332"/>
              </a:xfrm>
            </p:grpSpPr>
            <p:sp>
              <p:nvSpPr>
                <p:cNvPr id="50201" name="Text Box 278">
                  <a:extLst>
                    <a:ext uri="{FF2B5EF4-FFF2-40B4-BE49-F238E27FC236}">
                      <a16:creationId xmlns:a16="http://schemas.microsoft.com/office/drawing/2014/main" id="{B39D48F6-F875-4A24-92D5-0A0D5CF061CC}"/>
                    </a:ext>
                  </a:extLst>
                </p:cNvPr>
                <p:cNvSpPr txBox="1">
                  <a:spLocks noChangeArrowheads="1"/>
                </p:cNvSpPr>
                <p:nvPr/>
              </p:nvSpPr>
              <p:spPr bwMode="auto">
                <a:xfrm>
                  <a:off x="942008" y="5899927"/>
                  <a:ext cx="15444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anose="05050102010706020507" pitchFamily="18" charset="2"/>
                    <a:buNone/>
                  </a:pPr>
                  <a:r>
                    <a:rPr lang="en-US" altLang="en-US" b="1">
                      <a:solidFill>
                        <a:srgbClr val="CC00FF"/>
                      </a:solidFill>
                    </a:rPr>
                    <a:t>v</a:t>
                  </a:r>
                  <a:r>
                    <a:rPr lang="en-US" altLang="en-US" b="1" baseline="-25000">
                      <a:solidFill>
                        <a:srgbClr val="CC00FF"/>
                      </a:solidFill>
                    </a:rPr>
                    <a:t>max</a:t>
                  </a:r>
                  <a:r>
                    <a:rPr lang="en-US" altLang="en-US" b="1">
                      <a:solidFill>
                        <a:srgbClr val="CC00FF"/>
                      </a:solidFill>
                    </a:rPr>
                    <a:t> </a:t>
                  </a:r>
                  <a:r>
                    <a:rPr lang="en-US" altLang="en-US" b="1">
                      <a:solidFill>
                        <a:srgbClr val="CC00FF"/>
                      </a:solidFill>
                      <a:sym typeface="Symbol" panose="05050102010706020507" pitchFamily="18" charset="2"/>
                    </a:rPr>
                    <a:t>=</a:t>
                  </a:r>
                  <a:r>
                    <a:rPr lang="en-US" altLang="en-US" b="1">
                      <a:solidFill>
                        <a:srgbClr val="CC00FF"/>
                      </a:solidFill>
                    </a:rPr>
                    <a:t> </a:t>
                  </a:r>
                  <a:r>
                    <a:rPr lang="en-US" altLang="en-US" b="1">
                      <a:solidFill>
                        <a:srgbClr val="CC00FF"/>
                      </a:solidFill>
                      <a:sym typeface="Symbol" panose="05050102010706020507" pitchFamily="18" charset="2"/>
                    </a:rPr>
                    <a:t></a:t>
                  </a:r>
                  <a:r>
                    <a:rPr lang="en-US" altLang="en-US" b="1" baseline="-25000">
                      <a:solidFill>
                        <a:srgbClr val="CC00FF"/>
                      </a:solidFill>
                      <a:sym typeface="Symbol" panose="05050102010706020507" pitchFamily="18" charset="2"/>
                    </a:rPr>
                    <a:t>s</a:t>
                  </a:r>
                  <a:r>
                    <a:rPr lang="en-US" altLang="en-US" b="1">
                      <a:solidFill>
                        <a:srgbClr val="CC00FF"/>
                      </a:solidFill>
                    </a:rPr>
                    <a:t>rg</a:t>
                  </a:r>
                </a:p>
              </p:txBody>
            </p:sp>
            <p:cxnSp>
              <p:nvCxnSpPr>
                <p:cNvPr id="60" name="Straight Connector 59">
                  <a:extLst>
                    <a:ext uri="{FF2B5EF4-FFF2-40B4-BE49-F238E27FC236}">
                      <a16:creationId xmlns:a16="http://schemas.microsoft.com/office/drawing/2014/main" id="{B44ED0B3-9027-4910-87AC-18A3075DC82D}"/>
                    </a:ext>
                  </a:extLst>
                </p:cNvPr>
                <p:cNvCxnSpPr/>
                <p:nvPr/>
              </p:nvCxnSpPr>
              <p:spPr>
                <a:xfrm>
                  <a:off x="1847851" y="5951860"/>
                  <a:ext cx="512753" cy="0"/>
                </a:xfrm>
                <a:prstGeom prst="line">
                  <a:avLst/>
                </a:prstGeom>
                <a:ln>
                  <a:solidFill>
                    <a:srgbClr val="CC00FF"/>
                  </a:solidFill>
                </a:ln>
              </p:spPr>
              <p:style>
                <a:lnRef idx="1">
                  <a:schemeClr val="accent1"/>
                </a:lnRef>
                <a:fillRef idx="0">
                  <a:schemeClr val="accent1"/>
                </a:fillRef>
                <a:effectRef idx="0">
                  <a:schemeClr val="accent1"/>
                </a:effectRef>
                <a:fontRef idx="minor">
                  <a:schemeClr val="tx1"/>
                </a:fontRef>
              </p:style>
            </p:cxnSp>
          </p:grpSp>
          <p:sp>
            <p:nvSpPr>
              <p:cNvPr id="50200" name="Rectangle 67">
                <a:extLst>
                  <a:ext uri="{FF2B5EF4-FFF2-40B4-BE49-F238E27FC236}">
                    <a16:creationId xmlns:a16="http://schemas.microsoft.com/office/drawing/2014/main" id="{E246EEF2-C835-472B-8364-05D9BF8F30A7}"/>
                  </a:ext>
                </a:extLst>
              </p:cNvPr>
              <p:cNvSpPr>
                <a:spLocks noChangeArrowheads="1"/>
              </p:cNvSpPr>
              <p:nvPr/>
            </p:nvSpPr>
            <p:spPr bwMode="auto">
              <a:xfrm>
                <a:off x="2195736" y="5089144"/>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6600"/>
                    </a:solidFill>
                  </a:rPr>
                  <a:t>or</a:t>
                </a:r>
                <a:endParaRPr lang="en-IN" altLang="en-US"/>
              </a:p>
            </p:txBody>
          </p:sp>
        </p:grpSp>
        <p:sp>
          <p:nvSpPr>
            <p:cNvPr id="72" name="Rounded Rectangle 71">
              <a:extLst>
                <a:ext uri="{FF2B5EF4-FFF2-40B4-BE49-F238E27FC236}">
                  <a16:creationId xmlns:a16="http://schemas.microsoft.com/office/drawing/2014/main" id="{5E26CFED-0751-4DF2-829E-A2D8D8E4FEA6}"/>
                </a:ext>
              </a:extLst>
            </p:cNvPr>
            <p:cNvSpPr/>
            <p:nvPr/>
          </p:nvSpPr>
          <p:spPr bwMode="auto">
            <a:xfrm>
              <a:off x="2762464" y="4603302"/>
              <a:ext cx="1600173" cy="540638"/>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9966"/>
                </a:solidFill>
              </a:endParaRPr>
            </a:p>
          </p:txBody>
        </p:sp>
      </p:grpSp>
      <p:grpSp>
        <p:nvGrpSpPr>
          <p:cNvPr id="50191" name="Group 47109">
            <a:extLst>
              <a:ext uri="{FF2B5EF4-FFF2-40B4-BE49-F238E27FC236}">
                <a16:creationId xmlns:a16="http://schemas.microsoft.com/office/drawing/2014/main" id="{CEBF0524-35AA-4CBE-AD04-B08DD31DB1FA}"/>
              </a:ext>
            </a:extLst>
          </p:cNvPr>
          <p:cNvGrpSpPr>
            <a:grpSpLocks/>
          </p:cNvGrpSpPr>
          <p:nvPr/>
        </p:nvGrpSpPr>
        <p:grpSpPr bwMode="auto">
          <a:xfrm>
            <a:off x="3390900" y="6308725"/>
            <a:ext cx="1468438" cy="382588"/>
            <a:chOff x="3390135" y="6309320"/>
            <a:chExt cx="1469897" cy="382584"/>
          </a:xfrm>
        </p:grpSpPr>
        <p:sp>
          <p:nvSpPr>
            <p:cNvPr id="50195" name="Rectangle 4">
              <a:extLst>
                <a:ext uri="{FF2B5EF4-FFF2-40B4-BE49-F238E27FC236}">
                  <a16:creationId xmlns:a16="http://schemas.microsoft.com/office/drawing/2014/main" id="{5BD0C839-E3B1-410B-8341-FCAFDF57ACC5}"/>
                </a:ext>
              </a:extLst>
            </p:cNvPr>
            <p:cNvSpPr>
              <a:spLocks noChangeArrowheads="1"/>
            </p:cNvSpPr>
            <p:nvPr/>
          </p:nvSpPr>
          <p:spPr bwMode="auto">
            <a:xfrm>
              <a:off x="3419872" y="6309320"/>
              <a:ext cx="14401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3399"/>
                  </a:solidFill>
                  <a:sym typeface="Symbol" panose="05050102010706020507" pitchFamily="18" charset="2"/>
                </a:rPr>
                <a:t></a:t>
              </a:r>
              <a:r>
                <a:rPr lang="en-US" altLang="en-US" b="1" baseline="-25000">
                  <a:solidFill>
                    <a:srgbClr val="FF3399"/>
                  </a:solidFill>
                  <a:sym typeface="Symbol" panose="05050102010706020507" pitchFamily="18" charset="2"/>
                </a:rPr>
                <a:t>s</a:t>
              </a:r>
              <a:r>
                <a:rPr lang="en-US" altLang="en-US" b="1">
                  <a:solidFill>
                    <a:srgbClr val="FF3399"/>
                  </a:solidFill>
                </a:rPr>
                <a:t> </a:t>
              </a:r>
              <a:r>
                <a:rPr lang="en-US" altLang="en-US" b="1">
                  <a:solidFill>
                    <a:srgbClr val="FF3399"/>
                  </a:solidFill>
                  <a:sym typeface="Symbol" panose="05050102010706020507" pitchFamily="18" charset="2"/>
                </a:rPr>
                <a:t></a:t>
              </a:r>
              <a:r>
                <a:rPr lang="en-US" altLang="en-US" b="1">
                  <a:solidFill>
                    <a:srgbClr val="FF3399"/>
                  </a:solidFill>
                </a:rPr>
                <a:t> v</a:t>
              </a:r>
              <a:r>
                <a:rPr lang="en-US" altLang="en-US" b="1" baseline="30000">
                  <a:solidFill>
                    <a:srgbClr val="FF3399"/>
                  </a:solidFill>
                </a:rPr>
                <a:t>2</a:t>
              </a:r>
              <a:r>
                <a:rPr lang="en-US" altLang="en-US" b="1">
                  <a:solidFill>
                    <a:srgbClr val="FF3399"/>
                  </a:solidFill>
                </a:rPr>
                <a:t> / rg</a:t>
              </a:r>
            </a:p>
          </p:txBody>
        </p:sp>
        <p:sp>
          <p:nvSpPr>
            <p:cNvPr id="74" name="Rounded Rectangle 73">
              <a:extLst>
                <a:ext uri="{FF2B5EF4-FFF2-40B4-BE49-F238E27FC236}">
                  <a16:creationId xmlns:a16="http://schemas.microsoft.com/office/drawing/2014/main" id="{596FA128-5798-4A7E-8FCF-FA5775D479F7}"/>
                </a:ext>
              </a:extLst>
            </p:cNvPr>
            <p:cNvSpPr/>
            <p:nvPr/>
          </p:nvSpPr>
          <p:spPr bwMode="auto">
            <a:xfrm>
              <a:off x="3390135" y="6358532"/>
              <a:ext cx="1382497" cy="333372"/>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3399"/>
                </a:solidFill>
              </a:endParaRPr>
            </a:p>
          </p:txBody>
        </p:sp>
      </p:grpSp>
      <p:sp>
        <p:nvSpPr>
          <p:cNvPr id="50192" name="TextBox 2">
            <a:extLst>
              <a:ext uri="{FF2B5EF4-FFF2-40B4-BE49-F238E27FC236}">
                <a16:creationId xmlns:a16="http://schemas.microsoft.com/office/drawing/2014/main" id="{E1E021E5-DB2C-46AA-BE6E-C58886D2A00E}"/>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0193" name="TextBox 11">
            <a:extLst>
              <a:ext uri="{FF2B5EF4-FFF2-40B4-BE49-F238E27FC236}">
                <a16:creationId xmlns:a16="http://schemas.microsoft.com/office/drawing/2014/main" id="{52FCCB65-B992-480A-9A5E-96B4925A2104}"/>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50194" name="TextBox 12">
            <a:extLst>
              <a:ext uri="{FF2B5EF4-FFF2-40B4-BE49-F238E27FC236}">
                <a16:creationId xmlns:a16="http://schemas.microsoft.com/office/drawing/2014/main" id="{2B1579F0-F76F-4E19-8FA9-C874CD819349}"/>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0179"/>
                                        </p:tgtEl>
                                        <p:attrNameLst>
                                          <p:attrName>style.visibility</p:attrName>
                                        </p:attrNameLst>
                                      </p:cBhvr>
                                      <p:to>
                                        <p:strVal val="visible"/>
                                      </p:to>
                                    </p:set>
                                    <p:animEffect transition="in" filter="wipe(up)">
                                      <p:cBhvr>
                                        <p:cTn id="7" dur="500"/>
                                        <p:tgtEl>
                                          <p:spTgt spid="50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85"/>
                                        </p:tgtEl>
                                        <p:attrNameLst>
                                          <p:attrName>style.visibility</p:attrName>
                                        </p:attrNameLst>
                                      </p:cBhvr>
                                      <p:to>
                                        <p:strVal val="visible"/>
                                      </p:to>
                                    </p:set>
                                    <p:animEffect transition="in" filter="wipe(left)">
                                      <p:cBhvr>
                                        <p:cTn id="12" dur="500"/>
                                        <p:tgtEl>
                                          <p:spTgt spid="501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86"/>
                                        </p:tgtEl>
                                        <p:attrNameLst>
                                          <p:attrName>style.visibility</p:attrName>
                                        </p:attrNameLst>
                                      </p:cBhvr>
                                      <p:to>
                                        <p:strVal val="visible"/>
                                      </p:to>
                                    </p:set>
                                    <p:animEffect transition="in" filter="wipe(left)">
                                      <p:cBhvr>
                                        <p:cTn id="17" dur="500"/>
                                        <p:tgtEl>
                                          <p:spTgt spid="501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180"/>
                                        </p:tgtEl>
                                        <p:attrNameLst>
                                          <p:attrName>style.visibility</p:attrName>
                                        </p:attrNameLst>
                                      </p:cBhvr>
                                      <p:to>
                                        <p:strVal val="visible"/>
                                      </p:to>
                                    </p:set>
                                    <p:animEffect transition="in" filter="wipe(left)">
                                      <p:cBhvr>
                                        <p:cTn id="22" dur="500"/>
                                        <p:tgtEl>
                                          <p:spTgt spid="501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50181"/>
                                        </p:tgtEl>
                                        <p:attrNameLst>
                                          <p:attrName>style.visibility</p:attrName>
                                        </p:attrNameLst>
                                      </p:cBhvr>
                                      <p:to>
                                        <p:strVal val="visible"/>
                                      </p:to>
                                    </p:set>
                                    <p:animEffect transition="in" filter="wipe(left)">
                                      <p:cBhvr>
                                        <p:cTn id="27" dur="500"/>
                                        <p:tgtEl>
                                          <p:spTgt spid="501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37">
                                            <p:txEl>
                                              <p:pRg st="0" end="0"/>
                                            </p:txEl>
                                          </p:spTgt>
                                        </p:tgtEl>
                                        <p:attrNameLst>
                                          <p:attrName>style.visibility</p:attrName>
                                        </p:attrNameLst>
                                      </p:cBhvr>
                                      <p:to>
                                        <p:strVal val="visible"/>
                                      </p:to>
                                    </p:set>
                                    <p:animEffect transition="in" filter="wipe(up)">
                                      <p:cBhvr>
                                        <p:cTn id="32" dur="500"/>
                                        <p:tgtEl>
                                          <p:spTgt spid="37">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37">
                                            <p:txEl>
                                              <p:pRg st="1" end="1"/>
                                            </p:txEl>
                                          </p:spTgt>
                                        </p:tgtEl>
                                        <p:attrNameLst>
                                          <p:attrName>style.visibility</p:attrName>
                                        </p:attrNameLst>
                                      </p:cBhvr>
                                      <p:to>
                                        <p:strVal val="visible"/>
                                      </p:to>
                                    </p:set>
                                    <p:animEffect transition="in" filter="wipe(up)">
                                      <p:cBhvr>
                                        <p:cTn id="37" dur="500"/>
                                        <p:tgtEl>
                                          <p:spTgt spid="37">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50182"/>
                                        </p:tgtEl>
                                        <p:attrNameLst>
                                          <p:attrName>style.visibility</p:attrName>
                                        </p:attrNameLst>
                                      </p:cBhvr>
                                      <p:to>
                                        <p:strVal val="visible"/>
                                      </p:to>
                                    </p:set>
                                    <p:animEffect transition="in" filter="wipe(left)">
                                      <p:cBhvr>
                                        <p:cTn id="42" dur="500"/>
                                        <p:tgtEl>
                                          <p:spTgt spid="5018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50183"/>
                                        </p:tgtEl>
                                        <p:attrNameLst>
                                          <p:attrName>style.visibility</p:attrName>
                                        </p:attrNameLst>
                                      </p:cBhvr>
                                      <p:to>
                                        <p:strVal val="visible"/>
                                      </p:to>
                                    </p:set>
                                    <p:animEffect transition="in" filter="wipe(left)">
                                      <p:cBhvr>
                                        <p:cTn id="47" dur="500"/>
                                        <p:tgtEl>
                                          <p:spTgt spid="501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50184"/>
                                        </p:tgtEl>
                                        <p:attrNameLst>
                                          <p:attrName>style.visibility</p:attrName>
                                        </p:attrNameLst>
                                      </p:cBhvr>
                                      <p:to>
                                        <p:strVal val="visible"/>
                                      </p:to>
                                    </p:set>
                                    <p:animEffect transition="in" filter="wipe(left)">
                                      <p:cBhvr>
                                        <p:cTn id="52" dur="500"/>
                                        <p:tgtEl>
                                          <p:spTgt spid="5018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50188"/>
                                        </p:tgtEl>
                                        <p:attrNameLst>
                                          <p:attrName>style.visibility</p:attrName>
                                        </p:attrNameLst>
                                      </p:cBhvr>
                                      <p:to>
                                        <p:strVal val="visible"/>
                                      </p:to>
                                    </p:set>
                                    <p:animEffect transition="in" filter="wipe(left)">
                                      <p:cBhvr>
                                        <p:cTn id="57" dur="500"/>
                                        <p:tgtEl>
                                          <p:spTgt spid="5018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50190"/>
                                        </p:tgtEl>
                                        <p:attrNameLst>
                                          <p:attrName>style.visibility</p:attrName>
                                        </p:attrNameLst>
                                      </p:cBhvr>
                                      <p:to>
                                        <p:strVal val="visible"/>
                                      </p:to>
                                    </p:set>
                                    <p:animEffect transition="in" filter="wipe(left)">
                                      <p:cBhvr>
                                        <p:cTn id="62" dur="500"/>
                                        <p:tgtEl>
                                          <p:spTgt spid="5019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50187"/>
                                        </p:tgtEl>
                                        <p:attrNameLst>
                                          <p:attrName>style.visibility</p:attrName>
                                        </p:attrNameLst>
                                      </p:cBhvr>
                                      <p:to>
                                        <p:strVal val="visible"/>
                                      </p:to>
                                    </p:set>
                                    <p:animEffect transition="in" filter="wipe(left)">
                                      <p:cBhvr>
                                        <p:cTn id="67" dur="500"/>
                                        <p:tgtEl>
                                          <p:spTgt spid="5018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0189"/>
                                        </p:tgtEl>
                                        <p:attrNameLst>
                                          <p:attrName>style.visibility</p:attrName>
                                        </p:attrNameLst>
                                      </p:cBhvr>
                                      <p:to>
                                        <p:strVal val="visible"/>
                                      </p:to>
                                    </p:set>
                                    <p:animEffect transition="in" filter="wipe(left)">
                                      <p:cBhvr>
                                        <p:cTn id="72" dur="500"/>
                                        <p:tgtEl>
                                          <p:spTgt spid="5018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50191"/>
                                        </p:tgtEl>
                                        <p:attrNameLst>
                                          <p:attrName>style.visibility</p:attrName>
                                        </p:attrNameLst>
                                      </p:cBhvr>
                                      <p:to>
                                        <p:strVal val="visible"/>
                                      </p:to>
                                    </p:set>
                                    <p:animEffect transition="in" filter="wipe(left)">
                                      <p:cBhvr>
                                        <p:cTn id="77" dur="500"/>
                                        <p:tgtEl>
                                          <p:spTgt spid="50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p:bldP spid="50180" grpId="0"/>
      <p:bldP spid="50185" grpId="0"/>
      <p:bldP spid="50186" grpId="0"/>
      <p:bldP spid="50187" grpId="0"/>
      <p:bldP spid="5018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0F008CC-EB8B-45D8-B484-8E27B658F6C0}"/>
              </a:ext>
            </a:extLst>
          </p:cNvPr>
          <p:cNvGrpSpPr>
            <a:grpSpLocks/>
          </p:cNvGrpSpPr>
          <p:nvPr/>
        </p:nvGrpSpPr>
        <p:grpSpPr bwMode="auto">
          <a:xfrm>
            <a:off x="6615113" y="1031875"/>
            <a:ext cx="1133475" cy="1101725"/>
            <a:chOff x="6615113" y="1031875"/>
            <a:chExt cx="1133475" cy="1101725"/>
          </a:xfrm>
        </p:grpSpPr>
        <p:cxnSp>
          <p:nvCxnSpPr>
            <p:cNvPr id="83" name="Straight Arrow Connector 82">
              <a:extLst>
                <a:ext uri="{FF2B5EF4-FFF2-40B4-BE49-F238E27FC236}">
                  <a16:creationId xmlns:a16="http://schemas.microsoft.com/office/drawing/2014/main" id="{645A523C-7549-411C-9836-0764F4AF7ADA}"/>
                </a:ext>
              </a:extLst>
            </p:cNvPr>
            <p:cNvCxnSpPr/>
            <p:nvPr/>
          </p:nvCxnSpPr>
          <p:spPr>
            <a:xfrm flipH="1" flipV="1">
              <a:off x="6819900" y="1231900"/>
              <a:ext cx="928688" cy="901700"/>
            </a:xfrm>
            <a:prstGeom prst="straightConnector1">
              <a:avLst/>
            </a:prstGeom>
            <a:ln w="28575">
              <a:solidFill>
                <a:srgbClr val="FF00FF"/>
              </a:solidFill>
              <a:tailEnd type="arrow"/>
            </a:ln>
          </p:spPr>
          <p:style>
            <a:lnRef idx="1">
              <a:schemeClr val="accent1"/>
            </a:lnRef>
            <a:fillRef idx="0">
              <a:schemeClr val="accent1"/>
            </a:fillRef>
            <a:effectRef idx="0">
              <a:schemeClr val="accent1"/>
            </a:effectRef>
            <a:fontRef idx="minor">
              <a:schemeClr val="tx1"/>
            </a:fontRef>
          </p:style>
        </p:cxnSp>
        <p:grpSp>
          <p:nvGrpSpPr>
            <p:cNvPr id="51291" name="Group 6">
              <a:extLst>
                <a:ext uri="{FF2B5EF4-FFF2-40B4-BE49-F238E27FC236}">
                  <a16:creationId xmlns:a16="http://schemas.microsoft.com/office/drawing/2014/main" id="{24ACACD1-757C-4459-B248-148B3B00A96B}"/>
                </a:ext>
              </a:extLst>
            </p:cNvPr>
            <p:cNvGrpSpPr>
              <a:grpSpLocks/>
            </p:cNvGrpSpPr>
            <p:nvPr/>
          </p:nvGrpSpPr>
          <p:grpSpPr bwMode="auto">
            <a:xfrm>
              <a:off x="6615113" y="1031875"/>
              <a:ext cx="312737" cy="368300"/>
              <a:chOff x="6615113" y="1031875"/>
              <a:chExt cx="312737" cy="368300"/>
            </a:xfrm>
          </p:grpSpPr>
          <p:sp>
            <p:nvSpPr>
              <p:cNvPr id="51292" name="Rectangle 28">
                <a:extLst>
                  <a:ext uri="{FF2B5EF4-FFF2-40B4-BE49-F238E27FC236}">
                    <a16:creationId xmlns:a16="http://schemas.microsoft.com/office/drawing/2014/main" id="{A6EF58FB-0136-4F06-A16E-8B46984E620E}"/>
                  </a:ext>
                </a:extLst>
              </p:cNvPr>
              <p:cNvSpPr>
                <a:spLocks noChangeArrowheads="1"/>
              </p:cNvSpPr>
              <p:nvPr/>
            </p:nvSpPr>
            <p:spPr bwMode="auto">
              <a:xfrm>
                <a:off x="6615113" y="1031875"/>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v</a:t>
                </a:r>
                <a:endParaRPr lang="en-IN" altLang="en-US">
                  <a:solidFill>
                    <a:srgbClr val="FF00FF"/>
                  </a:solidFill>
                </a:endParaRPr>
              </a:p>
            </p:txBody>
          </p:sp>
          <p:cxnSp>
            <p:nvCxnSpPr>
              <p:cNvPr id="86" name="Straight Arrow Connector 85">
                <a:extLst>
                  <a:ext uri="{FF2B5EF4-FFF2-40B4-BE49-F238E27FC236}">
                    <a16:creationId xmlns:a16="http://schemas.microsoft.com/office/drawing/2014/main" id="{C76A4530-EB42-49F9-8C2D-ADCF04CE686A}"/>
                  </a:ext>
                </a:extLst>
              </p:cNvPr>
              <p:cNvCxnSpPr/>
              <p:nvPr/>
            </p:nvCxnSpPr>
            <p:spPr bwMode="auto">
              <a:xfrm>
                <a:off x="6699250" y="1125538"/>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29" name="Text Box 52">
            <a:extLst>
              <a:ext uri="{FF2B5EF4-FFF2-40B4-BE49-F238E27FC236}">
                <a16:creationId xmlns:a16="http://schemas.microsoft.com/office/drawing/2014/main" id="{F53B1630-84D0-4387-9BDC-CAD267443977}"/>
              </a:ext>
            </a:extLst>
          </p:cNvPr>
          <p:cNvSpPr txBox="1">
            <a:spLocks noChangeArrowheads="1"/>
          </p:cNvSpPr>
          <p:nvPr/>
        </p:nvSpPr>
        <p:spPr bwMode="auto">
          <a:xfrm>
            <a:off x="250825" y="5219700"/>
            <a:ext cx="562768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FF33"/>
                </a:solidFill>
                <a:sym typeface="Symbol" panose="05050102010706020507" pitchFamily="18" charset="2"/>
              </a:rPr>
              <a:t></a:t>
            </a:r>
            <a:r>
              <a:rPr lang="en-US" altLang="en-US" b="1">
                <a:solidFill>
                  <a:srgbClr val="99FF33"/>
                </a:solidFill>
              </a:rPr>
              <a:t> is the angle through which the road is banked.</a:t>
            </a:r>
          </a:p>
        </p:txBody>
      </p:sp>
      <p:sp>
        <p:nvSpPr>
          <p:cNvPr id="30" name="Text Box 53">
            <a:extLst>
              <a:ext uri="{FF2B5EF4-FFF2-40B4-BE49-F238E27FC236}">
                <a16:creationId xmlns:a16="http://schemas.microsoft.com/office/drawing/2014/main" id="{5B0C75A1-5969-4098-8625-B7CCAB5E22DE}"/>
              </a:ext>
            </a:extLst>
          </p:cNvPr>
          <p:cNvSpPr txBox="1">
            <a:spLocks noChangeArrowheads="1"/>
          </p:cNvSpPr>
          <p:nvPr/>
        </p:nvSpPr>
        <p:spPr bwMode="auto">
          <a:xfrm>
            <a:off x="250825" y="5684838"/>
            <a:ext cx="7281863"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9999"/>
                </a:solidFill>
              </a:rPr>
              <a:t>The </a:t>
            </a:r>
            <a:r>
              <a:rPr lang="en-US" altLang="en-US" b="1">
                <a:solidFill>
                  <a:srgbClr val="FF66FF"/>
                </a:solidFill>
              </a:rPr>
              <a:t>maximum velocity </a:t>
            </a:r>
            <a:r>
              <a:rPr lang="en-US" altLang="en-US" b="1">
                <a:solidFill>
                  <a:srgbClr val="009999"/>
                </a:solidFill>
              </a:rPr>
              <a:t>the car can negotiate the curve without skidding in the </a:t>
            </a:r>
            <a:r>
              <a:rPr lang="en-US" altLang="en-US" b="1">
                <a:solidFill>
                  <a:srgbClr val="FF66FF"/>
                </a:solidFill>
              </a:rPr>
              <a:t>absence of friction </a:t>
            </a:r>
            <a:r>
              <a:rPr lang="en-US" altLang="en-US" b="1">
                <a:solidFill>
                  <a:srgbClr val="009999"/>
                </a:solidFill>
              </a:rPr>
              <a:t>is</a:t>
            </a:r>
            <a:endParaRPr lang="en-US" altLang="en-US" b="1">
              <a:solidFill>
                <a:srgbClr val="003366"/>
              </a:solidFill>
              <a:sym typeface="Symbol" panose="05050102010706020507" pitchFamily="18" charset="2"/>
            </a:endParaRPr>
          </a:p>
        </p:txBody>
      </p:sp>
      <p:sp>
        <p:nvSpPr>
          <p:cNvPr id="43" name="Text Box 5">
            <a:extLst>
              <a:ext uri="{FF2B5EF4-FFF2-40B4-BE49-F238E27FC236}">
                <a16:creationId xmlns:a16="http://schemas.microsoft.com/office/drawing/2014/main" id="{6B15E1DD-920F-4497-A643-14ACE09B597B}"/>
              </a:ext>
            </a:extLst>
          </p:cNvPr>
          <p:cNvSpPr txBox="1">
            <a:spLocks noChangeArrowheads="1"/>
          </p:cNvSpPr>
          <p:nvPr/>
        </p:nvSpPr>
        <p:spPr bwMode="auto">
          <a:xfrm>
            <a:off x="246063" y="46038"/>
            <a:ext cx="5765800" cy="43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200" b="1">
                <a:solidFill>
                  <a:srgbClr val="FFFF99"/>
                </a:solidFill>
              </a:rPr>
              <a:t>Motion of a car on a banked circular road</a:t>
            </a:r>
          </a:p>
        </p:txBody>
      </p:sp>
      <p:sp>
        <p:nvSpPr>
          <p:cNvPr id="49160" name="Rectangle 43">
            <a:extLst>
              <a:ext uri="{FF2B5EF4-FFF2-40B4-BE49-F238E27FC236}">
                <a16:creationId xmlns:a16="http://schemas.microsoft.com/office/drawing/2014/main" id="{AD1ADFD7-4420-442A-A2BA-1323ADB27824}"/>
              </a:ext>
            </a:extLst>
          </p:cNvPr>
          <p:cNvSpPr>
            <a:spLocks noChangeArrowheads="1"/>
          </p:cNvSpPr>
          <p:nvPr/>
        </p:nvSpPr>
        <p:spPr bwMode="auto">
          <a:xfrm>
            <a:off x="250825" y="549275"/>
            <a:ext cx="5791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b="1" dirty="0">
                <a:solidFill>
                  <a:schemeClr val="accent6">
                    <a:lumMod val="20000"/>
                    <a:lumOff val="80000"/>
                  </a:schemeClr>
                </a:solidFill>
              </a:rPr>
              <a:t>The contribution of </a:t>
            </a:r>
            <a:r>
              <a:rPr lang="en-US" b="1" dirty="0">
                <a:solidFill>
                  <a:srgbClr val="00B0F0"/>
                </a:solidFill>
              </a:rPr>
              <a:t>friction</a:t>
            </a:r>
            <a:r>
              <a:rPr lang="en-US" b="1" dirty="0">
                <a:solidFill>
                  <a:schemeClr val="accent6">
                    <a:lumMod val="20000"/>
                    <a:lumOff val="80000"/>
                  </a:schemeClr>
                </a:solidFill>
              </a:rPr>
              <a:t> to the circular motion of the car can be </a:t>
            </a:r>
            <a:r>
              <a:rPr lang="en-US" b="1" dirty="0">
                <a:solidFill>
                  <a:srgbClr val="00B0F0"/>
                </a:solidFill>
              </a:rPr>
              <a:t>reduced if the road is banked</a:t>
            </a:r>
            <a:r>
              <a:rPr lang="en-US" b="1" dirty="0">
                <a:solidFill>
                  <a:schemeClr val="accent6">
                    <a:lumMod val="20000"/>
                    <a:lumOff val="80000"/>
                  </a:schemeClr>
                </a:solidFill>
              </a:rPr>
              <a:t>, i.e. raised on the outer edge of the circular road.</a:t>
            </a:r>
          </a:p>
        </p:txBody>
      </p:sp>
      <p:sp>
        <p:nvSpPr>
          <p:cNvPr id="51207" name="Line 52">
            <a:extLst>
              <a:ext uri="{FF2B5EF4-FFF2-40B4-BE49-F238E27FC236}">
                <a16:creationId xmlns:a16="http://schemas.microsoft.com/office/drawing/2014/main" id="{7C026600-4A87-4366-86C8-F2E122F49DB3}"/>
              </a:ext>
            </a:extLst>
          </p:cNvPr>
          <p:cNvSpPr>
            <a:spLocks noChangeShapeType="1"/>
          </p:cNvSpPr>
          <p:nvPr/>
        </p:nvSpPr>
        <p:spPr bwMode="auto">
          <a:xfrm flipV="1">
            <a:off x="7335838" y="2322513"/>
            <a:ext cx="1219200" cy="762000"/>
          </a:xfrm>
          <a:prstGeom prst="line">
            <a:avLst/>
          </a:prstGeom>
          <a:noFill/>
          <a:ln w="28575">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208" name="Group 53">
            <a:extLst>
              <a:ext uri="{FF2B5EF4-FFF2-40B4-BE49-F238E27FC236}">
                <a16:creationId xmlns:a16="http://schemas.microsoft.com/office/drawing/2014/main" id="{144AFA41-5C0B-4D23-BB3C-794EDD49467F}"/>
              </a:ext>
            </a:extLst>
          </p:cNvPr>
          <p:cNvGrpSpPr>
            <a:grpSpLocks/>
          </p:cNvGrpSpPr>
          <p:nvPr/>
        </p:nvGrpSpPr>
        <p:grpSpPr bwMode="auto">
          <a:xfrm>
            <a:off x="7593013" y="2114550"/>
            <a:ext cx="636587" cy="642938"/>
            <a:chOff x="2430" y="2522"/>
            <a:chExt cx="401" cy="405"/>
          </a:xfrm>
        </p:grpSpPr>
        <p:sp>
          <p:nvSpPr>
            <p:cNvPr id="67" name="Oval 54">
              <a:extLst>
                <a:ext uri="{FF2B5EF4-FFF2-40B4-BE49-F238E27FC236}">
                  <a16:creationId xmlns:a16="http://schemas.microsoft.com/office/drawing/2014/main" id="{289F4D05-5CAA-4A8B-98A3-74401D147407}"/>
                </a:ext>
              </a:extLst>
            </p:cNvPr>
            <p:cNvSpPr>
              <a:spLocks noChangeArrowheads="1"/>
            </p:cNvSpPr>
            <p:nvPr/>
          </p:nvSpPr>
          <p:spPr bwMode="auto">
            <a:xfrm rot="19722484">
              <a:off x="2759" y="2568"/>
              <a:ext cx="61" cy="209"/>
            </a:xfrm>
            <a:prstGeom prst="ellipse">
              <a:avLst/>
            </a:prstGeom>
            <a:solidFill>
              <a:schemeClr val="tx1">
                <a:lumMod val="65000"/>
                <a:lumOff val="35000"/>
              </a:schemeClr>
            </a:solidFill>
            <a:ln w="9525">
              <a:solidFill>
                <a:schemeClr val="bg2">
                  <a:lumMod val="60000"/>
                  <a:lumOff val="40000"/>
                </a:schemeClr>
              </a:solidFill>
              <a:round/>
              <a:headEnd/>
              <a:tailEnd/>
            </a:ln>
            <a:effectLst/>
            <a:scene3d>
              <a:camera prst="legacyObliqueTopLeft"/>
              <a:lightRig rig="legacyFlat3" dir="t"/>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a:effectLst>
                    <a:outerShdw sy="50000" kx="-2453608" rotWithShape="0">
                      <a:schemeClr val="bg2"/>
                    </a:outerShdw>
                  </a:effectLst>
                </a14:hiddenEffects>
              </a:ext>
            </a:extLst>
          </p:spPr>
          <p:txBody>
            <a:bodyPr wrap="none" anchor="ctr">
              <a:flatTx/>
            </a:bodyPr>
            <a:lstStyle/>
            <a:p>
              <a:pPr>
                <a:defRPr/>
              </a:pPr>
              <a:endParaRPr lang="en-IN"/>
            </a:p>
          </p:txBody>
        </p:sp>
        <p:sp>
          <p:nvSpPr>
            <p:cNvPr id="68" name="Oval 55">
              <a:extLst>
                <a:ext uri="{FF2B5EF4-FFF2-40B4-BE49-F238E27FC236}">
                  <a16:creationId xmlns:a16="http://schemas.microsoft.com/office/drawing/2014/main" id="{47409358-A0F8-4B98-8F27-17890458BDCE}"/>
                </a:ext>
              </a:extLst>
            </p:cNvPr>
            <p:cNvSpPr>
              <a:spLocks noChangeArrowheads="1"/>
            </p:cNvSpPr>
            <p:nvPr/>
          </p:nvSpPr>
          <p:spPr bwMode="auto">
            <a:xfrm rot="19722484">
              <a:off x="2522" y="2718"/>
              <a:ext cx="62" cy="209"/>
            </a:xfrm>
            <a:prstGeom prst="ellipse">
              <a:avLst/>
            </a:prstGeom>
            <a:solidFill>
              <a:schemeClr val="tx1">
                <a:lumMod val="65000"/>
                <a:lumOff val="35000"/>
              </a:schemeClr>
            </a:solidFill>
            <a:ln w="9525">
              <a:solidFill>
                <a:schemeClr val="bg2">
                  <a:lumMod val="60000"/>
                  <a:lumOff val="40000"/>
                </a:schemeClr>
              </a:solidFill>
              <a:round/>
              <a:headEnd/>
              <a:tailEnd/>
            </a:ln>
            <a:effectLst/>
            <a:scene3d>
              <a:camera prst="legacyObliqueTopLeft"/>
              <a:lightRig rig="legacyFlat3" dir="t"/>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a:effectLst>
                    <a:outerShdw sy="50000" kx="-2453608" rotWithShape="0">
                      <a:schemeClr val="bg2"/>
                    </a:outerShdw>
                  </a:effectLst>
                </a14:hiddenEffects>
              </a:ext>
            </a:extLst>
          </p:spPr>
          <p:txBody>
            <a:bodyPr wrap="none" anchor="ctr">
              <a:flatTx/>
            </a:bodyPr>
            <a:lstStyle/>
            <a:p>
              <a:pPr>
                <a:defRPr/>
              </a:pPr>
              <a:endParaRPr lang="en-IN"/>
            </a:p>
          </p:txBody>
        </p:sp>
        <p:sp>
          <p:nvSpPr>
            <p:cNvPr id="51289" name="AutoShape 56">
              <a:extLst>
                <a:ext uri="{FF2B5EF4-FFF2-40B4-BE49-F238E27FC236}">
                  <a16:creationId xmlns:a16="http://schemas.microsoft.com/office/drawing/2014/main" id="{A16A9DB5-D6A2-4B4B-AACB-28CF927B2CD2}"/>
                </a:ext>
              </a:extLst>
            </p:cNvPr>
            <p:cNvSpPr>
              <a:spLocks noChangeArrowheads="1"/>
            </p:cNvSpPr>
            <p:nvPr/>
          </p:nvSpPr>
          <p:spPr bwMode="auto">
            <a:xfrm rot="-1877516">
              <a:off x="2430" y="2522"/>
              <a:ext cx="401" cy="314"/>
            </a:xfrm>
            <a:prstGeom prst="roundRect">
              <a:avLst>
                <a:gd name="adj" fmla="val 16667"/>
              </a:avLst>
            </a:prstGeom>
            <a:solidFill>
              <a:srgbClr val="FF0000"/>
            </a:solidFill>
            <a:ln w="9525">
              <a:round/>
              <a:headEnd/>
              <a:tailEnd/>
            </a:ln>
            <a:effectLst/>
            <a:scene3d>
              <a:camera prst="legacyObliqueTopLeft"/>
              <a:lightRig rig="legacyFlat3" dir="t"/>
            </a:scene3d>
            <a:sp3d extrusionH="4302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5" name="Group 4">
            <a:extLst>
              <a:ext uri="{FF2B5EF4-FFF2-40B4-BE49-F238E27FC236}">
                <a16:creationId xmlns:a16="http://schemas.microsoft.com/office/drawing/2014/main" id="{AC5D53C8-07C5-4300-B149-6D123F1FCF2B}"/>
              </a:ext>
            </a:extLst>
          </p:cNvPr>
          <p:cNvGrpSpPr>
            <a:grpSpLocks/>
          </p:cNvGrpSpPr>
          <p:nvPr/>
        </p:nvGrpSpPr>
        <p:grpSpPr bwMode="auto">
          <a:xfrm>
            <a:off x="6821488" y="1531938"/>
            <a:ext cx="517525" cy="762000"/>
            <a:chOff x="6848015" y="1504950"/>
            <a:chExt cx="517985" cy="762000"/>
          </a:xfrm>
        </p:grpSpPr>
        <p:sp>
          <p:nvSpPr>
            <p:cNvPr id="51285" name="Line 58">
              <a:extLst>
                <a:ext uri="{FF2B5EF4-FFF2-40B4-BE49-F238E27FC236}">
                  <a16:creationId xmlns:a16="http://schemas.microsoft.com/office/drawing/2014/main" id="{9201935A-EAED-416F-ABA3-63CFB3C2C04A}"/>
                </a:ext>
              </a:extLst>
            </p:cNvPr>
            <p:cNvSpPr>
              <a:spLocks noChangeShapeType="1"/>
            </p:cNvSpPr>
            <p:nvPr/>
          </p:nvSpPr>
          <p:spPr bwMode="auto">
            <a:xfrm rot="19484366" flipV="1">
              <a:off x="7364413" y="1657350"/>
              <a:ext cx="1587"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6" name="Text Box 60">
              <a:extLst>
                <a:ext uri="{FF2B5EF4-FFF2-40B4-BE49-F238E27FC236}">
                  <a16:creationId xmlns:a16="http://schemas.microsoft.com/office/drawing/2014/main" id="{3E0C59CA-F52E-46A6-A689-8EF3AAAD77C6}"/>
                </a:ext>
              </a:extLst>
            </p:cNvPr>
            <p:cNvSpPr txBox="1">
              <a:spLocks noChangeArrowheads="1"/>
            </p:cNvSpPr>
            <p:nvPr/>
          </p:nvSpPr>
          <p:spPr bwMode="auto">
            <a:xfrm>
              <a:off x="6848015" y="1504950"/>
              <a:ext cx="43378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rPr>
                <a:t>N</a:t>
              </a:r>
              <a:r>
                <a:rPr lang="en-US" altLang="en-US" b="1" baseline="-25000">
                  <a:solidFill>
                    <a:srgbClr val="9900FF"/>
                  </a:solidFill>
                </a:rPr>
                <a:t>1</a:t>
              </a:r>
            </a:p>
          </p:txBody>
        </p:sp>
      </p:grpSp>
      <p:grpSp>
        <p:nvGrpSpPr>
          <p:cNvPr id="51216" name="Group 2">
            <a:extLst>
              <a:ext uri="{FF2B5EF4-FFF2-40B4-BE49-F238E27FC236}">
                <a16:creationId xmlns:a16="http://schemas.microsoft.com/office/drawing/2014/main" id="{5818B8A1-E6F4-4623-A97C-B77F9B9F09E8}"/>
              </a:ext>
            </a:extLst>
          </p:cNvPr>
          <p:cNvGrpSpPr>
            <a:grpSpLocks/>
          </p:cNvGrpSpPr>
          <p:nvPr/>
        </p:nvGrpSpPr>
        <p:grpSpPr bwMode="auto">
          <a:xfrm>
            <a:off x="7734300" y="2751138"/>
            <a:ext cx="496888" cy="457200"/>
            <a:chOff x="7707865" y="2852738"/>
            <a:chExt cx="496308" cy="457200"/>
          </a:xfrm>
        </p:grpSpPr>
        <p:sp>
          <p:nvSpPr>
            <p:cNvPr id="51283" name="Arc 64">
              <a:extLst>
                <a:ext uri="{FF2B5EF4-FFF2-40B4-BE49-F238E27FC236}">
                  <a16:creationId xmlns:a16="http://schemas.microsoft.com/office/drawing/2014/main" id="{C91A9068-EAF5-42CA-BCCA-72C5BF70D6AB}"/>
                </a:ext>
              </a:extLst>
            </p:cNvPr>
            <p:cNvSpPr>
              <a:spLocks/>
            </p:cNvSpPr>
            <p:nvPr/>
          </p:nvSpPr>
          <p:spPr bwMode="auto">
            <a:xfrm>
              <a:off x="7707865" y="2945365"/>
              <a:ext cx="228600" cy="22860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84" name="Rectangle 65">
              <a:extLst>
                <a:ext uri="{FF2B5EF4-FFF2-40B4-BE49-F238E27FC236}">
                  <a16:creationId xmlns:a16="http://schemas.microsoft.com/office/drawing/2014/main" id="{6A8758A7-ADB4-4094-8ED2-9477B3085295}"/>
                </a:ext>
              </a:extLst>
            </p:cNvPr>
            <p:cNvSpPr>
              <a:spLocks noChangeArrowheads="1"/>
            </p:cNvSpPr>
            <p:nvPr/>
          </p:nvSpPr>
          <p:spPr bwMode="auto">
            <a:xfrm>
              <a:off x="7861273" y="2852738"/>
              <a:ext cx="342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sym typeface="Symbol" panose="05050102010706020507" pitchFamily="18" charset="2"/>
                </a:rPr>
                <a:t></a:t>
              </a:r>
            </a:p>
          </p:txBody>
        </p:sp>
      </p:grpSp>
      <p:grpSp>
        <p:nvGrpSpPr>
          <p:cNvPr id="3" name="Group 2">
            <a:extLst>
              <a:ext uri="{FF2B5EF4-FFF2-40B4-BE49-F238E27FC236}">
                <a16:creationId xmlns:a16="http://schemas.microsoft.com/office/drawing/2014/main" id="{012B766A-EA0C-43D0-8F36-BE352C676D3C}"/>
              </a:ext>
            </a:extLst>
          </p:cNvPr>
          <p:cNvGrpSpPr>
            <a:grpSpLocks/>
          </p:cNvGrpSpPr>
          <p:nvPr/>
        </p:nvGrpSpPr>
        <p:grpSpPr bwMode="auto">
          <a:xfrm>
            <a:off x="5465763" y="2155825"/>
            <a:ext cx="2432050" cy="368300"/>
            <a:chOff x="5465763" y="2155825"/>
            <a:chExt cx="2432050" cy="368300"/>
          </a:xfrm>
        </p:grpSpPr>
        <p:sp>
          <p:nvSpPr>
            <p:cNvPr id="51281" name="Line 63">
              <a:extLst>
                <a:ext uri="{FF2B5EF4-FFF2-40B4-BE49-F238E27FC236}">
                  <a16:creationId xmlns:a16="http://schemas.microsoft.com/office/drawing/2014/main" id="{DB37F48B-4EE4-491C-9E98-3CCBE9B494DC}"/>
                </a:ext>
              </a:extLst>
            </p:cNvPr>
            <p:cNvSpPr>
              <a:spLocks noChangeShapeType="1"/>
            </p:cNvSpPr>
            <p:nvPr/>
          </p:nvSpPr>
          <p:spPr bwMode="auto">
            <a:xfrm flipH="1">
              <a:off x="6373813" y="2343150"/>
              <a:ext cx="1524000" cy="0"/>
            </a:xfrm>
            <a:prstGeom prst="line">
              <a:avLst/>
            </a:prstGeom>
            <a:noFill/>
            <a:ln w="28575">
              <a:solidFill>
                <a:srgbClr val="FFFF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2" name="Rectangle 66">
              <a:extLst>
                <a:ext uri="{FF2B5EF4-FFF2-40B4-BE49-F238E27FC236}">
                  <a16:creationId xmlns:a16="http://schemas.microsoft.com/office/drawing/2014/main" id="{B5F11E24-F055-453A-A601-33572C053915}"/>
                </a:ext>
              </a:extLst>
            </p:cNvPr>
            <p:cNvSpPr>
              <a:spLocks noChangeArrowheads="1"/>
            </p:cNvSpPr>
            <p:nvPr/>
          </p:nvSpPr>
          <p:spPr bwMode="auto">
            <a:xfrm>
              <a:off x="5465763" y="2155825"/>
              <a:ext cx="9334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66"/>
                  </a:solidFill>
                </a:rPr>
                <a:t>N sin </a:t>
              </a:r>
              <a:r>
                <a:rPr lang="en-US" altLang="en-US" b="1">
                  <a:solidFill>
                    <a:srgbClr val="FFFF66"/>
                  </a:solidFill>
                  <a:sym typeface="Symbol" panose="05050102010706020507" pitchFamily="18" charset="2"/>
                </a:rPr>
                <a:t></a:t>
              </a:r>
            </a:p>
          </p:txBody>
        </p:sp>
      </p:grpSp>
      <p:grpSp>
        <p:nvGrpSpPr>
          <p:cNvPr id="4" name="Group 3">
            <a:extLst>
              <a:ext uri="{FF2B5EF4-FFF2-40B4-BE49-F238E27FC236}">
                <a16:creationId xmlns:a16="http://schemas.microsoft.com/office/drawing/2014/main" id="{4CE756AB-6031-4F7D-A375-BA25F2CCE17A}"/>
              </a:ext>
            </a:extLst>
          </p:cNvPr>
          <p:cNvGrpSpPr>
            <a:grpSpLocks/>
          </p:cNvGrpSpPr>
          <p:nvPr/>
        </p:nvGrpSpPr>
        <p:grpSpPr bwMode="auto">
          <a:xfrm>
            <a:off x="7391400" y="236538"/>
            <a:ext cx="996950" cy="2106612"/>
            <a:chOff x="7391400" y="236538"/>
            <a:chExt cx="996950" cy="2106612"/>
          </a:xfrm>
        </p:grpSpPr>
        <p:sp>
          <p:nvSpPr>
            <p:cNvPr id="51279" name="Line 62">
              <a:extLst>
                <a:ext uri="{FF2B5EF4-FFF2-40B4-BE49-F238E27FC236}">
                  <a16:creationId xmlns:a16="http://schemas.microsoft.com/office/drawing/2014/main" id="{FDBCD43D-F681-454E-A8ED-75137A16B3A8}"/>
                </a:ext>
              </a:extLst>
            </p:cNvPr>
            <p:cNvSpPr>
              <a:spLocks noChangeShapeType="1"/>
            </p:cNvSpPr>
            <p:nvPr/>
          </p:nvSpPr>
          <p:spPr bwMode="auto">
            <a:xfrm flipV="1">
              <a:off x="7897813" y="590550"/>
              <a:ext cx="0" cy="1752600"/>
            </a:xfrm>
            <a:prstGeom prst="line">
              <a:avLst/>
            </a:prstGeom>
            <a:noFill/>
            <a:ln w="28575">
              <a:solidFill>
                <a:srgbClr val="FFFF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0" name="Rectangle 68">
              <a:extLst>
                <a:ext uri="{FF2B5EF4-FFF2-40B4-BE49-F238E27FC236}">
                  <a16:creationId xmlns:a16="http://schemas.microsoft.com/office/drawing/2014/main" id="{1BC67CB1-E99C-4FA4-92C3-D230B2C8AADA}"/>
                </a:ext>
              </a:extLst>
            </p:cNvPr>
            <p:cNvSpPr>
              <a:spLocks noChangeArrowheads="1"/>
            </p:cNvSpPr>
            <p:nvPr/>
          </p:nvSpPr>
          <p:spPr bwMode="auto">
            <a:xfrm>
              <a:off x="7391400" y="236538"/>
              <a:ext cx="9969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66"/>
                  </a:solidFill>
                </a:rPr>
                <a:t>N cos </a:t>
              </a:r>
              <a:r>
                <a:rPr lang="en-US" altLang="en-US" b="1">
                  <a:solidFill>
                    <a:srgbClr val="FFFF66"/>
                  </a:solidFill>
                  <a:sym typeface="Symbol" panose="05050102010706020507" pitchFamily="18" charset="2"/>
                </a:rPr>
                <a:t></a:t>
              </a:r>
            </a:p>
          </p:txBody>
        </p:sp>
      </p:grpSp>
      <p:grpSp>
        <p:nvGrpSpPr>
          <p:cNvPr id="9" name="Group 8">
            <a:extLst>
              <a:ext uri="{FF2B5EF4-FFF2-40B4-BE49-F238E27FC236}">
                <a16:creationId xmlns:a16="http://schemas.microsoft.com/office/drawing/2014/main" id="{F5A3EE88-3709-4881-BA84-188D64D1CDD5}"/>
              </a:ext>
            </a:extLst>
          </p:cNvPr>
          <p:cNvGrpSpPr>
            <a:grpSpLocks/>
          </p:cNvGrpSpPr>
          <p:nvPr/>
        </p:nvGrpSpPr>
        <p:grpSpPr bwMode="auto">
          <a:xfrm>
            <a:off x="7451725" y="1190625"/>
            <a:ext cx="433388" cy="847725"/>
            <a:chOff x="7452320" y="1191004"/>
            <a:chExt cx="433387" cy="847346"/>
          </a:xfrm>
        </p:grpSpPr>
        <p:sp>
          <p:nvSpPr>
            <p:cNvPr id="51277" name="Rectangle 61">
              <a:extLst>
                <a:ext uri="{FF2B5EF4-FFF2-40B4-BE49-F238E27FC236}">
                  <a16:creationId xmlns:a16="http://schemas.microsoft.com/office/drawing/2014/main" id="{AE98E8B6-C668-414E-B910-625021F75EFB}"/>
                </a:ext>
              </a:extLst>
            </p:cNvPr>
            <p:cNvSpPr>
              <a:spLocks noChangeArrowheads="1"/>
            </p:cNvSpPr>
            <p:nvPr/>
          </p:nvSpPr>
          <p:spPr bwMode="auto">
            <a:xfrm>
              <a:off x="7452320" y="1191004"/>
              <a:ext cx="4333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00FF"/>
                  </a:solidFill>
                </a:rPr>
                <a:t>N</a:t>
              </a:r>
              <a:r>
                <a:rPr lang="en-US" altLang="en-US" b="1" baseline="-25000">
                  <a:solidFill>
                    <a:srgbClr val="9900FF"/>
                  </a:solidFill>
                </a:rPr>
                <a:t>2</a:t>
              </a:r>
            </a:p>
          </p:txBody>
        </p:sp>
        <p:sp>
          <p:nvSpPr>
            <p:cNvPr id="51278" name="Line 59">
              <a:extLst>
                <a:ext uri="{FF2B5EF4-FFF2-40B4-BE49-F238E27FC236}">
                  <a16:creationId xmlns:a16="http://schemas.microsoft.com/office/drawing/2014/main" id="{9423B72A-A1E7-4C29-81AA-07377ADD2654}"/>
                </a:ext>
              </a:extLst>
            </p:cNvPr>
            <p:cNvSpPr>
              <a:spLocks noChangeShapeType="1"/>
            </p:cNvSpPr>
            <p:nvPr/>
          </p:nvSpPr>
          <p:spPr bwMode="auto">
            <a:xfrm rot="19717988" flipV="1">
              <a:off x="7821613" y="1428750"/>
              <a:ext cx="1587"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219" name="Group 1">
            <a:extLst>
              <a:ext uri="{FF2B5EF4-FFF2-40B4-BE49-F238E27FC236}">
                <a16:creationId xmlns:a16="http://schemas.microsoft.com/office/drawing/2014/main" id="{8DD689F4-5687-43CC-B82E-3BD957CA01A2}"/>
              </a:ext>
            </a:extLst>
          </p:cNvPr>
          <p:cNvGrpSpPr>
            <a:grpSpLocks/>
          </p:cNvGrpSpPr>
          <p:nvPr/>
        </p:nvGrpSpPr>
        <p:grpSpPr bwMode="auto">
          <a:xfrm>
            <a:off x="7397750" y="1458913"/>
            <a:ext cx="500063" cy="457200"/>
            <a:chOff x="7397452" y="1459142"/>
            <a:chExt cx="500361" cy="457200"/>
          </a:xfrm>
        </p:grpSpPr>
        <p:sp>
          <p:nvSpPr>
            <p:cNvPr id="51275" name="Arc 79">
              <a:extLst>
                <a:ext uri="{FF2B5EF4-FFF2-40B4-BE49-F238E27FC236}">
                  <a16:creationId xmlns:a16="http://schemas.microsoft.com/office/drawing/2014/main" id="{8D757AF0-B2AE-4A16-9CF5-034C84C3C91D}"/>
                </a:ext>
              </a:extLst>
            </p:cNvPr>
            <p:cNvSpPr>
              <a:spLocks/>
            </p:cNvSpPr>
            <p:nvPr/>
          </p:nvSpPr>
          <p:spPr bwMode="auto">
            <a:xfrm rot="10800000" flipV="1">
              <a:off x="7593013" y="1596548"/>
              <a:ext cx="304800" cy="30480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6" name="Rectangle 80">
              <a:extLst>
                <a:ext uri="{FF2B5EF4-FFF2-40B4-BE49-F238E27FC236}">
                  <a16:creationId xmlns:a16="http://schemas.microsoft.com/office/drawing/2014/main" id="{E3FF767F-C79D-485A-8D7D-16D6D54A4A8B}"/>
                </a:ext>
              </a:extLst>
            </p:cNvPr>
            <p:cNvSpPr>
              <a:spLocks noChangeArrowheads="1"/>
            </p:cNvSpPr>
            <p:nvPr/>
          </p:nvSpPr>
          <p:spPr bwMode="auto">
            <a:xfrm>
              <a:off x="7397452" y="1459142"/>
              <a:ext cx="342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sym typeface="Symbol" panose="05050102010706020507" pitchFamily="18" charset="2"/>
                </a:rPr>
                <a:t></a:t>
              </a:r>
            </a:p>
          </p:txBody>
        </p:sp>
      </p:grpSp>
      <p:grpSp>
        <p:nvGrpSpPr>
          <p:cNvPr id="2" name="Group 1">
            <a:extLst>
              <a:ext uri="{FF2B5EF4-FFF2-40B4-BE49-F238E27FC236}">
                <a16:creationId xmlns:a16="http://schemas.microsoft.com/office/drawing/2014/main" id="{EBBF63CA-3519-440F-9A05-26CB1FC318C9}"/>
              </a:ext>
            </a:extLst>
          </p:cNvPr>
          <p:cNvGrpSpPr>
            <a:grpSpLocks/>
          </p:cNvGrpSpPr>
          <p:nvPr/>
        </p:nvGrpSpPr>
        <p:grpSpPr bwMode="auto">
          <a:xfrm>
            <a:off x="5964238" y="873125"/>
            <a:ext cx="2614612" cy="3851275"/>
            <a:chOff x="5964790" y="873125"/>
            <a:chExt cx="2614612" cy="3851275"/>
          </a:xfrm>
        </p:grpSpPr>
        <p:sp>
          <p:nvSpPr>
            <p:cNvPr id="79" name="Arc 78">
              <a:extLst>
                <a:ext uri="{FF2B5EF4-FFF2-40B4-BE49-F238E27FC236}">
                  <a16:creationId xmlns:a16="http://schemas.microsoft.com/office/drawing/2014/main" id="{A1746094-2952-4854-BA58-485F6C3059A1}"/>
                </a:ext>
              </a:extLst>
            </p:cNvPr>
            <p:cNvSpPr/>
            <p:nvPr/>
          </p:nvSpPr>
          <p:spPr bwMode="auto">
            <a:xfrm>
              <a:off x="6023527" y="1771650"/>
              <a:ext cx="1357313" cy="2035175"/>
            </a:xfrm>
            <a:prstGeom prst="arc">
              <a:avLst>
                <a:gd name="adj1" fmla="val 16563186"/>
                <a:gd name="adj2" fmla="val 4757806"/>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80" name="Arc 79">
              <a:extLst>
                <a:ext uri="{FF2B5EF4-FFF2-40B4-BE49-F238E27FC236}">
                  <a16:creationId xmlns:a16="http://schemas.microsoft.com/office/drawing/2014/main" id="{38EA5D78-E712-4123-A6CE-0EB496522AFB}"/>
                </a:ext>
              </a:extLst>
            </p:cNvPr>
            <p:cNvSpPr/>
            <p:nvPr/>
          </p:nvSpPr>
          <p:spPr bwMode="auto">
            <a:xfrm>
              <a:off x="5964790" y="873125"/>
              <a:ext cx="2614612" cy="3851275"/>
            </a:xfrm>
            <a:prstGeom prst="arc">
              <a:avLst>
                <a:gd name="adj1" fmla="val 16810513"/>
                <a:gd name="adj2" fmla="val 4757806"/>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cxnSp>
        <p:nvCxnSpPr>
          <p:cNvPr id="81" name="Straight Connector 80">
            <a:extLst>
              <a:ext uri="{FF2B5EF4-FFF2-40B4-BE49-F238E27FC236}">
                <a16:creationId xmlns:a16="http://schemas.microsoft.com/office/drawing/2014/main" id="{E16CA9B8-E0B7-4C91-9326-D0F05B5B6A54}"/>
              </a:ext>
            </a:extLst>
          </p:cNvPr>
          <p:cNvCxnSpPr/>
          <p:nvPr/>
        </p:nvCxnSpPr>
        <p:spPr>
          <a:xfrm>
            <a:off x="7378700" y="3070225"/>
            <a:ext cx="1185863" cy="0"/>
          </a:xfrm>
          <a:prstGeom prst="line">
            <a:avLst/>
          </a:prstGeom>
          <a:ln w="19050">
            <a:solidFill>
              <a:srgbClr val="FF00FF"/>
            </a:solidFill>
          </a:ln>
        </p:spPr>
        <p:style>
          <a:lnRef idx="1">
            <a:schemeClr val="accent1"/>
          </a:lnRef>
          <a:fillRef idx="0">
            <a:schemeClr val="accent1"/>
          </a:fillRef>
          <a:effectRef idx="0">
            <a:schemeClr val="accent1"/>
          </a:effectRef>
          <a:fontRef idx="minor">
            <a:schemeClr val="tx1"/>
          </a:fontRef>
        </p:style>
      </p:cxnSp>
      <p:grpSp>
        <p:nvGrpSpPr>
          <p:cNvPr id="51225" name="Group 39">
            <a:extLst>
              <a:ext uri="{FF2B5EF4-FFF2-40B4-BE49-F238E27FC236}">
                <a16:creationId xmlns:a16="http://schemas.microsoft.com/office/drawing/2014/main" id="{AE51B10D-08BE-4E6B-B4C7-0C8A958AD5B3}"/>
              </a:ext>
            </a:extLst>
          </p:cNvPr>
          <p:cNvGrpSpPr>
            <a:grpSpLocks/>
          </p:cNvGrpSpPr>
          <p:nvPr/>
        </p:nvGrpSpPr>
        <p:grpSpPr bwMode="auto">
          <a:xfrm>
            <a:off x="7470775" y="2336800"/>
            <a:ext cx="1055688" cy="1662113"/>
            <a:chOff x="7498246" y="1982676"/>
            <a:chExt cx="1055688" cy="1662348"/>
          </a:xfrm>
        </p:grpSpPr>
        <p:sp>
          <p:nvSpPr>
            <p:cNvPr id="51268" name="Line 40">
              <a:extLst>
                <a:ext uri="{FF2B5EF4-FFF2-40B4-BE49-F238E27FC236}">
                  <a16:creationId xmlns:a16="http://schemas.microsoft.com/office/drawing/2014/main" id="{CE0757A1-560C-43F5-859C-EE315578605D}"/>
                </a:ext>
              </a:extLst>
            </p:cNvPr>
            <p:cNvSpPr>
              <a:spLocks noChangeShapeType="1"/>
            </p:cNvSpPr>
            <p:nvPr/>
          </p:nvSpPr>
          <p:spPr bwMode="auto">
            <a:xfrm>
              <a:off x="7924800" y="1982676"/>
              <a:ext cx="0" cy="1371600"/>
            </a:xfrm>
            <a:prstGeom prst="line">
              <a:avLst/>
            </a:prstGeom>
            <a:noFill/>
            <a:ln w="28575">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269" name="Group 11">
              <a:extLst>
                <a:ext uri="{FF2B5EF4-FFF2-40B4-BE49-F238E27FC236}">
                  <a16:creationId xmlns:a16="http://schemas.microsoft.com/office/drawing/2014/main" id="{AD5229F3-EFCA-4669-B9FC-05579882A3B5}"/>
                </a:ext>
              </a:extLst>
            </p:cNvPr>
            <p:cNvGrpSpPr>
              <a:grpSpLocks/>
            </p:cNvGrpSpPr>
            <p:nvPr/>
          </p:nvGrpSpPr>
          <p:grpSpPr bwMode="auto">
            <a:xfrm>
              <a:off x="7498246" y="3276724"/>
              <a:ext cx="1055688" cy="368300"/>
              <a:chOff x="7524750" y="3348732"/>
              <a:chExt cx="1055688" cy="368300"/>
            </a:xfrm>
          </p:grpSpPr>
          <p:sp>
            <p:nvSpPr>
              <p:cNvPr id="51270" name="Text Box 41">
                <a:extLst>
                  <a:ext uri="{FF2B5EF4-FFF2-40B4-BE49-F238E27FC236}">
                    <a16:creationId xmlns:a16="http://schemas.microsoft.com/office/drawing/2014/main" id="{4AEE589F-F9B3-47C8-944F-C23B8823180A}"/>
                  </a:ext>
                </a:extLst>
              </p:cNvPr>
              <p:cNvSpPr txBox="1">
                <a:spLocks noChangeArrowheads="1"/>
              </p:cNvSpPr>
              <p:nvPr/>
            </p:nvSpPr>
            <p:spPr bwMode="auto">
              <a:xfrm>
                <a:off x="7524750" y="3348732"/>
                <a:ext cx="10556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33FF"/>
                    </a:solidFill>
                    <a:cs typeface="Arial" panose="020B0604020202020204" pitchFamily="34" charset="0"/>
                  </a:rPr>
                  <a:t>W = mg</a:t>
                </a:r>
              </a:p>
            </p:txBody>
          </p:sp>
          <p:cxnSp>
            <p:nvCxnSpPr>
              <p:cNvPr id="92" name="Straight Arrow Connector 91">
                <a:extLst>
                  <a:ext uri="{FF2B5EF4-FFF2-40B4-BE49-F238E27FC236}">
                    <a16:creationId xmlns:a16="http://schemas.microsoft.com/office/drawing/2014/main" id="{A61A87CD-956E-4EF1-BD33-31CABB772AB2}"/>
                  </a:ext>
                </a:extLst>
              </p:cNvPr>
              <p:cNvCxnSpPr/>
              <p:nvPr/>
            </p:nvCxnSpPr>
            <p:spPr bwMode="auto">
              <a:xfrm>
                <a:off x="7646988" y="3388373"/>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737E938D-DCC9-4889-9E90-2D2DD80C5044}"/>
                  </a:ext>
                </a:extLst>
              </p:cNvPr>
              <p:cNvCxnSpPr/>
              <p:nvPr/>
            </p:nvCxnSpPr>
            <p:spPr bwMode="auto">
              <a:xfrm>
                <a:off x="8283575" y="3429653"/>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51226" name="Group 93">
            <a:extLst>
              <a:ext uri="{FF2B5EF4-FFF2-40B4-BE49-F238E27FC236}">
                <a16:creationId xmlns:a16="http://schemas.microsoft.com/office/drawing/2014/main" id="{A042DF5A-5358-40A2-9010-27A99533C029}"/>
              </a:ext>
            </a:extLst>
          </p:cNvPr>
          <p:cNvGrpSpPr>
            <a:grpSpLocks/>
          </p:cNvGrpSpPr>
          <p:nvPr/>
        </p:nvGrpSpPr>
        <p:grpSpPr bwMode="auto">
          <a:xfrm>
            <a:off x="6021388" y="2482850"/>
            <a:ext cx="1143000" cy="369888"/>
            <a:chOff x="5949280" y="2060848"/>
            <a:chExt cx="1143000" cy="369888"/>
          </a:xfrm>
        </p:grpSpPr>
        <p:sp>
          <p:nvSpPr>
            <p:cNvPr id="51266" name="Line 60">
              <a:extLst>
                <a:ext uri="{FF2B5EF4-FFF2-40B4-BE49-F238E27FC236}">
                  <a16:creationId xmlns:a16="http://schemas.microsoft.com/office/drawing/2014/main" id="{C7443FB2-BE89-4B45-81F3-CDC1FA7C6BA7}"/>
                </a:ext>
              </a:extLst>
            </p:cNvPr>
            <p:cNvSpPr>
              <a:spLocks noChangeShapeType="1"/>
            </p:cNvSpPr>
            <p:nvPr/>
          </p:nvSpPr>
          <p:spPr bwMode="auto">
            <a:xfrm flipH="1">
              <a:off x="5949280" y="2420888"/>
              <a:ext cx="1143000" cy="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67" name="Rectangle 62">
              <a:extLst>
                <a:ext uri="{FF2B5EF4-FFF2-40B4-BE49-F238E27FC236}">
                  <a16:creationId xmlns:a16="http://schemas.microsoft.com/office/drawing/2014/main" id="{3F54F46F-FF46-4C4C-B98F-690016BC616F}"/>
                </a:ext>
              </a:extLst>
            </p:cNvPr>
            <p:cNvSpPr>
              <a:spLocks noChangeArrowheads="1"/>
            </p:cNvSpPr>
            <p:nvPr/>
          </p:nvSpPr>
          <p:spPr bwMode="auto">
            <a:xfrm>
              <a:off x="6191026" y="2060848"/>
              <a:ext cx="75723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mv</a:t>
              </a:r>
              <a:r>
                <a:rPr lang="en-US" altLang="en-US" b="1" baseline="30000">
                  <a:solidFill>
                    <a:srgbClr val="FF6600"/>
                  </a:solidFill>
                </a:rPr>
                <a:t>2</a:t>
              </a:r>
              <a:r>
                <a:rPr lang="en-US" altLang="en-US" b="1">
                  <a:solidFill>
                    <a:srgbClr val="FF6600"/>
                  </a:solidFill>
                </a:rPr>
                <a:t>/r</a:t>
              </a:r>
            </a:p>
          </p:txBody>
        </p:sp>
      </p:grpSp>
      <p:grpSp>
        <p:nvGrpSpPr>
          <p:cNvPr id="10" name="Group 9">
            <a:extLst>
              <a:ext uri="{FF2B5EF4-FFF2-40B4-BE49-F238E27FC236}">
                <a16:creationId xmlns:a16="http://schemas.microsoft.com/office/drawing/2014/main" id="{BDC6B9C5-A9E2-49DC-BC23-1779D27B943B}"/>
              </a:ext>
            </a:extLst>
          </p:cNvPr>
          <p:cNvGrpSpPr>
            <a:grpSpLocks/>
          </p:cNvGrpSpPr>
          <p:nvPr/>
        </p:nvGrpSpPr>
        <p:grpSpPr bwMode="auto">
          <a:xfrm>
            <a:off x="6600825" y="647700"/>
            <a:ext cx="777875" cy="1874838"/>
            <a:chOff x="6588125" y="620713"/>
            <a:chExt cx="777875" cy="1874837"/>
          </a:xfrm>
        </p:grpSpPr>
        <p:sp>
          <p:nvSpPr>
            <p:cNvPr id="51262" name="Line 57">
              <a:extLst>
                <a:ext uri="{FF2B5EF4-FFF2-40B4-BE49-F238E27FC236}">
                  <a16:creationId xmlns:a16="http://schemas.microsoft.com/office/drawing/2014/main" id="{C6FAD7E3-34F7-4B75-A0FA-3639BD54BC07}"/>
                </a:ext>
              </a:extLst>
            </p:cNvPr>
            <p:cNvSpPr>
              <a:spLocks noChangeShapeType="1"/>
            </p:cNvSpPr>
            <p:nvPr/>
          </p:nvSpPr>
          <p:spPr bwMode="auto">
            <a:xfrm rot="19376608" flipV="1">
              <a:off x="7364413" y="742950"/>
              <a:ext cx="1587" cy="1752600"/>
            </a:xfrm>
            <a:prstGeom prst="line">
              <a:avLst/>
            </a:prstGeom>
            <a:noFill/>
            <a:ln w="28575">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263" name="Group 6">
              <a:extLst>
                <a:ext uri="{FF2B5EF4-FFF2-40B4-BE49-F238E27FC236}">
                  <a16:creationId xmlns:a16="http://schemas.microsoft.com/office/drawing/2014/main" id="{BCB43DCD-6FF9-4FF2-9993-F36846DCB7E1}"/>
                </a:ext>
              </a:extLst>
            </p:cNvPr>
            <p:cNvGrpSpPr>
              <a:grpSpLocks/>
            </p:cNvGrpSpPr>
            <p:nvPr/>
          </p:nvGrpSpPr>
          <p:grpSpPr bwMode="auto">
            <a:xfrm>
              <a:off x="6588125" y="620713"/>
              <a:ext cx="404813" cy="457200"/>
              <a:chOff x="6588224" y="620688"/>
              <a:chExt cx="404813" cy="457200"/>
            </a:xfrm>
          </p:grpSpPr>
          <p:sp>
            <p:nvSpPr>
              <p:cNvPr id="51264" name="Rectangle 51">
                <a:extLst>
                  <a:ext uri="{FF2B5EF4-FFF2-40B4-BE49-F238E27FC236}">
                    <a16:creationId xmlns:a16="http://schemas.microsoft.com/office/drawing/2014/main" id="{E15846EC-69AD-43C1-AB89-D3048D25C370}"/>
                  </a:ext>
                </a:extLst>
              </p:cNvPr>
              <p:cNvSpPr>
                <a:spLocks noChangeArrowheads="1"/>
              </p:cNvSpPr>
              <p:nvPr/>
            </p:nvSpPr>
            <p:spPr bwMode="auto">
              <a:xfrm>
                <a:off x="6588224" y="6206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rPr>
                  <a:t>N</a:t>
                </a:r>
              </a:p>
            </p:txBody>
          </p:sp>
          <p:cxnSp>
            <p:nvCxnSpPr>
              <p:cNvPr id="98" name="Straight Arrow Connector 97">
                <a:extLst>
                  <a:ext uri="{FF2B5EF4-FFF2-40B4-BE49-F238E27FC236}">
                    <a16:creationId xmlns:a16="http://schemas.microsoft.com/office/drawing/2014/main" id="{D7AD90FD-E7A6-477D-8894-37B46ADF6744}"/>
                  </a:ext>
                </a:extLst>
              </p:cNvPr>
              <p:cNvCxnSpPr/>
              <p:nvPr/>
            </p:nvCxnSpPr>
            <p:spPr bwMode="auto">
              <a:xfrm>
                <a:off x="6672362" y="673076"/>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1228" name="Rectangle 1">
            <a:extLst>
              <a:ext uri="{FF2B5EF4-FFF2-40B4-BE49-F238E27FC236}">
                <a16:creationId xmlns:a16="http://schemas.microsoft.com/office/drawing/2014/main" id="{72467803-7D8A-4714-BE01-CCA189ADCA8B}"/>
              </a:ext>
            </a:extLst>
          </p:cNvPr>
          <p:cNvSpPr>
            <a:spLocks noChangeArrowheads="1"/>
          </p:cNvSpPr>
          <p:nvPr/>
        </p:nvSpPr>
        <p:spPr bwMode="auto">
          <a:xfrm>
            <a:off x="250825" y="1919288"/>
            <a:ext cx="52149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Since there is no acceleration in the vertical direction,</a:t>
            </a:r>
          </a:p>
        </p:txBody>
      </p:sp>
      <p:sp>
        <p:nvSpPr>
          <p:cNvPr id="51229" name="Rectangle 4">
            <a:extLst>
              <a:ext uri="{FF2B5EF4-FFF2-40B4-BE49-F238E27FC236}">
                <a16:creationId xmlns:a16="http://schemas.microsoft.com/office/drawing/2014/main" id="{84473045-4437-4671-A1AC-28D35EFB6729}"/>
              </a:ext>
            </a:extLst>
          </p:cNvPr>
          <p:cNvSpPr>
            <a:spLocks noChangeArrowheads="1"/>
          </p:cNvSpPr>
          <p:nvPr/>
        </p:nvSpPr>
        <p:spPr bwMode="auto">
          <a:xfrm>
            <a:off x="282575" y="1557338"/>
            <a:ext cx="3300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a:solidFill>
                  <a:srgbClr val="FF66FF"/>
                </a:solidFill>
              </a:rPr>
              <a:t>In the absence of friction:</a:t>
            </a:r>
          </a:p>
        </p:txBody>
      </p:sp>
      <p:grpSp>
        <p:nvGrpSpPr>
          <p:cNvPr id="51230" name="Group 5">
            <a:extLst>
              <a:ext uri="{FF2B5EF4-FFF2-40B4-BE49-F238E27FC236}">
                <a16:creationId xmlns:a16="http://schemas.microsoft.com/office/drawing/2014/main" id="{DD196079-B791-4F63-AB02-19D2626B7F03}"/>
              </a:ext>
            </a:extLst>
          </p:cNvPr>
          <p:cNvGrpSpPr>
            <a:grpSpLocks/>
          </p:cNvGrpSpPr>
          <p:nvPr/>
        </p:nvGrpSpPr>
        <p:grpSpPr bwMode="auto">
          <a:xfrm>
            <a:off x="939800" y="3594100"/>
            <a:ext cx="3011488" cy="698500"/>
            <a:chOff x="4025902" y="1243727"/>
            <a:chExt cx="3011200" cy="698614"/>
          </a:xfrm>
        </p:grpSpPr>
        <p:grpSp>
          <p:nvGrpSpPr>
            <p:cNvPr id="51257" name="Group 4">
              <a:extLst>
                <a:ext uri="{FF2B5EF4-FFF2-40B4-BE49-F238E27FC236}">
                  <a16:creationId xmlns:a16="http://schemas.microsoft.com/office/drawing/2014/main" id="{495EF3CC-3AD9-4607-A7C0-146538362234}"/>
                </a:ext>
              </a:extLst>
            </p:cNvPr>
            <p:cNvGrpSpPr>
              <a:grpSpLocks/>
            </p:cNvGrpSpPr>
            <p:nvPr/>
          </p:nvGrpSpPr>
          <p:grpSpPr bwMode="auto">
            <a:xfrm>
              <a:off x="5195798" y="1243727"/>
              <a:ext cx="672346" cy="698614"/>
              <a:chOff x="2996145" y="4160838"/>
              <a:chExt cx="672346" cy="698614"/>
            </a:xfrm>
          </p:grpSpPr>
          <p:sp>
            <p:nvSpPr>
              <p:cNvPr id="51259" name="Rectangle 7">
                <a:extLst>
                  <a:ext uri="{FF2B5EF4-FFF2-40B4-BE49-F238E27FC236}">
                    <a16:creationId xmlns:a16="http://schemas.microsoft.com/office/drawing/2014/main" id="{9591DB13-F46F-4C29-87E2-D0ADC57C7FD2}"/>
                  </a:ext>
                </a:extLst>
              </p:cNvPr>
              <p:cNvSpPr>
                <a:spLocks noChangeArrowheads="1"/>
              </p:cNvSpPr>
              <p:nvPr/>
            </p:nvSpPr>
            <p:spPr bwMode="auto">
              <a:xfrm>
                <a:off x="3001321" y="4160838"/>
                <a:ext cx="6671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m v</a:t>
                </a:r>
                <a:r>
                  <a:rPr lang="en-US" altLang="en-US" b="1" baseline="30000">
                    <a:solidFill>
                      <a:srgbClr val="9933FF"/>
                    </a:solidFill>
                  </a:rPr>
                  <a:t>2</a:t>
                </a:r>
                <a:endParaRPr lang="en-IN" altLang="en-US">
                  <a:solidFill>
                    <a:srgbClr val="FF00FF"/>
                  </a:solidFill>
                </a:endParaRPr>
              </a:p>
            </p:txBody>
          </p:sp>
          <p:sp>
            <p:nvSpPr>
              <p:cNvPr id="51260" name="Rectangle 9">
                <a:extLst>
                  <a:ext uri="{FF2B5EF4-FFF2-40B4-BE49-F238E27FC236}">
                    <a16:creationId xmlns:a16="http://schemas.microsoft.com/office/drawing/2014/main" id="{CB1A5072-52AE-423A-A8CC-FC08D135F709}"/>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r </a:t>
                </a:r>
                <a:endParaRPr lang="en-IN" altLang="en-US">
                  <a:solidFill>
                    <a:srgbClr val="FF00FF"/>
                  </a:solidFill>
                </a:endParaRPr>
              </a:p>
            </p:txBody>
          </p:sp>
          <p:cxnSp>
            <p:nvCxnSpPr>
              <p:cNvPr id="66" name="Straight Connector 65">
                <a:extLst>
                  <a:ext uri="{FF2B5EF4-FFF2-40B4-BE49-F238E27FC236}">
                    <a16:creationId xmlns:a16="http://schemas.microsoft.com/office/drawing/2014/main" id="{7B28FC9F-9230-42D1-97E4-73C89ABCD942}"/>
                  </a:ext>
                </a:extLst>
              </p:cNvPr>
              <p:cNvCxnSpPr/>
              <p:nvPr/>
            </p:nvCxnSpPr>
            <p:spPr bwMode="auto">
              <a:xfrm>
                <a:off x="2996125" y="4516496"/>
                <a:ext cx="57462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1258" name="Rectangle 3">
              <a:extLst>
                <a:ext uri="{FF2B5EF4-FFF2-40B4-BE49-F238E27FC236}">
                  <a16:creationId xmlns:a16="http://schemas.microsoft.com/office/drawing/2014/main" id="{9CAAC7D3-A5B4-43A3-B948-632F3F0A22D9}"/>
                </a:ext>
              </a:extLst>
            </p:cNvPr>
            <p:cNvSpPr>
              <a:spLocks noChangeArrowheads="1"/>
            </p:cNvSpPr>
            <p:nvPr/>
          </p:nvSpPr>
          <p:spPr bwMode="auto">
            <a:xfrm>
              <a:off x="4025902" y="1414429"/>
              <a:ext cx="3011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N sin </a:t>
              </a:r>
              <a:r>
                <a:rPr lang="en-US" altLang="en-US" b="1">
                  <a:solidFill>
                    <a:srgbClr val="9933FF"/>
                  </a:solidFill>
                  <a:sym typeface="Symbol" panose="05050102010706020507" pitchFamily="18" charset="2"/>
                </a:rPr>
                <a:t>  = </a:t>
              </a:r>
              <a:r>
                <a:rPr lang="en-US" altLang="en-US" b="1">
                  <a:solidFill>
                    <a:srgbClr val="9933FF"/>
                  </a:solidFill>
                </a:rPr>
                <a:t>                -----(2)</a:t>
              </a:r>
            </a:p>
          </p:txBody>
        </p:sp>
      </p:grpSp>
      <p:sp>
        <p:nvSpPr>
          <p:cNvPr id="51231" name="Rectangle 5">
            <a:extLst>
              <a:ext uri="{FF2B5EF4-FFF2-40B4-BE49-F238E27FC236}">
                <a16:creationId xmlns:a16="http://schemas.microsoft.com/office/drawing/2014/main" id="{B45BB23F-CE39-4508-933A-7862B0B3E6AF}"/>
              </a:ext>
            </a:extLst>
          </p:cNvPr>
          <p:cNvSpPr>
            <a:spLocks noChangeArrowheads="1"/>
          </p:cNvSpPr>
          <p:nvPr/>
        </p:nvSpPr>
        <p:spPr bwMode="auto">
          <a:xfrm>
            <a:off x="823913" y="2492375"/>
            <a:ext cx="27987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00"/>
                </a:solidFill>
              </a:rPr>
              <a:t>N  cos </a:t>
            </a:r>
            <a:r>
              <a:rPr lang="en-US" altLang="en-US" b="1">
                <a:solidFill>
                  <a:srgbClr val="00CC00"/>
                </a:solidFill>
                <a:sym typeface="Symbol" panose="05050102010706020507" pitchFamily="18" charset="2"/>
              </a:rPr>
              <a:t> </a:t>
            </a:r>
            <a:r>
              <a:rPr lang="en-US" altLang="en-US" b="1">
                <a:solidFill>
                  <a:srgbClr val="00CC00"/>
                </a:solidFill>
              </a:rPr>
              <a:t> =  mg    ------(1)</a:t>
            </a:r>
            <a:endParaRPr lang="en-IN" altLang="en-US">
              <a:solidFill>
                <a:srgbClr val="00CC00"/>
              </a:solidFill>
            </a:endParaRPr>
          </a:p>
        </p:txBody>
      </p:sp>
      <p:sp>
        <p:nvSpPr>
          <p:cNvPr id="51232" name="Rectangle 6">
            <a:extLst>
              <a:ext uri="{FF2B5EF4-FFF2-40B4-BE49-F238E27FC236}">
                <a16:creationId xmlns:a16="http://schemas.microsoft.com/office/drawing/2014/main" id="{31C8CDDE-E14B-4B8A-9A27-AF63C672EE35}"/>
              </a:ext>
            </a:extLst>
          </p:cNvPr>
          <p:cNvSpPr>
            <a:spLocks noChangeArrowheads="1"/>
          </p:cNvSpPr>
          <p:nvPr/>
        </p:nvSpPr>
        <p:spPr bwMode="auto">
          <a:xfrm>
            <a:off x="885825" y="3252788"/>
            <a:ext cx="1709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33FF"/>
                </a:solidFill>
              </a:rPr>
              <a:t>N sin </a:t>
            </a:r>
            <a:r>
              <a:rPr lang="en-US" altLang="en-US" b="1">
                <a:solidFill>
                  <a:srgbClr val="9933FF"/>
                </a:solidFill>
                <a:sym typeface="Symbol" panose="05050102010706020507" pitchFamily="18" charset="2"/>
              </a:rPr>
              <a:t></a:t>
            </a:r>
            <a:r>
              <a:rPr lang="en-US" altLang="en-US" b="1">
                <a:solidFill>
                  <a:srgbClr val="9933FF"/>
                </a:solidFill>
              </a:rPr>
              <a:t>   = F</a:t>
            </a:r>
            <a:r>
              <a:rPr lang="en-US" altLang="en-US" b="1" baseline="-25000">
                <a:solidFill>
                  <a:srgbClr val="9933FF"/>
                </a:solidFill>
              </a:rPr>
              <a:t>cp</a:t>
            </a:r>
          </a:p>
        </p:txBody>
      </p:sp>
      <p:grpSp>
        <p:nvGrpSpPr>
          <p:cNvPr id="51233" name="Group 12">
            <a:extLst>
              <a:ext uri="{FF2B5EF4-FFF2-40B4-BE49-F238E27FC236}">
                <a16:creationId xmlns:a16="http://schemas.microsoft.com/office/drawing/2014/main" id="{9CF750DD-6FDD-41FC-8276-C7CC3E1AF4F6}"/>
              </a:ext>
            </a:extLst>
          </p:cNvPr>
          <p:cNvGrpSpPr>
            <a:grpSpLocks/>
          </p:cNvGrpSpPr>
          <p:nvPr/>
        </p:nvGrpSpPr>
        <p:grpSpPr bwMode="auto">
          <a:xfrm>
            <a:off x="323850" y="4287838"/>
            <a:ext cx="2755900" cy="731837"/>
            <a:chOff x="285298" y="1988840"/>
            <a:chExt cx="2755534" cy="732289"/>
          </a:xfrm>
        </p:grpSpPr>
        <p:grpSp>
          <p:nvGrpSpPr>
            <p:cNvPr id="51246" name="Group 11">
              <a:extLst>
                <a:ext uri="{FF2B5EF4-FFF2-40B4-BE49-F238E27FC236}">
                  <a16:creationId xmlns:a16="http://schemas.microsoft.com/office/drawing/2014/main" id="{00464AEB-0892-47DB-9729-475A54E1765E}"/>
                </a:ext>
              </a:extLst>
            </p:cNvPr>
            <p:cNvGrpSpPr>
              <a:grpSpLocks/>
            </p:cNvGrpSpPr>
            <p:nvPr/>
          </p:nvGrpSpPr>
          <p:grpSpPr bwMode="auto">
            <a:xfrm>
              <a:off x="285298" y="1988840"/>
              <a:ext cx="2702526" cy="685362"/>
              <a:chOff x="234356" y="2695668"/>
              <a:chExt cx="2702526" cy="685362"/>
            </a:xfrm>
          </p:grpSpPr>
          <p:grpSp>
            <p:nvGrpSpPr>
              <p:cNvPr id="51248" name="Group 6">
                <a:extLst>
                  <a:ext uri="{FF2B5EF4-FFF2-40B4-BE49-F238E27FC236}">
                    <a16:creationId xmlns:a16="http://schemas.microsoft.com/office/drawing/2014/main" id="{2FF95DB1-7379-47E3-803B-E64F8E19D1E1}"/>
                  </a:ext>
                </a:extLst>
              </p:cNvPr>
              <p:cNvGrpSpPr>
                <a:grpSpLocks/>
              </p:cNvGrpSpPr>
              <p:nvPr/>
            </p:nvGrpSpPr>
            <p:grpSpPr bwMode="auto">
              <a:xfrm>
                <a:off x="1381466" y="2695668"/>
                <a:ext cx="1555416" cy="685362"/>
                <a:chOff x="4288290" y="2005318"/>
                <a:chExt cx="1555416" cy="685362"/>
              </a:xfrm>
            </p:grpSpPr>
            <p:grpSp>
              <p:nvGrpSpPr>
                <p:cNvPr id="51252" name="Group 26">
                  <a:extLst>
                    <a:ext uri="{FF2B5EF4-FFF2-40B4-BE49-F238E27FC236}">
                      <a16:creationId xmlns:a16="http://schemas.microsoft.com/office/drawing/2014/main" id="{57521CAA-5FBB-49EB-98E7-73F4F447ECF3}"/>
                    </a:ext>
                  </a:extLst>
                </p:cNvPr>
                <p:cNvGrpSpPr>
                  <a:grpSpLocks/>
                </p:cNvGrpSpPr>
                <p:nvPr/>
              </p:nvGrpSpPr>
              <p:grpSpPr bwMode="auto">
                <a:xfrm>
                  <a:off x="5364088" y="2005318"/>
                  <a:ext cx="479618" cy="685362"/>
                  <a:chOff x="3004881" y="4160838"/>
                  <a:chExt cx="479618" cy="685362"/>
                </a:xfrm>
              </p:grpSpPr>
              <p:sp>
                <p:nvSpPr>
                  <p:cNvPr id="51254" name="Rectangle 7">
                    <a:extLst>
                      <a:ext uri="{FF2B5EF4-FFF2-40B4-BE49-F238E27FC236}">
                        <a16:creationId xmlns:a16="http://schemas.microsoft.com/office/drawing/2014/main" id="{D90847D0-989B-45D2-A67D-39D4D857BD77}"/>
                      </a:ext>
                    </a:extLst>
                  </p:cNvPr>
                  <p:cNvSpPr>
                    <a:spLocks noChangeArrowheads="1"/>
                  </p:cNvSpPr>
                  <p:nvPr/>
                </p:nvSpPr>
                <p:spPr bwMode="auto">
                  <a:xfrm>
                    <a:off x="3018133" y="4160838"/>
                    <a:ext cx="3978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v</a:t>
                    </a:r>
                    <a:r>
                      <a:rPr lang="en-US" altLang="en-US" b="1" baseline="30000">
                        <a:solidFill>
                          <a:srgbClr val="9933FF"/>
                        </a:solidFill>
                      </a:rPr>
                      <a:t>2</a:t>
                    </a:r>
                    <a:endParaRPr lang="en-IN" altLang="en-US">
                      <a:solidFill>
                        <a:srgbClr val="FF00FF"/>
                      </a:solidFill>
                    </a:endParaRPr>
                  </a:p>
                </p:txBody>
              </p:sp>
              <p:sp>
                <p:nvSpPr>
                  <p:cNvPr id="51255" name="Rectangle 9">
                    <a:extLst>
                      <a:ext uri="{FF2B5EF4-FFF2-40B4-BE49-F238E27FC236}">
                        <a16:creationId xmlns:a16="http://schemas.microsoft.com/office/drawing/2014/main" id="{CC1FA901-B50B-44F8-A053-C16C26ECE0E7}"/>
                      </a:ext>
                    </a:extLst>
                  </p:cNvPr>
                  <p:cNvSpPr>
                    <a:spLocks noChangeArrowheads="1"/>
                  </p:cNvSpPr>
                  <p:nvPr/>
                </p:nvSpPr>
                <p:spPr bwMode="auto">
                  <a:xfrm>
                    <a:off x="3004881" y="4476868"/>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rg </a:t>
                    </a:r>
                    <a:endParaRPr lang="en-IN" altLang="en-US">
                      <a:solidFill>
                        <a:srgbClr val="FF00FF"/>
                      </a:solidFill>
                    </a:endParaRPr>
                  </a:p>
                </p:txBody>
              </p:sp>
              <p:cxnSp>
                <p:nvCxnSpPr>
                  <p:cNvPr id="94" name="Straight Connector 93">
                    <a:extLst>
                      <a:ext uri="{FF2B5EF4-FFF2-40B4-BE49-F238E27FC236}">
                        <a16:creationId xmlns:a16="http://schemas.microsoft.com/office/drawing/2014/main" id="{977A980E-7152-461C-A8CA-D457EBFA9DE2}"/>
                      </a:ext>
                    </a:extLst>
                  </p:cNvPr>
                  <p:cNvCxnSpPr/>
                  <p:nvPr/>
                </p:nvCxnSpPr>
                <p:spPr bwMode="auto">
                  <a:xfrm>
                    <a:off x="3016876" y="4516658"/>
                    <a:ext cx="380949" cy="0"/>
                  </a:xfrm>
                  <a:prstGeom prst="line">
                    <a:avLst/>
                  </a:prstGeom>
                  <a:ln w="19050">
                    <a:solidFill>
                      <a:srgbClr val="9933FF"/>
                    </a:solidFill>
                  </a:ln>
                </p:spPr>
                <p:style>
                  <a:lnRef idx="1">
                    <a:schemeClr val="accent1"/>
                  </a:lnRef>
                  <a:fillRef idx="0">
                    <a:schemeClr val="accent1"/>
                  </a:fillRef>
                  <a:effectRef idx="0">
                    <a:schemeClr val="accent1"/>
                  </a:effectRef>
                  <a:fontRef idx="minor">
                    <a:schemeClr val="tx1"/>
                  </a:fontRef>
                </p:style>
              </p:cxnSp>
            </p:grpSp>
            <p:sp>
              <p:nvSpPr>
                <p:cNvPr id="51253" name="Rectangle 27">
                  <a:extLst>
                    <a:ext uri="{FF2B5EF4-FFF2-40B4-BE49-F238E27FC236}">
                      <a16:creationId xmlns:a16="http://schemas.microsoft.com/office/drawing/2014/main" id="{D584E34A-4590-4D3B-B991-A3AA5B040022}"/>
                    </a:ext>
                  </a:extLst>
                </p:cNvPr>
                <p:cNvSpPr>
                  <a:spLocks noChangeArrowheads="1"/>
                </p:cNvSpPr>
                <p:nvPr/>
              </p:nvSpPr>
              <p:spPr bwMode="auto">
                <a:xfrm>
                  <a:off x="4288290" y="2176020"/>
                  <a:ext cx="1147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 tan </a:t>
                  </a:r>
                  <a:r>
                    <a:rPr lang="en-US" altLang="en-US" b="1">
                      <a:solidFill>
                        <a:srgbClr val="9933FF"/>
                      </a:solidFill>
                      <a:sym typeface="Symbol" panose="05050102010706020507" pitchFamily="18" charset="2"/>
                    </a:rPr>
                    <a:t>  =</a:t>
                  </a:r>
                  <a:endParaRPr lang="en-US" altLang="en-US" b="1">
                    <a:solidFill>
                      <a:srgbClr val="9933FF"/>
                    </a:solidFill>
                  </a:endParaRPr>
                </a:p>
              </p:txBody>
            </p:sp>
          </p:grpSp>
          <p:grpSp>
            <p:nvGrpSpPr>
              <p:cNvPr id="51249" name="Group 10">
                <a:extLst>
                  <a:ext uri="{FF2B5EF4-FFF2-40B4-BE49-F238E27FC236}">
                    <a16:creationId xmlns:a16="http://schemas.microsoft.com/office/drawing/2014/main" id="{56CCFB17-8F94-4F77-8110-A4D7B673583F}"/>
                  </a:ext>
                </a:extLst>
              </p:cNvPr>
              <p:cNvGrpSpPr>
                <a:grpSpLocks/>
              </p:cNvGrpSpPr>
              <p:nvPr/>
            </p:nvGrpSpPr>
            <p:grpSpPr bwMode="auto">
              <a:xfrm>
                <a:off x="234356" y="2872553"/>
                <a:ext cx="1303759" cy="369332"/>
                <a:chOff x="234356" y="2872553"/>
                <a:chExt cx="1303759" cy="369332"/>
              </a:xfrm>
            </p:grpSpPr>
            <p:sp>
              <p:nvSpPr>
                <p:cNvPr id="51250" name="Rectangle 7">
                  <a:extLst>
                    <a:ext uri="{FF2B5EF4-FFF2-40B4-BE49-F238E27FC236}">
                      <a16:creationId xmlns:a16="http://schemas.microsoft.com/office/drawing/2014/main" id="{3B1ADA28-8AB8-4192-8E26-9395B0EDDE57}"/>
                    </a:ext>
                  </a:extLst>
                </p:cNvPr>
                <p:cNvSpPr>
                  <a:spLocks noChangeArrowheads="1"/>
                </p:cNvSpPr>
                <p:nvPr/>
              </p:nvSpPr>
              <p:spPr bwMode="auto">
                <a:xfrm>
                  <a:off x="234356" y="2872553"/>
                  <a:ext cx="10054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(2) / (1) </a:t>
                  </a:r>
                  <a:endParaRPr lang="en-IN" altLang="en-US"/>
                </a:p>
              </p:txBody>
            </p:sp>
            <p:sp>
              <p:nvSpPr>
                <p:cNvPr id="51251" name="Rectangle 8">
                  <a:extLst>
                    <a:ext uri="{FF2B5EF4-FFF2-40B4-BE49-F238E27FC236}">
                      <a16:creationId xmlns:a16="http://schemas.microsoft.com/office/drawing/2014/main" id="{EB51026D-CDE1-40AC-8C8D-1414EB96ACBD}"/>
                    </a:ext>
                  </a:extLst>
                </p:cNvPr>
                <p:cNvSpPr>
                  <a:spLocks noChangeArrowheads="1"/>
                </p:cNvSpPr>
                <p:nvPr/>
              </p:nvSpPr>
              <p:spPr bwMode="auto">
                <a:xfrm>
                  <a:off x="1061703" y="2872553"/>
                  <a:ext cx="476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sym typeface="Symbol" panose="05050102010706020507" pitchFamily="18" charset="2"/>
                    </a:rPr>
                    <a:t> </a:t>
                  </a:r>
                  <a:endParaRPr lang="en-IN" altLang="en-US"/>
                </a:p>
              </p:txBody>
            </p:sp>
          </p:grpSp>
        </p:grpSp>
        <p:sp>
          <p:nvSpPr>
            <p:cNvPr id="78" name="Rounded Rectangle 77">
              <a:extLst>
                <a:ext uri="{FF2B5EF4-FFF2-40B4-BE49-F238E27FC236}">
                  <a16:creationId xmlns:a16="http://schemas.microsoft.com/office/drawing/2014/main" id="{500A9CC6-31FF-4F6A-BC80-73E16DDB1714}"/>
                </a:ext>
              </a:extLst>
            </p:cNvPr>
            <p:cNvSpPr/>
            <p:nvPr/>
          </p:nvSpPr>
          <p:spPr bwMode="auto">
            <a:xfrm>
              <a:off x="1485289" y="2047613"/>
              <a:ext cx="1555543" cy="673516"/>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9966"/>
                </a:solidFill>
              </a:endParaRPr>
            </a:p>
          </p:txBody>
        </p:sp>
      </p:grpSp>
      <p:grpSp>
        <p:nvGrpSpPr>
          <p:cNvPr id="51234" name="Group 14">
            <a:extLst>
              <a:ext uri="{FF2B5EF4-FFF2-40B4-BE49-F238E27FC236}">
                <a16:creationId xmlns:a16="http://schemas.microsoft.com/office/drawing/2014/main" id="{917AA9CE-0BEE-4D25-950F-64CEA597FC33}"/>
              </a:ext>
            </a:extLst>
          </p:cNvPr>
          <p:cNvGrpSpPr>
            <a:grpSpLocks/>
          </p:cNvGrpSpPr>
          <p:nvPr/>
        </p:nvGrpSpPr>
        <p:grpSpPr bwMode="auto">
          <a:xfrm>
            <a:off x="3314700" y="4271963"/>
            <a:ext cx="2336800" cy="812800"/>
            <a:chOff x="3995936" y="2404426"/>
            <a:chExt cx="2335963" cy="811828"/>
          </a:xfrm>
        </p:grpSpPr>
        <p:sp>
          <p:nvSpPr>
            <p:cNvPr id="51237" name="Rectangle 18">
              <a:extLst>
                <a:ext uri="{FF2B5EF4-FFF2-40B4-BE49-F238E27FC236}">
                  <a16:creationId xmlns:a16="http://schemas.microsoft.com/office/drawing/2014/main" id="{B09C7AC3-868C-40C6-8992-FE1547AC9649}"/>
                </a:ext>
              </a:extLst>
            </p:cNvPr>
            <p:cNvSpPr>
              <a:spLocks noChangeArrowheads="1"/>
            </p:cNvSpPr>
            <p:nvPr/>
          </p:nvSpPr>
          <p:spPr bwMode="auto">
            <a:xfrm>
              <a:off x="3995936" y="2600561"/>
              <a:ext cx="415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or</a:t>
              </a:r>
              <a:endParaRPr lang="en-IN" altLang="en-US"/>
            </a:p>
          </p:txBody>
        </p:sp>
        <p:grpSp>
          <p:nvGrpSpPr>
            <p:cNvPr id="51238" name="Group 41">
              <a:extLst>
                <a:ext uri="{FF2B5EF4-FFF2-40B4-BE49-F238E27FC236}">
                  <a16:creationId xmlns:a16="http://schemas.microsoft.com/office/drawing/2014/main" id="{C896FB31-04E1-4E23-A075-4AB7F7B4D655}"/>
                </a:ext>
              </a:extLst>
            </p:cNvPr>
            <p:cNvGrpSpPr>
              <a:grpSpLocks/>
            </p:cNvGrpSpPr>
            <p:nvPr/>
          </p:nvGrpSpPr>
          <p:grpSpPr bwMode="auto">
            <a:xfrm>
              <a:off x="4644008" y="2444208"/>
              <a:ext cx="1511728" cy="685362"/>
              <a:chOff x="4331978" y="2005318"/>
              <a:chExt cx="1511728" cy="685362"/>
            </a:xfrm>
          </p:grpSpPr>
          <p:grpSp>
            <p:nvGrpSpPr>
              <p:cNvPr id="51241" name="Group 45">
                <a:extLst>
                  <a:ext uri="{FF2B5EF4-FFF2-40B4-BE49-F238E27FC236}">
                    <a16:creationId xmlns:a16="http://schemas.microsoft.com/office/drawing/2014/main" id="{E2F77366-0754-4B62-8411-1ADE544BCA10}"/>
                  </a:ext>
                </a:extLst>
              </p:cNvPr>
              <p:cNvGrpSpPr>
                <a:grpSpLocks/>
              </p:cNvGrpSpPr>
              <p:nvPr/>
            </p:nvGrpSpPr>
            <p:grpSpPr bwMode="auto">
              <a:xfrm>
                <a:off x="5364088" y="2005318"/>
                <a:ext cx="479618" cy="685362"/>
                <a:chOff x="3004881" y="4160838"/>
                <a:chExt cx="479618" cy="685362"/>
              </a:xfrm>
            </p:grpSpPr>
            <p:sp>
              <p:nvSpPr>
                <p:cNvPr id="51243" name="Rectangle 7">
                  <a:extLst>
                    <a:ext uri="{FF2B5EF4-FFF2-40B4-BE49-F238E27FC236}">
                      <a16:creationId xmlns:a16="http://schemas.microsoft.com/office/drawing/2014/main" id="{BE9ECA2C-2336-41A4-A42A-E18E7ECD2EF6}"/>
                    </a:ext>
                  </a:extLst>
                </p:cNvPr>
                <p:cNvSpPr>
                  <a:spLocks noChangeArrowheads="1"/>
                </p:cNvSpPr>
                <p:nvPr/>
              </p:nvSpPr>
              <p:spPr bwMode="auto">
                <a:xfrm>
                  <a:off x="3018133" y="4160838"/>
                  <a:ext cx="3978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v</a:t>
                  </a:r>
                  <a:r>
                    <a:rPr lang="en-US" altLang="en-US" b="1" baseline="30000">
                      <a:solidFill>
                        <a:srgbClr val="9933FF"/>
                      </a:solidFill>
                    </a:rPr>
                    <a:t>2</a:t>
                  </a:r>
                  <a:endParaRPr lang="en-IN" altLang="en-US">
                    <a:solidFill>
                      <a:srgbClr val="FF00FF"/>
                    </a:solidFill>
                  </a:endParaRPr>
                </a:p>
              </p:txBody>
            </p:sp>
            <p:sp>
              <p:nvSpPr>
                <p:cNvPr id="51244" name="Rectangle 9">
                  <a:extLst>
                    <a:ext uri="{FF2B5EF4-FFF2-40B4-BE49-F238E27FC236}">
                      <a16:creationId xmlns:a16="http://schemas.microsoft.com/office/drawing/2014/main" id="{F6A0FCB6-45B4-4462-9755-2242113C396B}"/>
                    </a:ext>
                  </a:extLst>
                </p:cNvPr>
                <p:cNvSpPr>
                  <a:spLocks noChangeArrowheads="1"/>
                </p:cNvSpPr>
                <p:nvPr/>
              </p:nvSpPr>
              <p:spPr bwMode="auto">
                <a:xfrm>
                  <a:off x="3004881" y="4476868"/>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rPr>
                    <a:t>rg </a:t>
                  </a:r>
                  <a:endParaRPr lang="en-IN" altLang="en-US">
                    <a:solidFill>
                      <a:srgbClr val="FF00FF"/>
                    </a:solidFill>
                  </a:endParaRPr>
                </a:p>
              </p:txBody>
            </p:sp>
            <p:cxnSp>
              <p:nvCxnSpPr>
                <p:cNvPr id="106" name="Straight Connector 105">
                  <a:extLst>
                    <a:ext uri="{FF2B5EF4-FFF2-40B4-BE49-F238E27FC236}">
                      <a16:creationId xmlns:a16="http://schemas.microsoft.com/office/drawing/2014/main" id="{90650AE5-5AA0-4290-B71F-43D7DAE82752}"/>
                    </a:ext>
                  </a:extLst>
                </p:cNvPr>
                <p:cNvCxnSpPr/>
                <p:nvPr/>
              </p:nvCxnSpPr>
              <p:spPr bwMode="auto">
                <a:xfrm>
                  <a:off x="3005260" y="4515870"/>
                  <a:ext cx="391971" cy="0"/>
                </a:xfrm>
                <a:prstGeom prst="line">
                  <a:avLst/>
                </a:prstGeom>
                <a:ln w="19050">
                  <a:solidFill>
                    <a:srgbClr val="9933FF"/>
                  </a:solidFill>
                </a:ln>
              </p:spPr>
              <p:style>
                <a:lnRef idx="1">
                  <a:schemeClr val="accent1"/>
                </a:lnRef>
                <a:fillRef idx="0">
                  <a:schemeClr val="accent1"/>
                </a:fillRef>
                <a:effectRef idx="0">
                  <a:schemeClr val="accent1"/>
                </a:effectRef>
                <a:fontRef idx="minor">
                  <a:schemeClr val="tx1"/>
                </a:fontRef>
              </p:style>
            </p:cxnSp>
          </p:grpSp>
          <p:sp>
            <p:nvSpPr>
              <p:cNvPr id="51242" name="Rectangle 46">
                <a:extLst>
                  <a:ext uri="{FF2B5EF4-FFF2-40B4-BE49-F238E27FC236}">
                    <a16:creationId xmlns:a16="http://schemas.microsoft.com/office/drawing/2014/main" id="{9E2E7472-D08D-4E3F-9347-65D504E79E83}"/>
                  </a:ext>
                </a:extLst>
              </p:cNvPr>
              <p:cNvSpPr>
                <a:spLocks noChangeArrowheads="1"/>
              </p:cNvSpPr>
              <p:nvPr/>
            </p:nvSpPr>
            <p:spPr bwMode="auto">
              <a:xfrm>
                <a:off x="4331978" y="2176020"/>
                <a:ext cx="10536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33FF"/>
                    </a:solidFill>
                    <a:sym typeface="Symbol" panose="05050102010706020507" pitchFamily="18" charset="2"/>
                  </a:rPr>
                  <a:t> =</a:t>
                </a:r>
                <a:r>
                  <a:rPr lang="en-US" altLang="en-US" b="1">
                    <a:solidFill>
                      <a:srgbClr val="9933FF"/>
                    </a:solidFill>
                  </a:rPr>
                  <a:t> tan</a:t>
                </a:r>
                <a:r>
                  <a:rPr lang="en-US" altLang="en-US" b="1" baseline="30000">
                    <a:solidFill>
                      <a:srgbClr val="9900FF"/>
                    </a:solidFill>
                    <a:sym typeface="Symbol" panose="05050102010706020507" pitchFamily="18" charset="2"/>
                  </a:rPr>
                  <a:t>-1</a:t>
                </a:r>
                <a:endParaRPr lang="en-US" altLang="en-US" b="1">
                  <a:solidFill>
                    <a:srgbClr val="9933FF"/>
                  </a:solidFill>
                </a:endParaRPr>
              </a:p>
            </p:txBody>
          </p:sp>
        </p:grpSp>
        <p:sp>
          <p:nvSpPr>
            <p:cNvPr id="100" name="Rounded Rectangle 99">
              <a:extLst>
                <a:ext uri="{FF2B5EF4-FFF2-40B4-BE49-F238E27FC236}">
                  <a16:creationId xmlns:a16="http://schemas.microsoft.com/office/drawing/2014/main" id="{438F7BF5-AD9C-45D7-AD73-E598F063CFDB}"/>
                </a:ext>
              </a:extLst>
            </p:cNvPr>
            <p:cNvSpPr/>
            <p:nvPr/>
          </p:nvSpPr>
          <p:spPr bwMode="auto">
            <a:xfrm>
              <a:off x="4606905" y="2404426"/>
              <a:ext cx="1724994" cy="811828"/>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9966"/>
                </a:solidFill>
              </a:endParaRPr>
            </a:p>
          </p:txBody>
        </p:sp>
        <p:sp>
          <p:nvSpPr>
            <p:cNvPr id="101" name="Double Bracket 100">
              <a:extLst>
                <a:ext uri="{FF2B5EF4-FFF2-40B4-BE49-F238E27FC236}">
                  <a16:creationId xmlns:a16="http://schemas.microsoft.com/office/drawing/2014/main" id="{714D9D22-9053-48FC-A143-0BB00E228316}"/>
                </a:ext>
              </a:extLst>
            </p:cNvPr>
            <p:cNvSpPr/>
            <p:nvPr/>
          </p:nvSpPr>
          <p:spPr>
            <a:xfrm>
              <a:off x="5622541" y="2475778"/>
              <a:ext cx="552252" cy="673881"/>
            </a:xfrm>
            <a:prstGeom prst="bracketPair">
              <a:avLst/>
            </a:prstGeom>
            <a:ln>
              <a:solidFill>
                <a:srgbClr val="9933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51235" name="Group 8">
            <a:extLst>
              <a:ext uri="{FF2B5EF4-FFF2-40B4-BE49-F238E27FC236}">
                <a16:creationId xmlns:a16="http://schemas.microsoft.com/office/drawing/2014/main" id="{2D30EFC6-8909-4FB3-9ED0-2A59EF4F6670}"/>
              </a:ext>
            </a:extLst>
          </p:cNvPr>
          <p:cNvGrpSpPr>
            <a:grpSpLocks/>
          </p:cNvGrpSpPr>
          <p:nvPr/>
        </p:nvGrpSpPr>
        <p:grpSpPr bwMode="auto">
          <a:xfrm>
            <a:off x="4583113" y="6153150"/>
            <a:ext cx="2005012" cy="539750"/>
            <a:chOff x="5014913" y="5949280"/>
            <a:chExt cx="2005459" cy="539750"/>
          </a:xfrm>
        </p:grpSpPr>
        <p:grpSp>
          <p:nvGrpSpPr>
            <p:cNvPr id="6" name="Group 7">
              <a:extLst>
                <a:ext uri="{FF2B5EF4-FFF2-40B4-BE49-F238E27FC236}">
                  <a16:creationId xmlns:a16="http://schemas.microsoft.com/office/drawing/2014/main" id="{DF1BAF87-1DB8-4440-BDB5-BA3A104922E2}"/>
                </a:ext>
              </a:extLst>
            </p:cNvPr>
            <p:cNvGrpSpPr>
              <a:grpSpLocks/>
            </p:cNvGrpSpPr>
            <p:nvPr/>
          </p:nvGrpSpPr>
          <p:grpSpPr bwMode="auto">
            <a:xfrm>
              <a:off x="5044092" y="5999034"/>
              <a:ext cx="1976280" cy="369332"/>
              <a:chOff x="5044092" y="5999034"/>
              <a:chExt cx="1976280" cy="369332"/>
            </a:xfrm>
          </p:grpSpPr>
          <p:sp>
            <p:nvSpPr>
              <p:cNvPr id="7" name="Text Box 278">
                <a:extLst>
                  <a:ext uri="{FF2B5EF4-FFF2-40B4-BE49-F238E27FC236}">
                    <a16:creationId xmlns:a16="http://schemas.microsoft.com/office/drawing/2014/main" id="{8F3436CA-A439-4150-BB02-FA8268C007D1}"/>
                  </a:ext>
                </a:extLst>
              </p:cNvPr>
              <p:cNvSpPr txBox="1">
                <a:spLocks noChangeArrowheads="1"/>
              </p:cNvSpPr>
              <p:nvPr/>
            </p:nvSpPr>
            <p:spPr bwMode="auto">
              <a:xfrm>
                <a:off x="5044092" y="5999034"/>
                <a:ext cx="1976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anose="05050102010706020507" pitchFamily="18" charset="2"/>
                  <a:buNone/>
                </a:pPr>
                <a:r>
                  <a:rPr lang="en-US" altLang="en-US" b="1">
                    <a:solidFill>
                      <a:srgbClr val="FFFF00"/>
                    </a:solidFill>
                  </a:rPr>
                  <a:t>v</a:t>
                </a:r>
                <a:r>
                  <a:rPr lang="en-US" altLang="en-US" b="1" baseline="-25000">
                    <a:solidFill>
                      <a:srgbClr val="FFFF00"/>
                    </a:solidFill>
                  </a:rPr>
                  <a:t>max</a:t>
                </a:r>
                <a:r>
                  <a:rPr lang="en-US" altLang="en-US" b="1">
                    <a:solidFill>
                      <a:srgbClr val="FFFF00"/>
                    </a:solidFill>
                  </a:rPr>
                  <a:t> </a:t>
                </a:r>
                <a:r>
                  <a:rPr lang="en-US" altLang="en-US" b="1">
                    <a:solidFill>
                      <a:srgbClr val="FFFF00"/>
                    </a:solidFill>
                    <a:sym typeface="Symbol" panose="05050102010706020507" pitchFamily="18" charset="2"/>
                  </a:rPr>
                  <a:t>=</a:t>
                </a:r>
                <a:r>
                  <a:rPr lang="en-US" altLang="en-US" b="1">
                    <a:solidFill>
                      <a:srgbClr val="FFFF00"/>
                    </a:solidFill>
                  </a:rPr>
                  <a:t> </a:t>
                </a:r>
                <a:r>
                  <a:rPr lang="en-US" altLang="en-US" b="1">
                    <a:solidFill>
                      <a:srgbClr val="FFFF00"/>
                    </a:solidFill>
                    <a:sym typeface="Symbol" panose="05050102010706020507" pitchFamily="18" charset="2"/>
                  </a:rPr>
                  <a:t> </a:t>
                </a:r>
                <a:r>
                  <a:rPr lang="en-US" altLang="en-US" b="1">
                    <a:solidFill>
                      <a:srgbClr val="FFFF00"/>
                    </a:solidFill>
                  </a:rPr>
                  <a:t>rg tan </a:t>
                </a:r>
                <a:r>
                  <a:rPr lang="en-US" altLang="en-US" b="1">
                    <a:solidFill>
                      <a:srgbClr val="FFFF00"/>
                    </a:solidFill>
                    <a:sym typeface="Symbol" panose="05050102010706020507" pitchFamily="18" charset="2"/>
                  </a:rPr>
                  <a:t> </a:t>
                </a:r>
                <a:endParaRPr lang="en-US" altLang="en-US" b="1">
                  <a:solidFill>
                    <a:srgbClr val="FFFF00"/>
                  </a:solidFill>
                </a:endParaRPr>
              </a:p>
            </p:txBody>
          </p:sp>
          <p:cxnSp>
            <p:nvCxnSpPr>
              <p:cNvPr id="113" name="Straight Connector 112">
                <a:extLst>
                  <a:ext uri="{FF2B5EF4-FFF2-40B4-BE49-F238E27FC236}">
                    <a16:creationId xmlns:a16="http://schemas.microsoft.com/office/drawing/2014/main" id="{132721AF-965D-4B38-97CF-7BB14524B0AE}"/>
                  </a:ext>
                </a:extLst>
              </p:cNvPr>
              <p:cNvCxnSpPr/>
              <p:nvPr/>
            </p:nvCxnSpPr>
            <p:spPr bwMode="auto">
              <a:xfrm>
                <a:off x="5939044" y="6050880"/>
                <a:ext cx="909840" cy="0"/>
              </a:xfrm>
              <a:prstGeom prst="line">
                <a:avLst/>
              </a:prstGeom>
              <a:ln>
                <a:solidFill>
                  <a:srgbClr val="FFFF99"/>
                </a:solidFill>
              </a:ln>
            </p:spPr>
            <p:style>
              <a:lnRef idx="1">
                <a:schemeClr val="accent1"/>
              </a:lnRef>
              <a:fillRef idx="0">
                <a:schemeClr val="accent1"/>
              </a:fillRef>
              <a:effectRef idx="0">
                <a:schemeClr val="accent1"/>
              </a:effectRef>
              <a:fontRef idx="minor">
                <a:schemeClr val="tx1"/>
              </a:fontRef>
            </p:style>
          </p:cxnSp>
        </p:grpSp>
        <p:sp>
          <p:nvSpPr>
            <p:cNvPr id="109" name="Rounded Rectangle 108">
              <a:extLst>
                <a:ext uri="{FF2B5EF4-FFF2-40B4-BE49-F238E27FC236}">
                  <a16:creationId xmlns:a16="http://schemas.microsoft.com/office/drawing/2014/main" id="{5C309A18-BBF9-43F3-A899-590AA9321424}"/>
                </a:ext>
              </a:extLst>
            </p:cNvPr>
            <p:cNvSpPr/>
            <p:nvPr/>
          </p:nvSpPr>
          <p:spPr bwMode="auto">
            <a:xfrm>
              <a:off x="5014913" y="5949280"/>
              <a:ext cx="1978466" cy="539750"/>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FF00"/>
                </a:solidFill>
              </a:endParaRPr>
            </a:p>
          </p:txBody>
        </p:sp>
      </p:grpSp>
      <p:sp>
        <p:nvSpPr>
          <p:cNvPr id="51236" name="Rectangle 9">
            <a:extLst>
              <a:ext uri="{FF2B5EF4-FFF2-40B4-BE49-F238E27FC236}">
                <a16:creationId xmlns:a16="http://schemas.microsoft.com/office/drawing/2014/main" id="{98E4F5E4-78E1-4C6F-BB7E-938FF43D40FE}"/>
              </a:ext>
            </a:extLst>
          </p:cNvPr>
          <p:cNvSpPr>
            <a:spLocks noChangeArrowheads="1"/>
          </p:cNvSpPr>
          <p:nvPr/>
        </p:nvSpPr>
        <p:spPr bwMode="auto">
          <a:xfrm>
            <a:off x="3214688" y="3275013"/>
            <a:ext cx="330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9933"/>
                </a:solidFill>
              </a:rPr>
              <a:t>(where </a:t>
            </a:r>
            <a:r>
              <a:rPr lang="en-US" altLang="en-US" b="1">
                <a:solidFill>
                  <a:srgbClr val="9900FF"/>
                </a:solidFill>
              </a:rPr>
              <a:t>N</a:t>
            </a:r>
            <a:r>
              <a:rPr lang="en-US" altLang="en-US" b="1" baseline="-25000">
                <a:solidFill>
                  <a:srgbClr val="339933"/>
                </a:solidFill>
              </a:rPr>
              <a:t> </a:t>
            </a:r>
            <a:r>
              <a:rPr lang="en-US" altLang="en-US" b="1">
                <a:solidFill>
                  <a:srgbClr val="339933"/>
                </a:solidFill>
              </a:rPr>
              <a:t>=</a:t>
            </a:r>
            <a:r>
              <a:rPr lang="en-US" altLang="en-US" b="1" baseline="-25000">
                <a:solidFill>
                  <a:srgbClr val="339933"/>
                </a:solidFill>
              </a:rPr>
              <a:t> </a:t>
            </a:r>
            <a:r>
              <a:rPr lang="en-US" altLang="en-US" b="1">
                <a:solidFill>
                  <a:srgbClr val="9900FF"/>
                </a:solidFill>
              </a:rPr>
              <a:t>N</a:t>
            </a:r>
            <a:r>
              <a:rPr lang="en-US" altLang="en-US" b="1" baseline="-25000">
                <a:solidFill>
                  <a:srgbClr val="990000"/>
                </a:solidFill>
              </a:rPr>
              <a:t> </a:t>
            </a:r>
            <a:r>
              <a:rPr lang="en-US" altLang="en-US" b="1" baseline="-25000">
                <a:solidFill>
                  <a:srgbClr val="9900FF"/>
                </a:solidFill>
              </a:rPr>
              <a:t>1</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00"/>
                </a:solidFill>
              </a:rPr>
              <a:t> </a:t>
            </a:r>
            <a:r>
              <a:rPr lang="en-US" altLang="en-US" b="1" baseline="-25000">
                <a:solidFill>
                  <a:srgbClr val="9900FF"/>
                </a:solidFill>
              </a:rPr>
              <a:t>2</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00"/>
                </a:solidFill>
              </a:rPr>
              <a:t> </a:t>
            </a:r>
            <a:r>
              <a:rPr lang="en-US" altLang="en-US" b="1" baseline="-25000">
                <a:solidFill>
                  <a:srgbClr val="9900FF"/>
                </a:solidFill>
              </a:rPr>
              <a:t>3</a:t>
            </a:r>
            <a:r>
              <a:rPr lang="en-US" altLang="en-US" b="1" baseline="-25000">
                <a:solidFill>
                  <a:srgbClr val="990000"/>
                </a:solidFill>
              </a:rPr>
              <a:t> </a:t>
            </a:r>
            <a:r>
              <a:rPr lang="en-US" altLang="en-US" b="1">
                <a:solidFill>
                  <a:srgbClr val="339933"/>
                </a:solidFill>
              </a:rPr>
              <a:t>+</a:t>
            </a:r>
            <a:r>
              <a:rPr lang="en-US" altLang="en-US" b="1" baseline="-25000">
                <a:solidFill>
                  <a:srgbClr val="990000"/>
                </a:solidFill>
              </a:rPr>
              <a:t> </a:t>
            </a:r>
            <a:r>
              <a:rPr lang="en-US" altLang="en-US" b="1">
                <a:solidFill>
                  <a:srgbClr val="9900FF"/>
                </a:solidFill>
              </a:rPr>
              <a:t>N</a:t>
            </a:r>
            <a:r>
              <a:rPr lang="en-US" altLang="en-US" b="1" baseline="-25000">
                <a:solidFill>
                  <a:srgbClr val="990000"/>
                </a:solidFill>
              </a:rPr>
              <a:t> </a:t>
            </a:r>
            <a:r>
              <a:rPr lang="en-US" altLang="en-US" b="1" baseline="-25000">
                <a:solidFill>
                  <a:srgbClr val="9900FF"/>
                </a:solidFill>
              </a:rPr>
              <a:t>4</a:t>
            </a:r>
            <a:r>
              <a:rPr lang="en-US" altLang="en-US" b="1">
                <a:solidFill>
                  <a:srgbClr val="339933"/>
                </a:solidFill>
              </a:rPr>
              <a:t>)</a:t>
            </a:r>
          </a:p>
        </p:txBody>
      </p:sp>
      <p:sp>
        <p:nvSpPr>
          <p:cNvPr id="114" name="Text Box 52">
            <a:extLst>
              <a:ext uri="{FF2B5EF4-FFF2-40B4-BE49-F238E27FC236}">
                <a16:creationId xmlns:a16="http://schemas.microsoft.com/office/drawing/2014/main" id="{3C3E2F9D-5FF1-4351-8C99-68FB9C843FDC}"/>
              </a:ext>
            </a:extLst>
          </p:cNvPr>
          <p:cNvSpPr txBox="1">
            <a:spLocks noChangeArrowheads="1"/>
          </p:cNvSpPr>
          <p:nvPr/>
        </p:nvSpPr>
        <p:spPr bwMode="auto">
          <a:xfrm>
            <a:off x="250825" y="2852738"/>
            <a:ext cx="4941888"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00"/>
                </a:solidFill>
                <a:sym typeface="Symbol" panose="05050102010706020507" pitchFamily="18" charset="2"/>
              </a:rPr>
              <a:t>The centripetal force is provided by </a:t>
            </a:r>
            <a:r>
              <a:rPr lang="en-US" altLang="en-US" b="1">
                <a:solidFill>
                  <a:srgbClr val="FF0000"/>
                </a:solidFill>
              </a:rPr>
              <a:t>N sin </a:t>
            </a:r>
            <a:r>
              <a:rPr lang="en-US" altLang="en-US" b="1">
                <a:solidFill>
                  <a:srgbClr val="FF0000"/>
                </a:solidFill>
                <a:sym typeface="Symbol" panose="05050102010706020507" pitchFamily="18" charset="2"/>
              </a:rPr>
              <a:t>.</a:t>
            </a:r>
            <a:endParaRPr lang="en-US" altLang="en-US" b="1">
              <a:solidFill>
                <a:srgbClr val="FF0000"/>
              </a:solidFill>
            </a:endParaRPr>
          </a:p>
        </p:txBody>
      </p:sp>
      <p:sp>
        <p:nvSpPr>
          <p:cNvPr id="11" name="TextBox 2">
            <a:extLst>
              <a:ext uri="{FF2B5EF4-FFF2-40B4-BE49-F238E27FC236}">
                <a16:creationId xmlns:a16="http://schemas.microsoft.com/office/drawing/2014/main" id="{89FFD988-28AB-4515-9DF7-3393AB6FB8D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2" name="TextBox 11">
            <a:extLst>
              <a:ext uri="{FF2B5EF4-FFF2-40B4-BE49-F238E27FC236}">
                <a16:creationId xmlns:a16="http://schemas.microsoft.com/office/drawing/2014/main" id="{615BD019-027B-4B80-9C06-A63288A57258}"/>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3" name="TextBox 12">
            <a:extLst>
              <a:ext uri="{FF2B5EF4-FFF2-40B4-BE49-F238E27FC236}">
                <a16:creationId xmlns:a16="http://schemas.microsoft.com/office/drawing/2014/main" id="{F0EF0D5F-AEDF-41A8-9507-EE94E7528597}"/>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slide(fromTop)">
                                      <p:cBhvr>
                                        <p:cTn id="7" dur="500"/>
                                        <p:tgtEl>
                                          <p:spTgt spid="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9160"/>
                                        </p:tgtEl>
                                        <p:attrNameLst>
                                          <p:attrName>style.visibility</p:attrName>
                                        </p:attrNameLst>
                                      </p:cBhvr>
                                      <p:to>
                                        <p:strVal val="visible"/>
                                      </p:to>
                                    </p:set>
                                    <p:animEffect transition="in" filter="wipe(up)">
                                      <p:cBhvr>
                                        <p:cTn id="12" dur="500"/>
                                        <p:tgtEl>
                                          <p:spTgt spid="491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wipe(left)">
                                      <p:cBhvr>
                                        <p:cTn id="22" dur="500"/>
                                        <p:tgtEl>
                                          <p:spTgt spid="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51207"/>
                                        </p:tgtEl>
                                        <p:attrNameLst>
                                          <p:attrName>style.visibility</p:attrName>
                                        </p:attrNameLst>
                                      </p:cBhvr>
                                      <p:to>
                                        <p:strVal val="visible"/>
                                      </p:to>
                                    </p:set>
                                    <p:animEffect transition="in" filter="wipe(down)">
                                      <p:cBhvr>
                                        <p:cTn id="27" dur="500"/>
                                        <p:tgtEl>
                                          <p:spTgt spid="512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16" fill="hold" nodeType="clickEffect">
                                  <p:stCondLst>
                                    <p:cond delay="0"/>
                                  </p:stCondLst>
                                  <p:childTnLst>
                                    <p:set>
                                      <p:cBhvr>
                                        <p:cTn id="31" dur="1" fill="hold">
                                          <p:stCondLst>
                                            <p:cond delay="0"/>
                                          </p:stCondLst>
                                        </p:cTn>
                                        <p:tgtEl>
                                          <p:spTgt spid="51216"/>
                                        </p:tgtEl>
                                        <p:attrNameLst>
                                          <p:attrName>style.visibility</p:attrName>
                                        </p:attrNameLst>
                                      </p:cBhvr>
                                      <p:to>
                                        <p:strVal val="visible"/>
                                      </p:to>
                                    </p:set>
                                    <p:anim calcmode="lin" valueType="num">
                                      <p:cBhvr>
                                        <p:cTn id="32" dur="500" fill="hold"/>
                                        <p:tgtEl>
                                          <p:spTgt spid="51216"/>
                                        </p:tgtEl>
                                        <p:attrNameLst>
                                          <p:attrName>ppt_w</p:attrName>
                                        </p:attrNameLst>
                                      </p:cBhvr>
                                      <p:tavLst>
                                        <p:tav tm="0">
                                          <p:val>
                                            <p:fltVal val="0"/>
                                          </p:val>
                                        </p:tav>
                                        <p:tav tm="100000">
                                          <p:val>
                                            <p:strVal val="#ppt_w"/>
                                          </p:val>
                                        </p:tav>
                                      </p:tavLst>
                                    </p:anim>
                                    <p:anim calcmode="lin" valueType="num">
                                      <p:cBhvr>
                                        <p:cTn id="33" dur="500" fill="hold"/>
                                        <p:tgtEl>
                                          <p:spTgt spid="51216"/>
                                        </p:tgtEl>
                                        <p:attrNameLst>
                                          <p:attrName>ppt_h</p:attrName>
                                        </p:attrNameLst>
                                      </p:cBhvr>
                                      <p:tavLst>
                                        <p:tav tm="0">
                                          <p:val>
                                            <p:fltVal val="0"/>
                                          </p:val>
                                        </p:tav>
                                        <p:tav tm="100000">
                                          <p:val>
                                            <p:strVal val="#ppt_h"/>
                                          </p:val>
                                        </p:tav>
                                      </p:tavLst>
                                    </p:anim>
                                    <p:animEffect transition="in" filter="fade">
                                      <p:cBhvr>
                                        <p:cTn id="34" dur="500"/>
                                        <p:tgtEl>
                                          <p:spTgt spid="5121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5120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down)">
                                      <p:cBhvr>
                                        <p:cTn id="43" dur="500"/>
                                        <p:tgtEl>
                                          <p:spTgt spid="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51225"/>
                                        </p:tgtEl>
                                        <p:attrNameLst>
                                          <p:attrName>style.visibility</p:attrName>
                                        </p:attrNameLst>
                                      </p:cBhvr>
                                      <p:to>
                                        <p:strVal val="visible"/>
                                      </p:to>
                                    </p:set>
                                    <p:animEffect transition="in" filter="wipe(up)">
                                      <p:cBhvr>
                                        <p:cTn id="48" dur="500"/>
                                        <p:tgtEl>
                                          <p:spTgt spid="5122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down)">
                                      <p:cBhvr>
                                        <p:cTn id="53" dur="500"/>
                                        <p:tgtEl>
                                          <p:spTgt spid="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4" fill="hold"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4" fill="hold"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wipe(down)">
                                      <p:cBhvr>
                                        <p:cTn id="63" dur="500"/>
                                        <p:tgtEl>
                                          <p:spTgt spid="1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51219"/>
                                        </p:tgtEl>
                                        <p:attrNameLst>
                                          <p:attrName>style.visibility</p:attrName>
                                        </p:attrNameLst>
                                      </p:cBhvr>
                                      <p:to>
                                        <p:strVal val="visible"/>
                                      </p:to>
                                    </p:set>
                                    <p:animEffect transition="in" filter="wipe(left)">
                                      <p:cBhvr>
                                        <p:cTn id="68" dur="500"/>
                                        <p:tgtEl>
                                          <p:spTgt spid="51219"/>
                                        </p:tgtEl>
                                      </p:cBhvr>
                                    </p:animEffect>
                                  </p:childTnLst>
                                </p:cTn>
                              </p:par>
                            </p:childTnLst>
                          </p:cTn>
                        </p:par>
                        <p:par>
                          <p:cTn id="69" fill="hold" nodeType="afterGroup">
                            <p:stCondLst>
                              <p:cond delay="500"/>
                            </p:stCondLst>
                            <p:childTnLst>
                              <p:par>
                                <p:cTn id="70" presetID="22" presetClass="entr" presetSubtype="4" fill="hold" nodeType="afterEffect">
                                  <p:stCondLst>
                                    <p:cond delay="0"/>
                                  </p:stCondLst>
                                  <p:childTnLst>
                                    <p:set>
                                      <p:cBhvr>
                                        <p:cTn id="71" dur="1" fill="hold">
                                          <p:stCondLst>
                                            <p:cond delay="0"/>
                                          </p:stCondLst>
                                        </p:cTn>
                                        <p:tgtEl>
                                          <p:spTgt spid="4"/>
                                        </p:tgtEl>
                                        <p:attrNameLst>
                                          <p:attrName>style.visibility</p:attrName>
                                        </p:attrNameLst>
                                      </p:cBhvr>
                                      <p:to>
                                        <p:strVal val="visible"/>
                                      </p:to>
                                    </p:set>
                                    <p:animEffect transition="in" filter="wipe(down)">
                                      <p:cBhvr>
                                        <p:cTn id="72" dur="500"/>
                                        <p:tgtEl>
                                          <p:spTgt spid="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2" fill="hold" nodeType="clickEffect">
                                  <p:stCondLst>
                                    <p:cond delay="0"/>
                                  </p:stCondLst>
                                  <p:childTnLst>
                                    <p:set>
                                      <p:cBhvr>
                                        <p:cTn id="76" dur="1" fill="hold">
                                          <p:stCondLst>
                                            <p:cond delay="0"/>
                                          </p:stCondLst>
                                        </p:cTn>
                                        <p:tgtEl>
                                          <p:spTgt spid="3"/>
                                        </p:tgtEl>
                                        <p:attrNameLst>
                                          <p:attrName>style.visibility</p:attrName>
                                        </p:attrNameLst>
                                      </p:cBhvr>
                                      <p:to>
                                        <p:strVal val="visible"/>
                                      </p:to>
                                    </p:set>
                                    <p:animEffect transition="in" filter="wipe(right)">
                                      <p:cBhvr>
                                        <p:cTn id="77" dur="500"/>
                                        <p:tgtEl>
                                          <p:spTgt spid="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2" fill="hold" nodeType="clickEffect">
                                  <p:stCondLst>
                                    <p:cond delay="0"/>
                                  </p:stCondLst>
                                  <p:childTnLst>
                                    <p:set>
                                      <p:cBhvr>
                                        <p:cTn id="81" dur="1" fill="hold">
                                          <p:stCondLst>
                                            <p:cond delay="0"/>
                                          </p:stCondLst>
                                        </p:cTn>
                                        <p:tgtEl>
                                          <p:spTgt spid="51226"/>
                                        </p:tgtEl>
                                        <p:attrNameLst>
                                          <p:attrName>style.visibility</p:attrName>
                                        </p:attrNameLst>
                                      </p:cBhvr>
                                      <p:to>
                                        <p:strVal val="visible"/>
                                      </p:to>
                                    </p:set>
                                    <p:animEffect transition="in" filter="wipe(right)">
                                      <p:cBhvr>
                                        <p:cTn id="82" dur="500"/>
                                        <p:tgtEl>
                                          <p:spTgt spid="5122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51229"/>
                                        </p:tgtEl>
                                        <p:attrNameLst>
                                          <p:attrName>style.visibility</p:attrName>
                                        </p:attrNameLst>
                                      </p:cBhvr>
                                      <p:to>
                                        <p:strVal val="visible"/>
                                      </p:to>
                                    </p:set>
                                    <p:animEffect transition="in" filter="wipe(left)">
                                      <p:cBhvr>
                                        <p:cTn id="87" dur="500"/>
                                        <p:tgtEl>
                                          <p:spTgt spid="5122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51228"/>
                                        </p:tgtEl>
                                        <p:attrNameLst>
                                          <p:attrName>style.visibility</p:attrName>
                                        </p:attrNameLst>
                                      </p:cBhvr>
                                      <p:to>
                                        <p:strVal val="visible"/>
                                      </p:to>
                                    </p:set>
                                    <p:animEffect transition="in" filter="wipe(left)">
                                      <p:cBhvr>
                                        <p:cTn id="92" dur="500"/>
                                        <p:tgtEl>
                                          <p:spTgt spid="5122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51231"/>
                                        </p:tgtEl>
                                        <p:attrNameLst>
                                          <p:attrName>style.visibility</p:attrName>
                                        </p:attrNameLst>
                                      </p:cBhvr>
                                      <p:to>
                                        <p:strVal val="visible"/>
                                      </p:to>
                                    </p:set>
                                    <p:animEffect transition="in" filter="wipe(left)">
                                      <p:cBhvr>
                                        <p:cTn id="97" dur="500"/>
                                        <p:tgtEl>
                                          <p:spTgt spid="5123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114"/>
                                        </p:tgtEl>
                                        <p:attrNameLst>
                                          <p:attrName>style.visibility</p:attrName>
                                        </p:attrNameLst>
                                      </p:cBhvr>
                                      <p:to>
                                        <p:strVal val="visible"/>
                                      </p:to>
                                    </p:set>
                                    <p:animEffect transition="in" filter="wipe(left)">
                                      <p:cBhvr>
                                        <p:cTn id="102" dur="500"/>
                                        <p:tgtEl>
                                          <p:spTgt spid="114"/>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51232"/>
                                        </p:tgtEl>
                                        <p:attrNameLst>
                                          <p:attrName>style.visibility</p:attrName>
                                        </p:attrNameLst>
                                      </p:cBhvr>
                                      <p:to>
                                        <p:strVal val="visible"/>
                                      </p:to>
                                    </p:set>
                                    <p:animEffect transition="in" filter="wipe(left)">
                                      <p:cBhvr>
                                        <p:cTn id="107" dur="500"/>
                                        <p:tgtEl>
                                          <p:spTgt spid="51232"/>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51236"/>
                                        </p:tgtEl>
                                        <p:attrNameLst>
                                          <p:attrName>style.visibility</p:attrName>
                                        </p:attrNameLst>
                                      </p:cBhvr>
                                      <p:to>
                                        <p:strVal val="visible"/>
                                      </p:to>
                                    </p:set>
                                    <p:animEffect transition="in" filter="wipe(left)">
                                      <p:cBhvr>
                                        <p:cTn id="112" dur="500"/>
                                        <p:tgtEl>
                                          <p:spTgt spid="51236"/>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nodeType="clickEffect">
                                  <p:stCondLst>
                                    <p:cond delay="0"/>
                                  </p:stCondLst>
                                  <p:childTnLst>
                                    <p:set>
                                      <p:cBhvr>
                                        <p:cTn id="116" dur="1" fill="hold">
                                          <p:stCondLst>
                                            <p:cond delay="0"/>
                                          </p:stCondLst>
                                        </p:cTn>
                                        <p:tgtEl>
                                          <p:spTgt spid="51230"/>
                                        </p:tgtEl>
                                        <p:attrNameLst>
                                          <p:attrName>style.visibility</p:attrName>
                                        </p:attrNameLst>
                                      </p:cBhvr>
                                      <p:to>
                                        <p:strVal val="visible"/>
                                      </p:to>
                                    </p:set>
                                    <p:animEffect transition="in" filter="wipe(left)">
                                      <p:cBhvr>
                                        <p:cTn id="117" dur="500"/>
                                        <p:tgtEl>
                                          <p:spTgt spid="51230"/>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nodeType="clickEffect">
                                  <p:stCondLst>
                                    <p:cond delay="0"/>
                                  </p:stCondLst>
                                  <p:childTnLst>
                                    <p:set>
                                      <p:cBhvr>
                                        <p:cTn id="121" dur="1" fill="hold">
                                          <p:stCondLst>
                                            <p:cond delay="0"/>
                                          </p:stCondLst>
                                        </p:cTn>
                                        <p:tgtEl>
                                          <p:spTgt spid="51233"/>
                                        </p:tgtEl>
                                        <p:attrNameLst>
                                          <p:attrName>style.visibility</p:attrName>
                                        </p:attrNameLst>
                                      </p:cBhvr>
                                      <p:to>
                                        <p:strVal val="visible"/>
                                      </p:to>
                                    </p:set>
                                    <p:animEffect transition="in" filter="wipe(left)">
                                      <p:cBhvr>
                                        <p:cTn id="122" dur="500"/>
                                        <p:tgtEl>
                                          <p:spTgt spid="51233"/>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nodeType="clickEffect">
                                  <p:stCondLst>
                                    <p:cond delay="0"/>
                                  </p:stCondLst>
                                  <p:childTnLst>
                                    <p:set>
                                      <p:cBhvr>
                                        <p:cTn id="126" dur="1" fill="hold">
                                          <p:stCondLst>
                                            <p:cond delay="0"/>
                                          </p:stCondLst>
                                        </p:cTn>
                                        <p:tgtEl>
                                          <p:spTgt spid="51234"/>
                                        </p:tgtEl>
                                        <p:attrNameLst>
                                          <p:attrName>style.visibility</p:attrName>
                                        </p:attrNameLst>
                                      </p:cBhvr>
                                      <p:to>
                                        <p:strVal val="visible"/>
                                      </p:to>
                                    </p:set>
                                    <p:animEffect transition="in" filter="wipe(left)">
                                      <p:cBhvr>
                                        <p:cTn id="127" dur="500"/>
                                        <p:tgtEl>
                                          <p:spTgt spid="51234"/>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29"/>
                                        </p:tgtEl>
                                        <p:attrNameLst>
                                          <p:attrName>style.visibility</p:attrName>
                                        </p:attrNameLst>
                                      </p:cBhvr>
                                      <p:to>
                                        <p:strVal val="visible"/>
                                      </p:to>
                                    </p:set>
                                    <p:animEffect transition="in" filter="wipe(left)">
                                      <p:cBhvr>
                                        <p:cTn id="132" dur="500"/>
                                        <p:tgtEl>
                                          <p:spTgt spid="29"/>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1" fill="hold" grpId="0" nodeType="clickEffect">
                                  <p:stCondLst>
                                    <p:cond delay="0"/>
                                  </p:stCondLst>
                                  <p:childTnLst>
                                    <p:set>
                                      <p:cBhvr>
                                        <p:cTn id="136" dur="1" fill="hold">
                                          <p:stCondLst>
                                            <p:cond delay="0"/>
                                          </p:stCondLst>
                                        </p:cTn>
                                        <p:tgtEl>
                                          <p:spTgt spid="30"/>
                                        </p:tgtEl>
                                        <p:attrNameLst>
                                          <p:attrName>style.visibility</p:attrName>
                                        </p:attrNameLst>
                                      </p:cBhvr>
                                      <p:to>
                                        <p:strVal val="visible"/>
                                      </p:to>
                                    </p:set>
                                    <p:animEffect transition="in" filter="wipe(up)">
                                      <p:cBhvr>
                                        <p:cTn id="137" dur="500"/>
                                        <p:tgtEl>
                                          <p:spTgt spid="30"/>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2" presetClass="entr" presetSubtype="8" fill="hold" nodeType="clickEffect">
                                  <p:stCondLst>
                                    <p:cond delay="0"/>
                                  </p:stCondLst>
                                  <p:childTnLst>
                                    <p:set>
                                      <p:cBhvr>
                                        <p:cTn id="141" dur="1" fill="hold">
                                          <p:stCondLst>
                                            <p:cond delay="0"/>
                                          </p:stCondLst>
                                        </p:cTn>
                                        <p:tgtEl>
                                          <p:spTgt spid="51235"/>
                                        </p:tgtEl>
                                        <p:attrNameLst>
                                          <p:attrName>style.visibility</p:attrName>
                                        </p:attrNameLst>
                                      </p:cBhvr>
                                      <p:to>
                                        <p:strVal val="visible"/>
                                      </p:to>
                                    </p:set>
                                    <p:animEffect transition="in" filter="wipe(left)">
                                      <p:cBhvr>
                                        <p:cTn id="142" dur="500"/>
                                        <p:tgtEl>
                                          <p:spTgt spid="51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43" grpId="0" autoUpdateAnimBg="0"/>
      <p:bldP spid="49160" grpId="0"/>
      <p:bldP spid="51228" grpId="0"/>
      <p:bldP spid="51229" grpId="0"/>
      <p:bldP spid="51231" grpId="0"/>
      <p:bldP spid="51232" grpId="0"/>
      <p:bldP spid="51236" grpId="0"/>
      <p:bldP spid="1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42">
            <a:extLst>
              <a:ext uri="{FF2B5EF4-FFF2-40B4-BE49-F238E27FC236}">
                <a16:creationId xmlns:a16="http://schemas.microsoft.com/office/drawing/2014/main" id="{7031A269-7709-4317-AD60-78913F5A946E}"/>
              </a:ext>
            </a:extLst>
          </p:cNvPr>
          <p:cNvSpPr>
            <a:spLocks noChangeArrowheads="1"/>
          </p:cNvSpPr>
          <p:nvPr/>
        </p:nvSpPr>
        <p:spPr bwMode="auto">
          <a:xfrm>
            <a:off x="323850" y="44450"/>
            <a:ext cx="41036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CC66FF"/>
                </a:solidFill>
              </a:rPr>
              <a:t>NEWTON’S FIRST LAW OF MOTION</a:t>
            </a:r>
          </a:p>
        </p:txBody>
      </p:sp>
      <p:sp>
        <p:nvSpPr>
          <p:cNvPr id="3" name="Rectangle 343">
            <a:extLst>
              <a:ext uri="{FF2B5EF4-FFF2-40B4-BE49-F238E27FC236}">
                <a16:creationId xmlns:a16="http://schemas.microsoft.com/office/drawing/2014/main" id="{5CF9A659-C543-4419-A1F9-DD83D1EBECC1}"/>
              </a:ext>
            </a:extLst>
          </p:cNvPr>
          <p:cNvSpPr>
            <a:spLocks noChangeArrowheads="1"/>
          </p:cNvSpPr>
          <p:nvPr/>
        </p:nvSpPr>
        <p:spPr bwMode="auto">
          <a:xfrm>
            <a:off x="323850" y="476250"/>
            <a:ext cx="856932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i="1">
                <a:solidFill>
                  <a:srgbClr val="FF9933"/>
                </a:solidFill>
              </a:rPr>
              <a:t>Every body continues to be in its state of rest or of uniform motion in a straight line unless and until compelled by an external force to change its state of rest or of uniform motion.</a:t>
            </a:r>
          </a:p>
        </p:txBody>
      </p:sp>
      <p:sp>
        <p:nvSpPr>
          <p:cNvPr id="4" name="Rectangle 343">
            <a:extLst>
              <a:ext uri="{FF2B5EF4-FFF2-40B4-BE49-F238E27FC236}">
                <a16:creationId xmlns:a16="http://schemas.microsoft.com/office/drawing/2014/main" id="{F406F26E-7494-4EB2-A737-AF9AAF579895}"/>
              </a:ext>
            </a:extLst>
          </p:cNvPr>
          <p:cNvSpPr>
            <a:spLocks noChangeArrowheads="1"/>
          </p:cNvSpPr>
          <p:nvPr/>
        </p:nvSpPr>
        <p:spPr bwMode="auto">
          <a:xfrm>
            <a:off x="323850" y="1484313"/>
            <a:ext cx="856932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CC00"/>
                </a:solidFill>
              </a:rPr>
              <a:t>In simple words, if the net external force on a body is zero, its acceleration is zero.  Or, acceleration can be non-zero only if there is a net external force on the body.</a:t>
            </a:r>
          </a:p>
        </p:txBody>
      </p:sp>
      <p:grpSp>
        <p:nvGrpSpPr>
          <p:cNvPr id="157" name="Group 9">
            <a:extLst>
              <a:ext uri="{FF2B5EF4-FFF2-40B4-BE49-F238E27FC236}">
                <a16:creationId xmlns:a16="http://schemas.microsoft.com/office/drawing/2014/main" id="{6E2E21BF-3F9F-4A38-A7AC-16AF67C0FDB9}"/>
              </a:ext>
            </a:extLst>
          </p:cNvPr>
          <p:cNvGrpSpPr>
            <a:grpSpLocks/>
          </p:cNvGrpSpPr>
          <p:nvPr/>
        </p:nvGrpSpPr>
        <p:grpSpPr bwMode="auto">
          <a:xfrm>
            <a:off x="4140200" y="4281488"/>
            <a:ext cx="4608513" cy="2016125"/>
            <a:chOff x="1564" y="890"/>
            <a:chExt cx="2269" cy="1270"/>
          </a:xfrm>
        </p:grpSpPr>
        <p:sp>
          <p:nvSpPr>
            <p:cNvPr id="6163" name="Rectangle 10">
              <a:extLst>
                <a:ext uri="{FF2B5EF4-FFF2-40B4-BE49-F238E27FC236}">
                  <a16:creationId xmlns:a16="http://schemas.microsoft.com/office/drawing/2014/main" id="{EB12A1F5-8B37-4E80-B747-EC2AF3972BE3}"/>
                </a:ext>
              </a:extLst>
            </p:cNvPr>
            <p:cNvSpPr>
              <a:spLocks noChangeArrowheads="1"/>
            </p:cNvSpPr>
            <p:nvPr/>
          </p:nvSpPr>
          <p:spPr bwMode="auto">
            <a:xfrm>
              <a:off x="2018" y="981"/>
              <a:ext cx="46" cy="952"/>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6164" name="Rectangle 11">
              <a:extLst>
                <a:ext uri="{FF2B5EF4-FFF2-40B4-BE49-F238E27FC236}">
                  <a16:creationId xmlns:a16="http://schemas.microsoft.com/office/drawing/2014/main" id="{E28BBDB6-20A1-4EBE-B3F1-857C6FCF8CEE}"/>
                </a:ext>
              </a:extLst>
            </p:cNvPr>
            <p:cNvSpPr>
              <a:spLocks noChangeArrowheads="1"/>
            </p:cNvSpPr>
            <p:nvPr/>
          </p:nvSpPr>
          <p:spPr bwMode="auto">
            <a:xfrm>
              <a:off x="1701" y="1207"/>
              <a:ext cx="45" cy="953"/>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6165" name="Rectangle 12">
              <a:extLst>
                <a:ext uri="{FF2B5EF4-FFF2-40B4-BE49-F238E27FC236}">
                  <a16:creationId xmlns:a16="http://schemas.microsoft.com/office/drawing/2014/main" id="{6BA4ED86-AB92-4F6F-B5D6-211D96C4D2AF}"/>
                </a:ext>
              </a:extLst>
            </p:cNvPr>
            <p:cNvSpPr>
              <a:spLocks noChangeArrowheads="1"/>
            </p:cNvSpPr>
            <p:nvPr/>
          </p:nvSpPr>
          <p:spPr bwMode="auto">
            <a:xfrm>
              <a:off x="3243" y="890"/>
              <a:ext cx="45" cy="1043"/>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6166" name="Rectangle 13">
              <a:extLst>
                <a:ext uri="{FF2B5EF4-FFF2-40B4-BE49-F238E27FC236}">
                  <a16:creationId xmlns:a16="http://schemas.microsoft.com/office/drawing/2014/main" id="{85278A59-6647-47DD-809A-287E43BB2C7A}"/>
                </a:ext>
              </a:extLst>
            </p:cNvPr>
            <p:cNvSpPr>
              <a:spLocks noChangeArrowheads="1"/>
            </p:cNvSpPr>
            <p:nvPr/>
          </p:nvSpPr>
          <p:spPr bwMode="auto">
            <a:xfrm>
              <a:off x="3561" y="1207"/>
              <a:ext cx="45" cy="953"/>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6167" name="Rectangle 14">
              <a:extLst>
                <a:ext uri="{FF2B5EF4-FFF2-40B4-BE49-F238E27FC236}">
                  <a16:creationId xmlns:a16="http://schemas.microsoft.com/office/drawing/2014/main" id="{6E505F5B-34B6-4F66-837F-2D102EFB956A}"/>
                </a:ext>
              </a:extLst>
            </p:cNvPr>
            <p:cNvSpPr>
              <a:spLocks noChangeArrowheads="1"/>
            </p:cNvSpPr>
            <p:nvPr/>
          </p:nvSpPr>
          <p:spPr bwMode="auto">
            <a:xfrm>
              <a:off x="1564" y="1162"/>
              <a:ext cx="2269" cy="45"/>
            </a:xfrm>
            <a:prstGeom prst="rect">
              <a:avLst/>
            </a:prstGeom>
            <a:gradFill rotWithShape="1">
              <a:gsLst>
                <a:gs pos="0">
                  <a:srgbClr val="CC6600"/>
                </a:gs>
                <a:gs pos="50000">
                  <a:srgbClr val="FF9933"/>
                </a:gs>
                <a:gs pos="100000">
                  <a:srgbClr val="CC6600"/>
                </a:gs>
              </a:gsLst>
              <a:lin ang="5400000" scaled="1"/>
            </a:gradFill>
            <a:ln w="9525">
              <a:miter lim="800000"/>
              <a:headEnd/>
              <a:tailEnd/>
            </a:ln>
            <a:effectLst/>
            <a:scene3d>
              <a:camera prst="legacyPerspectiveTop"/>
              <a:lightRig rig="legacyFlat2" dir="t"/>
            </a:scene3d>
            <a:sp3d extrusionH="63230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65" name="Rectangle 15">
            <a:extLst>
              <a:ext uri="{FF2B5EF4-FFF2-40B4-BE49-F238E27FC236}">
                <a16:creationId xmlns:a16="http://schemas.microsoft.com/office/drawing/2014/main" id="{8148D0F2-4A2D-4713-9B84-126CB3F24FD9}"/>
              </a:ext>
            </a:extLst>
          </p:cNvPr>
          <p:cNvSpPr>
            <a:spLocks noChangeArrowheads="1"/>
          </p:cNvSpPr>
          <p:nvPr/>
        </p:nvSpPr>
        <p:spPr bwMode="auto">
          <a:xfrm>
            <a:off x="5580063" y="3560763"/>
            <a:ext cx="1441450" cy="1079500"/>
          </a:xfrm>
          <a:prstGeom prst="rect">
            <a:avLst/>
          </a:prstGeom>
          <a:solidFill>
            <a:schemeClr val="hlink"/>
          </a:solidFill>
          <a:ln w="9525">
            <a:miter lim="800000"/>
            <a:headEnd/>
            <a:tailEnd/>
          </a:ln>
          <a:effectLst/>
          <a:scene3d>
            <a:camera prst="legacyObliqueTopRight"/>
            <a:lightRig rig="legacyFlat3" dir="r"/>
          </a:scene3d>
          <a:sp3d extrusionH="608000" prstMaterial="legacyMatte">
            <a:bevelT w="13500" h="13500" prst="angle"/>
            <a:bevelB w="13500" h="13500" prst="angle"/>
            <a:extrusionClr>
              <a:schemeClr val="hlink"/>
            </a:extrusionClr>
            <a:contourClr>
              <a:schemeClr val="hlink"/>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263" name="Group 198">
            <a:extLst>
              <a:ext uri="{FF2B5EF4-FFF2-40B4-BE49-F238E27FC236}">
                <a16:creationId xmlns:a16="http://schemas.microsoft.com/office/drawing/2014/main" id="{6105C62D-0502-4648-BBBA-01C0C944B0A5}"/>
              </a:ext>
            </a:extLst>
          </p:cNvPr>
          <p:cNvGrpSpPr>
            <a:grpSpLocks/>
          </p:cNvGrpSpPr>
          <p:nvPr/>
        </p:nvGrpSpPr>
        <p:grpSpPr bwMode="auto">
          <a:xfrm>
            <a:off x="5651500" y="2263775"/>
            <a:ext cx="2592388" cy="1152525"/>
            <a:chOff x="2154" y="572"/>
            <a:chExt cx="1633" cy="726"/>
          </a:xfrm>
        </p:grpSpPr>
        <p:sp>
          <p:nvSpPr>
            <p:cNvPr id="6161" name="Line 72">
              <a:extLst>
                <a:ext uri="{FF2B5EF4-FFF2-40B4-BE49-F238E27FC236}">
                  <a16:creationId xmlns:a16="http://schemas.microsoft.com/office/drawing/2014/main" id="{4C016046-1C24-4D50-B3CB-B2A6EE579E49}"/>
                </a:ext>
              </a:extLst>
            </p:cNvPr>
            <p:cNvSpPr>
              <a:spLocks noChangeShapeType="1"/>
            </p:cNvSpPr>
            <p:nvPr/>
          </p:nvSpPr>
          <p:spPr bwMode="auto">
            <a:xfrm flipV="1">
              <a:off x="2653" y="935"/>
              <a:ext cx="0" cy="363"/>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2" name="Text Box 195">
              <a:extLst>
                <a:ext uri="{FF2B5EF4-FFF2-40B4-BE49-F238E27FC236}">
                  <a16:creationId xmlns:a16="http://schemas.microsoft.com/office/drawing/2014/main" id="{3C33A511-E2C8-4012-BAE1-E0B5AC1B8B77}"/>
                </a:ext>
              </a:extLst>
            </p:cNvPr>
            <p:cNvSpPr txBox="1">
              <a:spLocks noChangeArrowheads="1"/>
            </p:cNvSpPr>
            <p:nvPr/>
          </p:nvSpPr>
          <p:spPr bwMode="auto">
            <a:xfrm>
              <a:off x="2154" y="572"/>
              <a:ext cx="1633"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Reaction (R)            (Exerted by the table)</a:t>
              </a:r>
            </a:p>
          </p:txBody>
        </p:sp>
      </p:grpSp>
      <p:grpSp>
        <p:nvGrpSpPr>
          <p:cNvPr id="266" name="Group 201">
            <a:extLst>
              <a:ext uri="{FF2B5EF4-FFF2-40B4-BE49-F238E27FC236}">
                <a16:creationId xmlns:a16="http://schemas.microsoft.com/office/drawing/2014/main" id="{9EE03BDA-6DB1-4184-80EB-AF877FAECF83}"/>
              </a:ext>
            </a:extLst>
          </p:cNvPr>
          <p:cNvGrpSpPr>
            <a:grpSpLocks/>
          </p:cNvGrpSpPr>
          <p:nvPr/>
        </p:nvGrpSpPr>
        <p:grpSpPr bwMode="auto">
          <a:xfrm>
            <a:off x="5508625" y="4135438"/>
            <a:ext cx="2160588" cy="1644650"/>
            <a:chOff x="2064" y="1751"/>
            <a:chExt cx="1361" cy="1036"/>
          </a:xfrm>
        </p:grpSpPr>
        <p:grpSp>
          <p:nvGrpSpPr>
            <p:cNvPr id="6157" name="Group 199">
              <a:extLst>
                <a:ext uri="{FF2B5EF4-FFF2-40B4-BE49-F238E27FC236}">
                  <a16:creationId xmlns:a16="http://schemas.microsoft.com/office/drawing/2014/main" id="{58165E97-276B-4626-A128-F78F35EAF907}"/>
                </a:ext>
              </a:extLst>
            </p:cNvPr>
            <p:cNvGrpSpPr>
              <a:grpSpLocks/>
            </p:cNvGrpSpPr>
            <p:nvPr/>
          </p:nvGrpSpPr>
          <p:grpSpPr bwMode="auto">
            <a:xfrm>
              <a:off x="2653" y="1751"/>
              <a:ext cx="1" cy="636"/>
              <a:chOff x="2653" y="1751"/>
              <a:chExt cx="0" cy="636"/>
            </a:xfrm>
          </p:grpSpPr>
          <p:sp>
            <p:nvSpPr>
              <p:cNvPr id="6159" name="Line 73">
                <a:extLst>
                  <a:ext uri="{FF2B5EF4-FFF2-40B4-BE49-F238E27FC236}">
                    <a16:creationId xmlns:a16="http://schemas.microsoft.com/office/drawing/2014/main" id="{78EF2A91-709A-4D5E-8F08-EBD74FFB793F}"/>
                  </a:ext>
                </a:extLst>
              </p:cNvPr>
              <p:cNvSpPr>
                <a:spLocks noChangeShapeType="1"/>
              </p:cNvSpPr>
              <p:nvPr/>
            </p:nvSpPr>
            <p:spPr bwMode="auto">
              <a:xfrm>
                <a:off x="2653" y="2160"/>
                <a:ext cx="0" cy="227"/>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0" name="Line 74">
                <a:extLst>
                  <a:ext uri="{FF2B5EF4-FFF2-40B4-BE49-F238E27FC236}">
                    <a16:creationId xmlns:a16="http://schemas.microsoft.com/office/drawing/2014/main" id="{2FA47507-8A3F-4CCC-A732-620C52CE1EB3}"/>
                  </a:ext>
                </a:extLst>
              </p:cNvPr>
              <p:cNvSpPr>
                <a:spLocks noChangeShapeType="1"/>
              </p:cNvSpPr>
              <p:nvPr/>
            </p:nvSpPr>
            <p:spPr bwMode="auto">
              <a:xfrm>
                <a:off x="2653" y="1751"/>
                <a:ext cx="0" cy="364"/>
              </a:xfrm>
              <a:prstGeom prst="line">
                <a:avLst/>
              </a:prstGeom>
              <a:noFill/>
              <a:ln w="38100">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158" name="Text Box 196">
              <a:extLst>
                <a:ext uri="{FF2B5EF4-FFF2-40B4-BE49-F238E27FC236}">
                  <a16:creationId xmlns:a16="http://schemas.microsoft.com/office/drawing/2014/main" id="{E53BD64D-F451-4994-A8CF-7F7249371F78}"/>
                </a:ext>
              </a:extLst>
            </p:cNvPr>
            <p:cNvSpPr txBox="1">
              <a:spLocks noChangeArrowheads="1"/>
            </p:cNvSpPr>
            <p:nvPr/>
          </p:nvSpPr>
          <p:spPr bwMode="auto">
            <a:xfrm>
              <a:off x="2064" y="2383"/>
              <a:ext cx="136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Weight (W)   (Force of gravity)</a:t>
              </a:r>
            </a:p>
          </p:txBody>
        </p:sp>
      </p:grpSp>
      <p:sp>
        <p:nvSpPr>
          <p:cNvPr id="271" name="Rectangle 270">
            <a:extLst>
              <a:ext uri="{FF2B5EF4-FFF2-40B4-BE49-F238E27FC236}">
                <a16:creationId xmlns:a16="http://schemas.microsoft.com/office/drawing/2014/main" id="{28F756C7-F731-46AA-80B6-6DBA77974B3C}"/>
              </a:ext>
            </a:extLst>
          </p:cNvPr>
          <p:cNvSpPr>
            <a:spLocks noChangeArrowheads="1"/>
          </p:cNvSpPr>
          <p:nvPr/>
        </p:nvSpPr>
        <p:spPr bwMode="auto">
          <a:xfrm>
            <a:off x="611188" y="3416300"/>
            <a:ext cx="32797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0099FF"/>
                </a:solidFill>
              </a:rPr>
              <a:t>Since the block is at rest, the normal reaction R must be equal and opposite to its weight W.</a:t>
            </a:r>
          </a:p>
        </p:txBody>
      </p:sp>
      <p:sp>
        <p:nvSpPr>
          <p:cNvPr id="6154" name="TextBox 2">
            <a:extLst>
              <a:ext uri="{FF2B5EF4-FFF2-40B4-BE49-F238E27FC236}">
                <a16:creationId xmlns:a16="http://schemas.microsoft.com/office/drawing/2014/main" id="{B72BA254-19A8-41F1-915D-3A8E90D45A16}"/>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6155" name="TextBox 11">
            <a:extLst>
              <a:ext uri="{FF2B5EF4-FFF2-40B4-BE49-F238E27FC236}">
                <a16:creationId xmlns:a16="http://schemas.microsoft.com/office/drawing/2014/main" id="{358C250D-4F80-42AB-82C6-6A5147347BC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6156" name="TextBox 12">
            <a:extLst>
              <a:ext uri="{FF2B5EF4-FFF2-40B4-BE49-F238E27FC236}">
                <a16:creationId xmlns:a16="http://schemas.microsoft.com/office/drawing/2014/main" id="{F7E3D4E1-4D21-4CCB-93FD-53FF29D7495A}"/>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nodeType="clickEffect">
                                  <p:stCondLst>
                                    <p:cond delay="0"/>
                                  </p:stCondLst>
                                  <p:childTnLst>
                                    <p:set>
                                      <p:cBhvr>
                                        <p:cTn id="27" dur="1" fill="hold">
                                          <p:stCondLst>
                                            <p:cond delay="0"/>
                                          </p:stCondLst>
                                        </p:cTn>
                                        <p:tgtEl>
                                          <p:spTgt spid="157"/>
                                        </p:tgtEl>
                                        <p:attrNameLst>
                                          <p:attrName>style.visibility</p:attrName>
                                        </p:attrNameLst>
                                      </p:cBhvr>
                                      <p:to>
                                        <p:strVal val="visible"/>
                                      </p:to>
                                    </p:set>
                                    <p:animEffect transition="in" filter="fade">
                                      <p:cBhvr>
                                        <p:cTn id="28" dur="1000"/>
                                        <p:tgtEl>
                                          <p:spTgt spid="157"/>
                                        </p:tgtEl>
                                      </p:cBhvr>
                                    </p:animEffect>
                                    <p:anim calcmode="lin" valueType="num">
                                      <p:cBhvr>
                                        <p:cTn id="29" dur="1000" fill="hold"/>
                                        <p:tgtEl>
                                          <p:spTgt spid="157"/>
                                        </p:tgtEl>
                                        <p:attrNameLst>
                                          <p:attrName>ppt_x</p:attrName>
                                        </p:attrNameLst>
                                      </p:cBhvr>
                                      <p:tavLst>
                                        <p:tav tm="0">
                                          <p:val>
                                            <p:strVal val="#ppt_x"/>
                                          </p:val>
                                        </p:tav>
                                        <p:tav tm="100000">
                                          <p:val>
                                            <p:strVal val="#ppt_x"/>
                                          </p:val>
                                        </p:tav>
                                      </p:tavLst>
                                    </p:anim>
                                    <p:anim calcmode="lin" valueType="num">
                                      <p:cBhvr>
                                        <p:cTn id="30" dur="1000" fill="hold"/>
                                        <p:tgtEl>
                                          <p:spTgt spid="157"/>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65"/>
                                        </p:tgtEl>
                                        <p:attrNameLst>
                                          <p:attrName>style.visibility</p:attrName>
                                        </p:attrNameLst>
                                      </p:cBhvr>
                                      <p:to>
                                        <p:strVal val="visible"/>
                                      </p:to>
                                    </p:set>
                                    <p:animEffect transition="in" filter="fade">
                                      <p:cBhvr>
                                        <p:cTn id="35" dur="1000"/>
                                        <p:tgtEl>
                                          <p:spTgt spid="165"/>
                                        </p:tgtEl>
                                      </p:cBhvr>
                                    </p:animEffect>
                                    <p:anim calcmode="lin" valueType="num">
                                      <p:cBhvr>
                                        <p:cTn id="36" dur="1000" fill="hold"/>
                                        <p:tgtEl>
                                          <p:spTgt spid="165"/>
                                        </p:tgtEl>
                                        <p:attrNameLst>
                                          <p:attrName>ppt_x</p:attrName>
                                        </p:attrNameLst>
                                      </p:cBhvr>
                                      <p:tavLst>
                                        <p:tav tm="0">
                                          <p:val>
                                            <p:strVal val="#ppt_x"/>
                                          </p:val>
                                        </p:tav>
                                        <p:tav tm="100000">
                                          <p:val>
                                            <p:strVal val="#ppt_x"/>
                                          </p:val>
                                        </p:tav>
                                      </p:tavLst>
                                    </p:anim>
                                    <p:anim calcmode="lin" valueType="num">
                                      <p:cBhvr>
                                        <p:cTn id="37" dur="1000" fill="hold"/>
                                        <p:tgtEl>
                                          <p:spTgt spid="165"/>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266"/>
                                        </p:tgtEl>
                                        <p:attrNameLst>
                                          <p:attrName>style.visibility</p:attrName>
                                        </p:attrNameLst>
                                      </p:cBhvr>
                                      <p:to>
                                        <p:strVal val="visible"/>
                                      </p:to>
                                    </p:set>
                                    <p:animEffect transition="in" filter="wipe(up)">
                                      <p:cBhvr>
                                        <p:cTn id="42" dur="500"/>
                                        <p:tgtEl>
                                          <p:spTgt spid="26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63"/>
                                        </p:tgtEl>
                                        <p:attrNameLst>
                                          <p:attrName>style.visibility</p:attrName>
                                        </p:attrNameLst>
                                      </p:cBhvr>
                                      <p:to>
                                        <p:strVal val="visible"/>
                                      </p:to>
                                    </p:set>
                                    <p:animEffect transition="in" filter="wipe(down)">
                                      <p:cBhvr>
                                        <p:cTn id="47" dur="500"/>
                                        <p:tgtEl>
                                          <p:spTgt spid="26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271"/>
                                        </p:tgtEl>
                                        <p:attrNameLst>
                                          <p:attrName>style.visibility</p:attrName>
                                        </p:attrNameLst>
                                      </p:cBhvr>
                                      <p:to>
                                        <p:strVal val="visible"/>
                                      </p:to>
                                    </p:set>
                                    <p:anim calcmode="lin" valueType="num">
                                      <p:cBhvr>
                                        <p:cTn id="52" dur="500" fill="hold"/>
                                        <p:tgtEl>
                                          <p:spTgt spid="271"/>
                                        </p:tgtEl>
                                        <p:attrNameLst>
                                          <p:attrName>ppt_w</p:attrName>
                                        </p:attrNameLst>
                                      </p:cBhvr>
                                      <p:tavLst>
                                        <p:tav tm="0">
                                          <p:val>
                                            <p:fltVal val="0"/>
                                          </p:val>
                                        </p:tav>
                                        <p:tav tm="100000">
                                          <p:val>
                                            <p:strVal val="#ppt_w"/>
                                          </p:val>
                                        </p:tav>
                                      </p:tavLst>
                                    </p:anim>
                                    <p:anim calcmode="lin" valueType="num">
                                      <p:cBhvr>
                                        <p:cTn id="53" dur="500" fill="hold"/>
                                        <p:tgtEl>
                                          <p:spTgt spid="271"/>
                                        </p:tgtEl>
                                        <p:attrNameLst>
                                          <p:attrName>ppt_h</p:attrName>
                                        </p:attrNameLst>
                                      </p:cBhvr>
                                      <p:tavLst>
                                        <p:tav tm="0">
                                          <p:val>
                                            <p:fltVal val="0"/>
                                          </p:val>
                                        </p:tav>
                                        <p:tav tm="100000">
                                          <p:val>
                                            <p:strVal val="#ppt_h"/>
                                          </p:val>
                                        </p:tav>
                                      </p:tavLst>
                                    </p:anim>
                                    <p:animEffect transition="in" filter="fade">
                                      <p:cBhvr>
                                        <p:cTn id="54" dur="500"/>
                                        <p:tgtEl>
                                          <p:spTgt spid="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65" grpId="0" animBg="1"/>
      <p:bldP spid="27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95">
            <a:extLst>
              <a:ext uri="{FF2B5EF4-FFF2-40B4-BE49-F238E27FC236}">
                <a16:creationId xmlns:a16="http://schemas.microsoft.com/office/drawing/2014/main" id="{548DF969-6812-4739-9296-3E11033C3D16}"/>
              </a:ext>
            </a:extLst>
          </p:cNvPr>
          <p:cNvSpPr>
            <a:spLocks noChangeArrowheads="1"/>
          </p:cNvSpPr>
          <p:nvPr/>
        </p:nvSpPr>
        <p:spPr bwMode="auto">
          <a:xfrm>
            <a:off x="220663" y="115888"/>
            <a:ext cx="3414712"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a:solidFill>
                  <a:srgbClr val="FF66FF"/>
                </a:solidFill>
              </a:rPr>
              <a:t>If the friction is available:</a:t>
            </a:r>
          </a:p>
        </p:txBody>
      </p:sp>
      <p:sp>
        <p:nvSpPr>
          <p:cNvPr id="52256" name="Rectangle 1">
            <a:extLst>
              <a:ext uri="{FF2B5EF4-FFF2-40B4-BE49-F238E27FC236}">
                <a16:creationId xmlns:a16="http://schemas.microsoft.com/office/drawing/2014/main" id="{ADEF67A8-43AF-4743-B88C-B7585FF0F48E}"/>
              </a:ext>
            </a:extLst>
          </p:cNvPr>
          <p:cNvSpPr>
            <a:spLocks noChangeArrowheads="1"/>
          </p:cNvSpPr>
          <p:nvPr/>
        </p:nvSpPr>
        <p:spPr bwMode="auto">
          <a:xfrm>
            <a:off x="192088" y="477838"/>
            <a:ext cx="52149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Since there is no acceleration in the vertical direction,</a:t>
            </a:r>
          </a:p>
        </p:txBody>
      </p:sp>
      <p:sp>
        <p:nvSpPr>
          <p:cNvPr id="52257" name="Rectangle 1">
            <a:extLst>
              <a:ext uri="{FF2B5EF4-FFF2-40B4-BE49-F238E27FC236}">
                <a16:creationId xmlns:a16="http://schemas.microsoft.com/office/drawing/2014/main" id="{B22F499A-0379-45AB-A4EA-0764D998ED59}"/>
              </a:ext>
            </a:extLst>
          </p:cNvPr>
          <p:cNvSpPr>
            <a:spLocks noChangeArrowheads="1"/>
          </p:cNvSpPr>
          <p:nvPr/>
        </p:nvSpPr>
        <p:spPr bwMode="auto">
          <a:xfrm>
            <a:off x="576263" y="1131888"/>
            <a:ext cx="4572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rPr>
              <a:t>N  cos </a:t>
            </a:r>
            <a:r>
              <a:rPr lang="en-US" altLang="en-US" b="1">
                <a:solidFill>
                  <a:srgbClr val="00B0F0"/>
                </a:solidFill>
                <a:sym typeface="Symbol" panose="05050102010706020507" pitchFamily="18" charset="2"/>
              </a:rPr>
              <a:t> </a:t>
            </a:r>
            <a:r>
              <a:rPr lang="en-US" altLang="en-US" b="1">
                <a:solidFill>
                  <a:srgbClr val="00B0F0"/>
                </a:solidFill>
              </a:rPr>
              <a:t> =  mg + f</a:t>
            </a:r>
            <a:r>
              <a:rPr lang="en-US" altLang="en-US" b="1" baseline="-25000">
                <a:solidFill>
                  <a:srgbClr val="00B0F0"/>
                </a:solidFill>
              </a:rPr>
              <a:t>k </a:t>
            </a:r>
            <a:r>
              <a:rPr lang="en-US" altLang="en-US" b="1">
                <a:solidFill>
                  <a:srgbClr val="00B0F0"/>
                </a:solidFill>
              </a:rPr>
              <a:t>sin </a:t>
            </a:r>
            <a:r>
              <a:rPr lang="en-US" altLang="en-US" b="1">
                <a:solidFill>
                  <a:srgbClr val="00B0F0"/>
                </a:solidFill>
                <a:sym typeface="Symbol" panose="05050102010706020507" pitchFamily="18" charset="2"/>
              </a:rPr>
              <a:t></a:t>
            </a:r>
            <a:r>
              <a:rPr lang="en-US" altLang="en-US" b="1">
                <a:solidFill>
                  <a:srgbClr val="00B0F0"/>
                </a:solidFill>
              </a:rPr>
              <a:t>  </a:t>
            </a:r>
          </a:p>
          <a:p>
            <a:pPr eaLnBrk="1" hangingPunct="1">
              <a:spcBef>
                <a:spcPct val="50000"/>
              </a:spcBef>
            </a:pPr>
            <a:r>
              <a:rPr lang="en-US" altLang="en-US" b="1">
                <a:solidFill>
                  <a:srgbClr val="99FF33"/>
                </a:solidFill>
              </a:rPr>
              <a:t>mg = N  cos </a:t>
            </a:r>
            <a:r>
              <a:rPr lang="en-US" altLang="en-US" b="1">
                <a:solidFill>
                  <a:srgbClr val="99FF33"/>
                </a:solidFill>
                <a:sym typeface="Symbol" panose="05050102010706020507" pitchFamily="18" charset="2"/>
              </a:rPr>
              <a:t> -</a:t>
            </a:r>
            <a:r>
              <a:rPr lang="en-US" altLang="en-US" b="1">
                <a:solidFill>
                  <a:srgbClr val="99FF33"/>
                </a:solidFill>
              </a:rPr>
              <a:t> f</a:t>
            </a:r>
            <a:r>
              <a:rPr lang="en-US" altLang="en-US" b="1" baseline="-25000">
                <a:solidFill>
                  <a:srgbClr val="99FF33"/>
                </a:solidFill>
              </a:rPr>
              <a:t>k </a:t>
            </a:r>
            <a:r>
              <a:rPr lang="en-US" altLang="en-US" b="1">
                <a:solidFill>
                  <a:srgbClr val="99FF33"/>
                </a:solidFill>
              </a:rPr>
              <a:t>sin </a:t>
            </a:r>
            <a:r>
              <a:rPr lang="en-US" altLang="en-US" b="1">
                <a:solidFill>
                  <a:srgbClr val="99FF33"/>
                </a:solidFill>
                <a:sym typeface="Symbol" panose="05050102010706020507" pitchFamily="18" charset="2"/>
              </a:rPr>
              <a:t></a:t>
            </a:r>
            <a:r>
              <a:rPr lang="en-US" altLang="en-US" b="1">
                <a:solidFill>
                  <a:srgbClr val="99FF33"/>
                </a:solidFill>
              </a:rPr>
              <a:t>        -----(1)</a:t>
            </a:r>
            <a:endParaRPr lang="en-US" altLang="en-US" b="1">
              <a:solidFill>
                <a:srgbClr val="99FF33"/>
              </a:solidFill>
              <a:sym typeface="Symbol" panose="05050102010706020507" pitchFamily="18" charset="2"/>
            </a:endParaRPr>
          </a:p>
        </p:txBody>
      </p:sp>
      <p:sp>
        <p:nvSpPr>
          <p:cNvPr id="56" name="Text Box 52">
            <a:extLst>
              <a:ext uri="{FF2B5EF4-FFF2-40B4-BE49-F238E27FC236}">
                <a16:creationId xmlns:a16="http://schemas.microsoft.com/office/drawing/2014/main" id="{D68633C0-5739-4308-AFE0-64F740157864}"/>
              </a:ext>
            </a:extLst>
          </p:cNvPr>
          <p:cNvSpPr txBox="1">
            <a:spLocks noChangeArrowheads="1"/>
          </p:cNvSpPr>
          <p:nvPr/>
        </p:nvSpPr>
        <p:spPr bwMode="auto">
          <a:xfrm>
            <a:off x="206375" y="2051050"/>
            <a:ext cx="4941888"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CC"/>
                </a:solidFill>
                <a:sym typeface="Symbol" panose="05050102010706020507" pitchFamily="18" charset="2"/>
              </a:rPr>
              <a:t>The centripetal force is provided by the horizontal components </a:t>
            </a:r>
            <a:r>
              <a:rPr lang="en-US" altLang="en-US" b="1">
                <a:solidFill>
                  <a:srgbClr val="FFFFCC"/>
                </a:solidFill>
              </a:rPr>
              <a:t>N sin </a:t>
            </a:r>
            <a:r>
              <a:rPr lang="en-US" altLang="en-US" b="1">
                <a:solidFill>
                  <a:srgbClr val="FFFFCC"/>
                </a:solidFill>
                <a:sym typeface="Symbol" panose="05050102010706020507" pitchFamily="18" charset="2"/>
              </a:rPr>
              <a:t> and </a:t>
            </a:r>
            <a:r>
              <a:rPr lang="en-US" altLang="en-US" b="1">
                <a:solidFill>
                  <a:srgbClr val="FFFFCC"/>
                </a:solidFill>
              </a:rPr>
              <a:t>f</a:t>
            </a:r>
            <a:r>
              <a:rPr lang="en-US" altLang="en-US" b="1" baseline="-25000">
                <a:solidFill>
                  <a:srgbClr val="FFFFCC"/>
                </a:solidFill>
              </a:rPr>
              <a:t>k </a:t>
            </a:r>
            <a:r>
              <a:rPr lang="en-US" altLang="en-US" b="1">
                <a:solidFill>
                  <a:srgbClr val="FFFFCC"/>
                </a:solidFill>
              </a:rPr>
              <a:t>cos </a:t>
            </a:r>
            <a:r>
              <a:rPr lang="en-US" altLang="en-US" b="1">
                <a:solidFill>
                  <a:srgbClr val="FFFFCC"/>
                </a:solidFill>
                <a:sym typeface="Symbol" panose="05050102010706020507" pitchFamily="18" charset="2"/>
              </a:rPr>
              <a:t>.</a:t>
            </a:r>
            <a:endParaRPr lang="en-US" altLang="en-US" b="1">
              <a:solidFill>
                <a:srgbClr val="FFFFCC"/>
              </a:solidFill>
            </a:endParaRPr>
          </a:p>
        </p:txBody>
      </p:sp>
      <p:sp>
        <p:nvSpPr>
          <p:cNvPr id="52259" name="Rectangle 2">
            <a:extLst>
              <a:ext uri="{FF2B5EF4-FFF2-40B4-BE49-F238E27FC236}">
                <a16:creationId xmlns:a16="http://schemas.microsoft.com/office/drawing/2014/main" id="{3E139368-F4A4-43BB-B01A-7502B9EF7F9F}"/>
              </a:ext>
            </a:extLst>
          </p:cNvPr>
          <p:cNvSpPr>
            <a:spLocks noChangeArrowheads="1"/>
          </p:cNvSpPr>
          <p:nvPr/>
        </p:nvSpPr>
        <p:spPr bwMode="auto">
          <a:xfrm>
            <a:off x="595313" y="2735263"/>
            <a:ext cx="2630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CC00"/>
                </a:solidFill>
              </a:rPr>
              <a:t>N sin </a:t>
            </a:r>
            <a:r>
              <a:rPr lang="en-US" altLang="en-US" b="1">
                <a:solidFill>
                  <a:srgbClr val="00CC00"/>
                </a:solidFill>
                <a:sym typeface="Symbol" panose="05050102010706020507" pitchFamily="18" charset="2"/>
              </a:rPr>
              <a:t></a:t>
            </a:r>
            <a:r>
              <a:rPr lang="en-US" altLang="en-US" b="1">
                <a:solidFill>
                  <a:srgbClr val="00CC00"/>
                </a:solidFill>
              </a:rPr>
              <a:t> + f</a:t>
            </a:r>
            <a:r>
              <a:rPr lang="en-US" altLang="en-US" b="1" baseline="-25000">
                <a:solidFill>
                  <a:srgbClr val="00CC00"/>
                </a:solidFill>
              </a:rPr>
              <a:t>k </a:t>
            </a:r>
            <a:r>
              <a:rPr lang="en-US" altLang="en-US" b="1">
                <a:solidFill>
                  <a:srgbClr val="00CC00"/>
                </a:solidFill>
              </a:rPr>
              <a:t>cos </a:t>
            </a:r>
            <a:r>
              <a:rPr lang="en-US" altLang="en-US" b="1">
                <a:solidFill>
                  <a:srgbClr val="00CC00"/>
                </a:solidFill>
                <a:sym typeface="Symbol" panose="05050102010706020507" pitchFamily="18" charset="2"/>
              </a:rPr>
              <a:t></a:t>
            </a:r>
            <a:r>
              <a:rPr lang="en-US" altLang="en-US" b="1">
                <a:solidFill>
                  <a:srgbClr val="00CC00"/>
                </a:solidFill>
              </a:rPr>
              <a:t>  = F</a:t>
            </a:r>
            <a:r>
              <a:rPr lang="en-US" altLang="en-US" b="1" baseline="-25000">
                <a:solidFill>
                  <a:srgbClr val="00CC00"/>
                </a:solidFill>
              </a:rPr>
              <a:t>cp</a:t>
            </a:r>
          </a:p>
        </p:txBody>
      </p:sp>
      <p:grpSp>
        <p:nvGrpSpPr>
          <p:cNvPr id="52260" name="Group 62">
            <a:extLst>
              <a:ext uri="{FF2B5EF4-FFF2-40B4-BE49-F238E27FC236}">
                <a16:creationId xmlns:a16="http://schemas.microsoft.com/office/drawing/2014/main" id="{392D7E52-5E7B-4A0F-88FF-AFE929B9193A}"/>
              </a:ext>
            </a:extLst>
          </p:cNvPr>
          <p:cNvGrpSpPr>
            <a:grpSpLocks/>
          </p:cNvGrpSpPr>
          <p:nvPr/>
        </p:nvGrpSpPr>
        <p:grpSpPr bwMode="auto">
          <a:xfrm>
            <a:off x="611188" y="3141663"/>
            <a:ext cx="3889375" cy="698500"/>
            <a:chOff x="539552" y="3594596"/>
            <a:chExt cx="3888432" cy="698500"/>
          </a:xfrm>
        </p:grpSpPr>
        <p:grpSp>
          <p:nvGrpSpPr>
            <p:cNvPr id="52312" name="Group 4">
              <a:extLst>
                <a:ext uri="{FF2B5EF4-FFF2-40B4-BE49-F238E27FC236}">
                  <a16:creationId xmlns:a16="http://schemas.microsoft.com/office/drawing/2014/main" id="{36E2DE03-574A-4B42-BF4C-5DDFB2836FED}"/>
                </a:ext>
              </a:extLst>
            </p:cNvPr>
            <p:cNvGrpSpPr>
              <a:grpSpLocks/>
            </p:cNvGrpSpPr>
            <p:nvPr/>
          </p:nvGrpSpPr>
          <p:grpSpPr bwMode="auto">
            <a:xfrm>
              <a:off x="539552" y="3594596"/>
              <a:ext cx="672410" cy="698500"/>
              <a:chOff x="2996145" y="4160838"/>
              <a:chExt cx="672346" cy="698614"/>
            </a:xfrm>
          </p:grpSpPr>
          <p:sp>
            <p:nvSpPr>
              <p:cNvPr id="52314" name="Rectangle 7">
                <a:extLst>
                  <a:ext uri="{FF2B5EF4-FFF2-40B4-BE49-F238E27FC236}">
                    <a16:creationId xmlns:a16="http://schemas.microsoft.com/office/drawing/2014/main" id="{B1E7A9A2-F7DA-4BCE-9161-8CE97449FE67}"/>
                  </a:ext>
                </a:extLst>
              </p:cNvPr>
              <p:cNvSpPr>
                <a:spLocks noChangeArrowheads="1"/>
              </p:cNvSpPr>
              <p:nvPr/>
            </p:nvSpPr>
            <p:spPr bwMode="auto">
              <a:xfrm>
                <a:off x="3001321" y="4160838"/>
                <a:ext cx="6671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m v</a:t>
                </a:r>
                <a:r>
                  <a:rPr lang="en-US" altLang="en-US" b="1" baseline="30000">
                    <a:solidFill>
                      <a:srgbClr val="CC00FF"/>
                    </a:solidFill>
                  </a:rPr>
                  <a:t>2</a:t>
                </a:r>
                <a:endParaRPr lang="en-IN" altLang="en-US">
                  <a:solidFill>
                    <a:srgbClr val="CC00FF"/>
                  </a:solidFill>
                </a:endParaRPr>
              </a:p>
            </p:txBody>
          </p:sp>
          <p:sp>
            <p:nvSpPr>
              <p:cNvPr id="52315" name="Rectangle 9">
                <a:extLst>
                  <a:ext uri="{FF2B5EF4-FFF2-40B4-BE49-F238E27FC236}">
                    <a16:creationId xmlns:a16="http://schemas.microsoft.com/office/drawing/2014/main" id="{9E6CDE3A-6C13-4B9E-8189-40FB679A89FD}"/>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r </a:t>
                </a:r>
                <a:endParaRPr lang="en-IN" altLang="en-US">
                  <a:solidFill>
                    <a:srgbClr val="CC00FF"/>
                  </a:solidFill>
                </a:endParaRPr>
              </a:p>
            </p:txBody>
          </p:sp>
          <p:cxnSp>
            <p:nvCxnSpPr>
              <p:cNvPr id="62" name="Straight Connector 61">
                <a:extLst>
                  <a:ext uri="{FF2B5EF4-FFF2-40B4-BE49-F238E27FC236}">
                    <a16:creationId xmlns:a16="http://schemas.microsoft.com/office/drawing/2014/main" id="{2DD9312A-A2EA-4995-8D54-4F806FBF5139}"/>
                  </a:ext>
                </a:extLst>
              </p:cNvPr>
              <p:cNvCxnSpPr/>
              <p:nvPr/>
            </p:nvCxnSpPr>
            <p:spPr bwMode="auto">
              <a:xfrm>
                <a:off x="2996145" y="4516496"/>
                <a:ext cx="574481" cy="0"/>
              </a:xfrm>
              <a:prstGeom prst="line">
                <a:avLst/>
              </a:prstGeom>
              <a:ln w="19050">
                <a:solidFill>
                  <a:srgbClr val="CC00FF"/>
                </a:solidFill>
              </a:ln>
            </p:spPr>
            <p:style>
              <a:lnRef idx="1">
                <a:schemeClr val="accent1"/>
              </a:lnRef>
              <a:fillRef idx="0">
                <a:schemeClr val="accent1"/>
              </a:fillRef>
              <a:effectRef idx="0">
                <a:schemeClr val="accent1"/>
              </a:effectRef>
              <a:fontRef idx="minor">
                <a:schemeClr val="tx1"/>
              </a:fontRef>
            </p:style>
          </p:cxnSp>
        </p:grpSp>
        <p:sp>
          <p:nvSpPr>
            <p:cNvPr id="52313" name="Rectangle 3">
              <a:extLst>
                <a:ext uri="{FF2B5EF4-FFF2-40B4-BE49-F238E27FC236}">
                  <a16:creationId xmlns:a16="http://schemas.microsoft.com/office/drawing/2014/main" id="{6C781769-608E-4DD4-BF4A-1B264CB33537}"/>
                </a:ext>
              </a:extLst>
            </p:cNvPr>
            <p:cNvSpPr>
              <a:spLocks noChangeArrowheads="1"/>
            </p:cNvSpPr>
            <p:nvPr/>
          </p:nvSpPr>
          <p:spPr bwMode="auto">
            <a:xfrm>
              <a:off x="1128868" y="3765270"/>
              <a:ext cx="32991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sym typeface="Symbol" panose="05050102010706020507" pitchFamily="18" charset="2"/>
                </a:rPr>
                <a:t>= </a:t>
              </a:r>
              <a:r>
                <a:rPr lang="en-US" altLang="en-US" b="1">
                  <a:solidFill>
                    <a:srgbClr val="CC00FF"/>
                  </a:solidFill>
                </a:rPr>
                <a:t>N sin </a:t>
              </a:r>
              <a:r>
                <a:rPr lang="en-US" altLang="en-US" b="1">
                  <a:solidFill>
                    <a:srgbClr val="CC00FF"/>
                  </a:solidFill>
                  <a:sym typeface="Symbol" panose="05050102010706020507" pitchFamily="18" charset="2"/>
                </a:rPr>
                <a:t> </a:t>
              </a:r>
              <a:r>
                <a:rPr lang="en-US" altLang="en-US" b="1">
                  <a:solidFill>
                    <a:srgbClr val="CC00FF"/>
                  </a:solidFill>
                </a:rPr>
                <a:t>+ f</a:t>
              </a:r>
              <a:r>
                <a:rPr lang="en-US" altLang="en-US" b="1" baseline="-25000">
                  <a:solidFill>
                    <a:srgbClr val="CC00FF"/>
                  </a:solidFill>
                </a:rPr>
                <a:t>k </a:t>
              </a:r>
              <a:r>
                <a:rPr lang="en-US" altLang="en-US" b="1">
                  <a:solidFill>
                    <a:srgbClr val="CC00FF"/>
                  </a:solidFill>
                </a:rPr>
                <a:t>cos </a:t>
              </a:r>
              <a:r>
                <a:rPr lang="en-US" altLang="en-US" b="1">
                  <a:solidFill>
                    <a:srgbClr val="CC00FF"/>
                  </a:solidFill>
                  <a:sym typeface="Symbol" panose="05050102010706020507" pitchFamily="18" charset="2"/>
                </a:rPr>
                <a:t>     </a:t>
              </a:r>
              <a:r>
                <a:rPr lang="en-US" altLang="en-US" b="1">
                  <a:solidFill>
                    <a:srgbClr val="CC00FF"/>
                  </a:solidFill>
                </a:rPr>
                <a:t>-----(2)</a:t>
              </a:r>
            </a:p>
          </p:txBody>
        </p:sp>
      </p:grpSp>
      <p:sp>
        <p:nvSpPr>
          <p:cNvPr id="52261" name="Rectangle 64">
            <a:extLst>
              <a:ext uri="{FF2B5EF4-FFF2-40B4-BE49-F238E27FC236}">
                <a16:creationId xmlns:a16="http://schemas.microsoft.com/office/drawing/2014/main" id="{5263FA49-DABD-4A68-8243-20FB5D0B513E}"/>
              </a:ext>
            </a:extLst>
          </p:cNvPr>
          <p:cNvSpPr>
            <a:spLocks noChangeArrowheads="1"/>
          </p:cNvSpPr>
          <p:nvPr/>
        </p:nvSpPr>
        <p:spPr bwMode="auto">
          <a:xfrm>
            <a:off x="220663" y="3757613"/>
            <a:ext cx="1520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But f</a:t>
            </a:r>
            <a:r>
              <a:rPr lang="en-US" altLang="en-US" b="1" baseline="-25000">
                <a:solidFill>
                  <a:srgbClr val="FFC000"/>
                </a:solidFill>
              </a:rPr>
              <a:t>s  </a:t>
            </a:r>
            <a:r>
              <a:rPr lang="en-US" altLang="en-US" b="1">
                <a:solidFill>
                  <a:srgbClr val="FFC000"/>
                </a:solidFill>
                <a:sym typeface="Symbol" panose="05050102010706020507" pitchFamily="18" charset="2"/>
              </a:rPr>
              <a:t> </a:t>
            </a:r>
            <a:r>
              <a:rPr lang="en-US" altLang="en-US" b="1" baseline="-25000">
                <a:solidFill>
                  <a:srgbClr val="FFC000"/>
                </a:solidFill>
                <a:sym typeface="Symbol" panose="05050102010706020507" pitchFamily="18" charset="2"/>
              </a:rPr>
              <a:t>s</a:t>
            </a:r>
            <a:r>
              <a:rPr lang="en-US" altLang="en-US" b="1">
                <a:solidFill>
                  <a:srgbClr val="FFC000"/>
                </a:solidFill>
              </a:rPr>
              <a:t> N</a:t>
            </a:r>
            <a:endParaRPr lang="en-IN" altLang="en-US">
              <a:solidFill>
                <a:srgbClr val="FFC000"/>
              </a:solidFill>
            </a:endParaRPr>
          </a:p>
        </p:txBody>
      </p:sp>
      <p:sp>
        <p:nvSpPr>
          <p:cNvPr id="52262" name="Rectangle 65">
            <a:extLst>
              <a:ext uri="{FF2B5EF4-FFF2-40B4-BE49-F238E27FC236}">
                <a16:creationId xmlns:a16="http://schemas.microsoft.com/office/drawing/2014/main" id="{BBA324AA-9AC3-4C23-89C9-D4F360D0D4F6}"/>
              </a:ext>
            </a:extLst>
          </p:cNvPr>
          <p:cNvSpPr>
            <a:spLocks noChangeArrowheads="1"/>
          </p:cNvSpPr>
          <p:nvPr/>
        </p:nvSpPr>
        <p:spPr bwMode="auto">
          <a:xfrm>
            <a:off x="220663" y="4191000"/>
            <a:ext cx="3651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00"/>
                </a:solidFill>
              </a:rPr>
              <a:t>To obtain v</a:t>
            </a:r>
            <a:r>
              <a:rPr lang="en-US" altLang="en-US" b="1" baseline="-25000">
                <a:solidFill>
                  <a:srgbClr val="00CC00"/>
                </a:solidFill>
              </a:rPr>
              <a:t>max</a:t>
            </a:r>
            <a:r>
              <a:rPr lang="en-US" altLang="en-US" b="1">
                <a:solidFill>
                  <a:srgbClr val="00CC00"/>
                </a:solidFill>
              </a:rPr>
              <a:t>, we put f</a:t>
            </a:r>
            <a:r>
              <a:rPr lang="en-US" altLang="en-US" b="1" baseline="-25000">
                <a:solidFill>
                  <a:srgbClr val="00CC00"/>
                </a:solidFill>
              </a:rPr>
              <a:t>s  </a:t>
            </a:r>
            <a:r>
              <a:rPr lang="en-US" altLang="en-US" b="1">
                <a:solidFill>
                  <a:srgbClr val="00CC00"/>
                </a:solidFill>
                <a:sym typeface="Symbol" panose="05050102010706020507" pitchFamily="18" charset="2"/>
              </a:rPr>
              <a:t>= </a:t>
            </a:r>
            <a:r>
              <a:rPr lang="en-US" altLang="en-US" b="1" baseline="-25000">
                <a:solidFill>
                  <a:srgbClr val="00CC00"/>
                </a:solidFill>
                <a:sym typeface="Symbol" panose="05050102010706020507" pitchFamily="18" charset="2"/>
              </a:rPr>
              <a:t>s</a:t>
            </a:r>
            <a:r>
              <a:rPr lang="en-US" altLang="en-US" b="1">
                <a:solidFill>
                  <a:srgbClr val="00CC00"/>
                </a:solidFill>
              </a:rPr>
              <a:t> N. </a:t>
            </a:r>
            <a:endParaRPr lang="en-IN" altLang="en-US">
              <a:solidFill>
                <a:srgbClr val="00CC00"/>
              </a:solidFill>
            </a:endParaRPr>
          </a:p>
        </p:txBody>
      </p:sp>
      <p:sp>
        <p:nvSpPr>
          <p:cNvPr id="52263" name="Rectangle 66">
            <a:extLst>
              <a:ext uri="{FF2B5EF4-FFF2-40B4-BE49-F238E27FC236}">
                <a16:creationId xmlns:a16="http://schemas.microsoft.com/office/drawing/2014/main" id="{4840A89D-5C86-4A5E-9801-DF1F8E1AF74E}"/>
              </a:ext>
            </a:extLst>
          </p:cNvPr>
          <p:cNvSpPr>
            <a:spLocks noChangeArrowheads="1"/>
          </p:cNvSpPr>
          <p:nvPr/>
        </p:nvSpPr>
        <p:spPr bwMode="auto">
          <a:xfrm>
            <a:off x="225425" y="4622800"/>
            <a:ext cx="3505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3399"/>
                </a:solidFill>
              </a:rPr>
              <a:t>Then Eqns. (1) and (2) become</a:t>
            </a:r>
            <a:endParaRPr lang="en-IN" altLang="en-US">
              <a:solidFill>
                <a:srgbClr val="FF3399"/>
              </a:solidFill>
            </a:endParaRPr>
          </a:p>
        </p:txBody>
      </p:sp>
      <p:sp>
        <p:nvSpPr>
          <p:cNvPr id="52264" name="Rectangle 67">
            <a:extLst>
              <a:ext uri="{FF2B5EF4-FFF2-40B4-BE49-F238E27FC236}">
                <a16:creationId xmlns:a16="http://schemas.microsoft.com/office/drawing/2014/main" id="{A49A120D-80C6-42B9-968A-A4592D580DBE}"/>
              </a:ext>
            </a:extLst>
          </p:cNvPr>
          <p:cNvSpPr>
            <a:spLocks noChangeArrowheads="1"/>
          </p:cNvSpPr>
          <p:nvPr/>
        </p:nvSpPr>
        <p:spPr bwMode="auto">
          <a:xfrm>
            <a:off x="873125" y="5070475"/>
            <a:ext cx="3924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FF33"/>
                </a:solidFill>
              </a:rPr>
              <a:t>mg = N  cos </a:t>
            </a:r>
            <a:r>
              <a:rPr lang="en-US" altLang="en-US" b="1">
                <a:solidFill>
                  <a:srgbClr val="99FF33"/>
                </a:solidFill>
                <a:sym typeface="Symbol" panose="05050102010706020507" pitchFamily="18" charset="2"/>
              </a:rPr>
              <a:t> -</a:t>
            </a:r>
            <a:r>
              <a:rPr lang="en-US" altLang="en-US" b="1">
                <a:solidFill>
                  <a:srgbClr val="99FF33"/>
                </a:solidFill>
              </a:rPr>
              <a:t> </a:t>
            </a:r>
            <a:r>
              <a:rPr lang="en-US" altLang="en-US" b="1">
                <a:solidFill>
                  <a:srgbClr val="99FF33"/>
                </a:solidFill>
                <a:sym typeface="Symbol" panose="05050102010706020507" pitchFamily="18" charset="2"/>
              </a:rPr>
              <a:t></a:t>
            </a:r>
            <a:r>
              <a:rPr lang="en-US" altLang="en-US" b="1" baseline="-25000">
                <a:solidFill>
                  <a:srgbClr val="99FF33"/>
                </a:solidFill>
                <a:sym typeface="Symbol" panose="05050102010706020507" pitchFamily="18" charset="2"/>
              </a:rPr>
              <a:t>s</a:t>
            </a:r>
            <a:r>
              <a:rPr lang="en-US" altLang="en-US" b="1">
                <a:solidFill>
                  <a:srgbClr val="99FF33"/>
                </a:solidFill>
              </a:rPr>
              <a:t> N</a:t>
            </a:r>
            <a:r>
              <a:rPr lang="en-US" altLang="en-US" b="1" baseline="-25000">
                <a:solidFill>
                  <a:srgbClr val="99FF33"/>
                </a:solidFill>
              </a:rPr>
              <a:t> </a:t>
            </a:r>
            <a:r>
              <a:rPr lang="en-US" altLang="en-US" b="1">
                <a:solidFill>
                  <a:srgbClr val="99FF33"/>
                </a:solidFill>
              </a:rPr>
              <a:t>sin </a:t>
            </a:r>
            <a:r>
              <a:rPr lang="en-US" altLang="en-US" b="1">
                <a:solidFill>
                  <a:srgbClr val="99FF33"/>
                </a:solidFill>
                <a:sym typeface="Symbol" panose="05050102010706020507" pitchFamily="18" charset="2"/>
              </a:rPr>
              <a:t></a:t>
            </a:r>
            <a:r>
              <a:rPr lang="en-US" altLang="en-US" b="1">
                <a:solidFill>
                  <a:srgbClr val="99FF33"/>
                </a:solidFill>
              </a:rPr>
              <a:t>     -----(3)</a:t>
            </a:r>
            <a:endParaRPr lang="en-US" altLang="en-US" b="1">
              <a:solidFill>
                <a:srgbClr val="99FF33"/>
              </a:solidFill>
              <a:sym typeface="Symbol" panose="05050102010706020507" pitchFamily="18" charset="2"/>
            </a:endParaRPr>
          </a:p>
        </p:txBody>
      </p:sp>
      <p:grpSp>
        <p:nvGrpSpPr>
          <p:cNvPr id="52265" name="Group 80">
            <a:extLst>
              <a:ext uri="{FF2B5EF4-FFF2-40B4-BE49-F238E27FC236}">
                <a16:creationId xmlns:a16="http://schemas.microsoft.com/office/drawing/2014/main" id="{3E3AA2DD-0E7E-4FA0-A30F-F52CC1E53995}"/>
              </a:ext>
            </a:extLst>
          </p:cNvPr>
          <p:cNvGrpSpPr>
            <a:grpSpLocks/>
          </p:cNvGrpSpPr>
          <p:nvPr/>
        </p:nvGrpSpPr>
        <p:grpSpPr bwMode="auto">
          <a:xfrm>
            <a:off x="400050" y="5445125"/>
            <a:ext cx="4387850" cy="698500"/>
            <a:chOff x="400714" y="5445224"/>
            <a:chExt cx="4387310" cy="698500"/>
          </a:xfrm>
        </p:grpSpPr>
        <p:grpSp>
          <p:nvGrpSpPr>
            <p:cNvPr id="52307" name="Group 4">
              <a:extLst>
                <a:ext uri="{FF2B5EF4-FFF2-40B4-BE49-F238E27FC236}">
                  <a16:creationId xmlns:a16="http://schemas.microsoft.com/office/drawing/2014/main" id="{152C044B-F2F9-4996-B616-29EA3AC42B0E}"/>
                </a:ext>
              </a:extLst>
            </p:cNvPr>
            <p:cNvGrpSpPr>
              <a:grpSpLocks/>
            </p:cNvGrpSpPr>
            <p:nvPr/>
          </p:nvGrpSpPr>
          <p:grpSpPr bwMode="auto">
            <a:xfrm>
              <a:off x="400714" y="5445224"/>
              <a:ext cx="973343" cy="698500"/>
              <a:chOff x="3001321" y="4160838"/>
              <a:chExt cx="973250" cy="698614"/>
            </a:xfrm>
          </p:grpSpPr>
          <p:sp>
            <p:nvSpPr>
              <p:cNvPr id="52309" name="Rectangle 7">
                <a:extLst>
                  <a:ext uri="{FF2B5EF4-FFF2-40B4-BE49-F238E27FC236}">
                    <a16:creationId xmlns:a16="http://schemas.microsoft.com/office/drawing/2014/main" id="{C182263A-D384-414B-BFE9-9B16A5F7BFA1}"/>
                  </a:ext>
                </a:extLst>
              </p:cNvPr>
              <p:cNvSpPr>
                <a:spLocks noChangeArrowheads="1"/>
              </p:cNvSpPr>
              <p:nvPr/>
            </p:nvSpPr>
            <p:spPr bwMode="auto">
              <a:xfrm>
                <a:off x="3001321" y="4160838"/>
                <a:ext cx="973250" cy="3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m v</a:t>
                </a:r>
                <a:r>
                  <a:rPr lang="en-US" altLang="en-US" b="1" baseline="30000">
                    <a:solidFill>
                      <a:srgbClr val="CC00FF"/>
                    </a:solidFill>
                  </a:rPr>
                  <a:t>2</a:t>
                </a:r>
                <a:r>
                  <a:rPr lang="en-US" altLang="en-US" b="1" baseline="-25000">
                    <a:solidFill>
                      <a:srgbClr val="CC00FF"/>
                    </a:solidFill>
                  </a:rPr>
                  <a:t>max</a:t>
                </a:r>
                <a:endParaRPr lang="en-IN" altLang="en-US">
                  <a:solidFill>
                    <a:srgbClr val="CC00FF"/>
                  </a:solidFill>
                </a:endParaRPr>
              </a:p>
            </p:txBody>
          </p:sp>
          <p:sp>
            <p:nvSpPr>
              <p:cNvPr id="52310" name="Rectangle 9">
                <a:extLst>
                  <a:ext uri="{FF2B5EF4-FFF2-40B4-BE49-F238E27FC236}">
                    <a16:creationId xmlns:a16="http://schemas.microsoft.com/office/drawing/2014/main" id="{B0335CE9-0A39-4CE4-8BE7-273C7FBBF51E}"/>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rPr>
                  <a:t>r </a:t>
                </a:r>
                <a:endParaRPr lang="en-IN" altLang="en-US">
                  <a:solidFill>
                    <a:srgbClr val="CC00FF"/>
                  </a:solidFill>
                </a:endParaRPr>
              </a:p>
            </p:txBody>
          </p:sp>
          <p:cxnSp>
            <p:nvCxnSpPr>
              <p:cNvPr id="74" name="Straight Connector 73">
                <a:extLst>
                  <a:ext uri="{FF2B5EF4-FFF2-40B4-BE49-F238E27FC236}">
                    <a16:creationId xmlns:a16="http://schemas.microsoft.com/office/drawing/2014/main" id="{DD5CDC55-2DBF-4839-9512-8CC8DDAD1C26}"/>
                  </a:ext>
                </a:extLst>
              </p:cNvPr>
              <p:cNvCxnSpPr/>
              <p:nvPr/>
            </p:nvCxnSpPr>
            <p:spPr bwMode="auto">
              <a:xfrm>
                <a:off x="3050523" y="4516496"/>
                <a:ext cx="841191"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2308" name="Rectangle 3">
              <a:extLst>
                <a:ext uri="{FF2B5EF4-FFF2-40B4-BE49-F238E27FC236}">
                  <a16:creationId xmlns:a16="http://schemas.microsoft.com/office/drawing/2014/main" id="{14D0C35F-63DF-44BB-8A83-07E9D5D49388}"/>
                </a:ext>
              </a:extLst>
            </p:cNvPr>
            <p:cNvSpPr>
              <a:spLocks noChangeArrowheads="1"/>
            </p:cNvSpPr>
            <p:nvPr/>
          </p:nvSpPr>
          <p:spPr bwMode="auto">
            <a:xfrm>
              <a:off x="1272884" y="5615898"/>
              <a:ext cx="35151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C00FF"/>
                  </a:solidFill>
                  <a:sym typeface="Symbol" panose="05050102010706020507" pitchFamily="18" charset="2"/>
                </a:rPr>
                <a:t>= </a:t>
              </a:r>
              <a:r>
                <a:rPr lang="en-US" altLang="en-US" b="1">
                  <a:solidFill>
                    <a:srgbClr val="CC00FF"/>
                  </a:solidFill>
                </a:rPr>
                <a:t>N sin </a:t>
              </a:r>
              <a:r>
                <a:rPr lang="en-US" altLang="en-US" b="1">
                  <a:solidFill>
                    <a:srgbClr val="CC00FF"/>
                  </a:solidFill>
                  <a:sym typeface="Symbol" panose="05050102010706020507" pitchFamily="18" charset="2"/>
                </a:rPr>
                <a:t> </a:t>
              </a:r>
              <a:r>
                <a:rPr lang="en-US" altLang="en-US" b="1">
                  <a:solidFill>
                    <a:srgbClr val="CC00FF"/>
                  </a:solidFill>
                </a:rPr>
                <a:t>+ </a:t>
              </a:r>
              <a:r>
                <a:rPr lang="en-US" altLang="en-US" b="1">
                  <a:solidFill>
                    <a:srgbClr val="CC00FF"/>
                  </a:solidFill>
                  <a:sym typeface="Symbol" panose="05050102010706020507" pitchFamily="18" charset="2"/>
                </a:rPr>
                <a:t></a:t>
              </a:r>
              <a:r>
                <a:rPr lang="en-US" altLang="en-US" b="1" baseline="-25000">
                  <a:solidFill>
                    <a:srgbClr val="CC00FF"/>
                  </a:solidFill>
                  <a:sym typeface="Symbol" panose="05050102010706020507" pitchFamily="18" charset="2"/>
                </a:rPr>
                <a:t>s</a:t>
              </a:r>
              <a:r>
                <a:rPr lang="en-US" altLang="en-US" b="1">
                  <a:solidFill>
                    <a:srgbClr val="CC00FF"/>
                  </a:solidFill>
                </a:rPr>
                <a:t> N</a:t>
              </a:r>
              <a:r>
                <a:rPr lang="en-US" altLang="en-US" b="1" baseline="-25000">
                  <a:solidFill>
                    <a:srgbClr val="CC00FF"/>
                  </a:solidFill>
                </a:rPr>
                <a:t> </a:t>
              </a:r>
              <a:r>
                <a:rPr lang="en-US" altLang="en-US" b="1">
                  <a:solidFill>
                    <a:srgbClr val="CC00FF"/>
                  </a:solidFill>
                </a:rPr>
                <a:t>cos </a:t>
              </a:r>
              <a:r>
                <a:rPr lang="en-US" altLang="en-US" b="1">
                  <a:solidFill>
                    <a:srgbClr val="CC00FF"/>
                  </a:solidFill>
                  <a:sym typeface="Symbol" panose="05050102010706020507" pitchFamily="18" charset="2"/>
                </a:rPr>
                <a:t>     </a:t>
              </a:r>
              <a:r>
                <a:rPr lang="en-US" altLang="en-US" b="1">
                  <a:solidFill>
                    <a:srgbClr val="CC00FF"/>
                  </a:solidFill>
                </a:rPr>
                <a:t>-----(4)</a:t>
              </a:r>
            </a:p>
          </p:txBody>
        </p:sp>
      </p:grpSp>
      <p:sp>
        <p:nvSpPr>
          <p:cNvPr id="52266" name="Rectangle 74">
            <a:extLst>
              <a:ext uri="{FF2B5EF4-FFF2-40B4-BE49-F238E27FC236}">
                <a16:creationId xmlns:a16="http://schemas.microsoft.com/office/drawing/2014/main" id="{B0D6C87A-DFA2-4C7D-8E8F-9638D87E8CB6}"/>
              </a:ext>
            </a:extLst>
          </p:cNvPr>
          <p:cNvSpPr>
            <a:spLocks noChangeArrowheads="1"/>
          </p:cNvSpPr>
          <p:nvPr/>
        </p:nvSpPr>
        <p:spPr bwMode="auto">
          <a:xfrm>
            <a:off x="250825" y="6207125"/>
            <a:ext cx="2519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CC"/>
                </a:solidFill>
              </a:rPr>
              <a:t>From Eqn. (3), we get</a:t>
            </a:r>
          </a:p>
        </p:txBody>
      </p:sp>
      <p:grpSp>
        <p:nvGrpSpPr>
          <p:cNvPr id="52267" name="Group 79">
            <a:extLst>
              <a:ext uri="{FF2B5EF4-FFF2-40B4-BE49-F238E27FC236}">
                <a16:creationId xmlns:a16="http://schemas.microsoft.com/office/drawing/2014/main" id="{D16CC2C7-6831-44E4-A07F-59DD0E50E6C5}"/>
              </a:ext>
            </a:extLst>
          </p:cNvPr>
          <p:cNvGrpSpPr>
            <a:grpSpLocks/>
          </p:cNvGrpSpPr>
          <p:nvPr/>
        </p:nvGrpSpPr>
        <p:grpSpPr bwMode="auto">
          <a:xfrm>
            <a:off x="2708275" y="6032500"/>
            <a:ext cx="2584450" cy="696913"/>
            <a:chOff x="4796686" y="5485426"/>
            <a:chExt cx="2583626" cy="765859"/>
          </a:xfrm>
        </p:grpSpPr>
        <p:sp>
          <p:nvSpPr>
            <p:cNvPr id="52303" name="Rectangle 75">
              <a:extLst>
                <a:ext uri="{FF2B5EF4-FFF2-40B4-BE49-F238E27FC236}">
                  <a16:creationId xmlns:a16="http://schemas.microsoft.com/office/drawing/2014/main" id="{C566925C-153B-4566-86E1-BC4B36D58110}"/>
                </a:ext>
              </a:extLst>
            </p:cNvPr>
            <p:cNvSpPr>
              <a:spLocks noChangeArrowheads="1"/>
            </p:cNvSpPr>
            <p:nvPr/>
          </p:nvSpPr>
          <p:spPr bwMode="auto">
            <a:xfrm>
              <a:off x="5430627" y="5845020"/>
              <a:ext cx="1949685" cy="40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cos </a:t>
              </a:r>
              <a:r>
                <a:rPr lang="en-US" altLang="en-US" b="1">
                  <a:solidFill>
                    <a:srgbClr val="FF66FF"/>
                  </a:solidFill>
                  <a:sym typeface="Symbol" panose="05050102010706020507" pitchFamily="18" charset="2"/>
                </a:rPr>
                <a:t> -</a:t>
              </a:r>
              <a:r>
                <a:rPr lang="en-US" altLang="en-US" b="1">
                  <a:solidFill>
                    <a:srgbClr val="FF66FF"/>
                  </a:solidFill>
                </a:rPr>
                <a:t> </a:t>
              </a:r>
              <a:r>
                <a:rPr lang="en-US" altLang="en-US" b="1">
                  <a:solidFill>
                    <a:srgbClr val="FF66FF"/>
                  </a:solidFill>
                  <a:sym typeface="Symbol" panose="05050102010706020507" pitchFamily="18" charset="2"/>
                </a:rPr>
                <a:t></a:t>
              </a:r>
              <a:r>
                <a:rPr lang="en-US" altLang="en-US" b="1" baseline="-25000">
                  <a:solidFill>
                    <a:srgbClr val="FF66FF"/>
                  </a:solidFill>
                  <a:sym typeface="Symbol" panose="05050102010706020507" pitchFamily="18" charset="2"/>
                </a:rPr>
                <a:t>s</a:t>
              </a:r>
              <a:r>
                <a:rPr lang="en-US" altLang="en-US" b="1" baseline="-25000">
                  <a:solidFill>
                    <a:srgbClr val="FF66FF"/>
                  </a:solidFill>
                </a:rPr>
                <a:t> </a:t>
              </a:r>
              <a:r>
                <a:rPr lang="en-US" altLang="en-US" b="1">
                  <a:solidFill>
                    <a:srgbClr val="FF66FF"/>
                  </a:solidFill>
                </a:rPr>
                <a:t>sin </a:t>
              </a:r>
              <a:r>
                <a:rPr lang="en-US" altLang="en-US" b="1">
                  <a:solidFill>
                    <a:srgbClr val="FF66FF"/>
                  </a:solidFill>
                  <a:sym typeface="Symbol" panose="05050102010706020507" pitchFamily="18" charset="2"/>
                </a:rPr>
                <a:t></a:t>
              </a:r>
              <a:r>
                <a:rPr lang="en-US" altLang="en-US" b="1">
                  <a:solidFill>
                    <a:srgbClr val="FF66FF"/>
                  </a:solidFill>
                </a:rPr>
                <a:t> </a:t>
              </a:r>
              <a:endParaRPr lang="en-IN" altLang="en-US">
                <a:solidFill>
                  <a:srgbClr val="FF66FF"/>
                </a:solidFill>
              </a:endParaRPr>
            </a:p>
          </p:txBody>
        </p:sp>
        <p:sp>
          <p:nvSpPr>
            <p:cNvPr id="52304" name="Rectangle 76">
              <a:extLst>
                <a:ext uri="{FF2B5EF4-FFF2-40B4-BE49-F238E27FC236}">
                  <a16:creationId xmlns:a16="http://schemas.microsoft.com/office/drawing/2014/main" id="{92E168A6-3C52-4496-B8A0-8752685A1981}"/>
                </a:ext>
              </a:extLst>
            </p:cNvPr>
            <p:cNvSpPr>
              <a:spLocks noChangeArrowheads="1"/>
            </p:cNvSpPr>
            <p:nvPr/>
          </p:nvSpPr>
          <p:spPr bwMode="auto">
            <a:xfrm>
              <a:off x="5985301" y="5485426"/>
              <a:ext cx="530915" cy="40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mg</a:t>
              </a:r>
              <a:endParaRPr lang="en-IN" altLang="en-US">
                <a:solidFill>
                  <a:srgbClr val="FF66FF"/>
                </a:solidFill>
              </a:endParaRPr>
            </a:p>
          </p:txBody>
        </p:sp>
        <p:sp>
          <p:nvSpPr>
            <p:cNvPr id="52305" name="Rectangle 77">
              <a:extLst>
                <a:ext uri="{FF2B5EF4-FFF2-40B4-BE49-F238E27FC236}">
                  <a16:creationId xmlns:a16="http://schemas.microsoft.com/office/drawing/2014/main" id="{2A655460-28C1-4E3F-A988-8447437B3602}"/>
                </a:ext>
              </a:extLst>
            </p:cNvPr>
            <p:cNvSpPr>
              <a:spLocks noChangeArrowheads="1"/>
            </p:cNvSpPr>
            <p:nvPr/>
          </p:nvSpPr>
          <p:spPr bwMode="auto">
            <a:xfrm>
              <a:off x="4796686" y="5683344"/>
              <a:ext cx="614271" cy="40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rPr>
                <a:t>N = </a:t>
              </a:r>
              <a:endParaRPr lang="en-IN" altLang="en-US">
                <a:solidFill>
                  <a:srgbClr val="FF66FF"/>
                </a:solidFill>
              </a:endParaRPr>
            </a:p>
          </p:txBody>
        </p:sp>
        <p:cxnSp>
          <p:nvCxnSpPr>
            <p:cNvPr id="79" name="Straight Connector 78">
              <a:extLst>
                <a:ext uri="{FF2B5EF4-FFF2-40B4-BE49-F238E27FC236}">
                  <a16:creationId xmlns:a16="http://schemas.microsoft.com/office/drawing/2014/main" id="{9B57CFC4-B07C-4837-8ABD-2659484FEE6C}"/>
                </a:ext>
              </a:extLst>
            </p:cNvPr>
            <p:cNvCxnSpPr/>
            <p:nvPr/>
          </p:nvCxnSpPr>
          <p:spPr bwMode="auto">
            <a:xfrm>
              <a:off x="5374352" y="5877951"/>
              <a:ext cx="1804413" cy="0"/>
            </a:xfrm>
            <a:prstGeom prst="line">
              <a:avLst/>
            </a:prstGeom>
            <a:ln w="19050">
              <a:solidFill>
                <a:srgbClr val="FF66FF"/>
              </a:solidFill>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B424E61E-5212-461F-A231-E441EDC6F796}"/>
              </a:ext>
            </a:extLst>
          </p:cNvPr>
          <p:cNvGrpSpPr>
            <a:grpSpLocks/>
          </p:cNvGrpSpPr>
          <p:nvPr/>
        </p:nvGrpSpPr>
        <p:grpSpPr bwMode="auto">
          <a:xfrm>
            <a:off x="5465763" y="236538"/>
            <a:ext cx="3113087" cy="4487862"/>
            <a:chOff x="5465763" y="236538"/>
            <a:chExt cx="3113639" cy="4487862"/>
          </a:xfrm>
        </p:grpSpPr>
        <p:grpSp>
          <p:nvGrpSpPr>
            <p:cNvPr id="4" name="Group 77">
              <a:extLst>
                <a:ext uri="{FF2B5EF4-FFF2-40B4-BE49-F238E27FC236}">
                  <a16:creationId xmlns:a16="http://schemas.microsoft.com/office/drawing/2014/main" id="{DE14E274-B053-4755-8136-BEEAD655E461}"/>
                </a:ext>
              </a:extLst>
            </p:cNvPr>
            <p:cNvGrpSpPr>
              <a:grpSpLocks/>
            </p:cNvGrpSpPr>
            <p:nvPr/>
          </p:nvGrpSpPr>
          <p:grpSpPr bwMode="auto">
            <a:xfrm>
              <a:off x="6615113" y="1031875"/>
              <a:ext cx="1133475" cy="1101725"/>
              <a:chOff x="6615113" y="1031875"/>
              <a:chExt cx="1133475" cy="1101725"/>
            </a:xfrm>
          </p:grpSpPr>
          <p:cxnSp>
            <p:nvCxnSpPr>
              <p:cNvPr id="80" name="Straight Arrow Connector 79">
                <a:extLst>
                  <a:ext uri="{FF2B5EF4-FFF2-40B4-BE49-F238E27FC236}">
                    <a16:creationId xmlns:a16="http://schemas.microsoft.com/office/drawing/2014/main" id="{A5377084-1979-43ED-9673-A550420DE16F}"/>
                  </a:ext>
                </a:extLst>
              </p:cNvPr>
              <p:cNvCxnSpPr/>
              <p:nvPr/>
            </p:nvCxnSpPr>
            <p:spPr>
              <a:xfrm flipH="1" flipV="1">
                <a:off x="6820140" y="1231900"/>
                <a:ext cx="928853" cy="901700"/>
              </a:xfrm>
              <a:prstGeom prst="straightConnector1">
                <a:avLst/>
              </a:prstGeom>
              <a:ln w="28575">
                <a:solidFill>
                  <a:srgbClr val="FF00FF"/>
                </a:solidFill>
                <a:tailEnd type="arrow"/>
              </a:ln>
            </p:spPr>
            <p:style>
              <a:lnRef idx="1">
                <a:schemeClr val="accent1"/>
              </a:lnRef>
              <a:fillRef idx="0">
                <a:schemeClr val="accent1"/>
              </a:fillRef>
              <a:effectRef idx="0">
                <a:schemeClr val="accent1"/>
              </a:effectRef>
              <a:fontRef idx="minor">
                <a:schemeClr val="tx1"/>
              </a:fontRef>
            </p:style>
          </p:cxnSp>
          <p:grpSp>
            <p:nvGrpSpPr>
              <p:cNvPr id="52300" name="Group 80">
                <a:extLst>
                  <a:ext uri="{FF2B5EF4-FFF2-40B4-BE49-F238E27FC236}">
                    <a16:creationId xmlns:a16="http://schemas.microsoft.com/office/drawing/2014/main" id="{89F9A0BB-FD8A-4E52-A9FB-34FD364E8D6A}"/>
                  </a:ext>
                </a:extLst>
              </p:cNvPr>
              <p:cNvGrpSpPr>
                <a:grpSpLocks/>
              </p:cNvGrpSpPr>
              <p:nvPr/>
            </p:nvGrpSpPr>
            <p:grpSpPr bwMode="auto">
              <a:xfrm>
                <a:off x="6615113" y="1031875"/>
                <a:ext cx="312737" cy="368300"/>
                <a:chOff x="6615113" y="1031875"/>
                <a:chExt cx="312737" cy="368300"/>
              </a:xfrm>
            </p:grpSpPr>
            <p:sp>
              <p:nvSpPr>
                <p:cNvPr id="52301" name="Rectangle 28">
                  <a:extLst>
                    <a:ext uri="{FF2B5EF4-FFF2-40B4-BE49-F238E27FC236}">
                      <a16:creationId xmlns:a16="http://schemas.microsoft.com/office/drawing/2014/main" id="{790F1C27-7DF7-4360-80D5-DD354AFB839C}"/>
                    </a:ext>
                  </a:extLst>
                </p:cNvPr>
                <p:cNvSpPr>
                  <a:spLocks noChangeArrowheads="1"/>
                </p:cNvSpPr>
                <p:nvPr/>
              </p:nvSpPr>
              <p:spPr bwMode="auto">
                <a:xfrm>
                  <a:off x="6615113" y="1031875"/>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v</a:t>
                  </a:r>
                  <a:endParaRPr lang="en-IN" altLang="en-US">
                    <a:solidFill>
                      <a:srgbClr val="FF00FF"/>
                    </a:solidFill>
                  </a:endParaRPr>
                </a:p>
              </p:txBody>
            </p:sp>
            <p:cxnSp>
              <p:nvCxnSpPr>
                <p:cNvPr id="83" name="Straight Arrow Connector 82">
                  <a:extLst>
                    <a:ext uri="{FF2B5EF4-FFF2-40B4-BE49-F238E27FC236}">
                      <a16:creationId xmlns:a16="http://schemas.microsoft.com/office/drawing/2014/main" id="{3C115C21-EE86-4AA1-8AF8-AFCAD73EB832}"/>
                    </a:ext>
                  </a:extLst>
                </p:cNvPr>
                <p:cNvCxnSpPr/>
                <p:nvPr/>
              </p:nvCxnSpPr>
              <p:spPr bwMode="auto">
                <a:xfrm>
                  <a:off x="6699469" y="1125538"/>
                  <a:ext cx="1905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2258" name="Line 52">
              <a:extLst>
                <a:ext uri="{FF2B5EF4-FFF2-40B4-BE49-F238E27FC236}">
                  <a16:creationId xmlns:a16="http://schemas.microsoft.com/office/drawing/2014/main" id="{C11B5CC6-619A-4F45-A13A-951E9D9EE597}"/>
                </a:ext>
              </a:extLst>
            </p:cNvPr>
            <p:cNvSpPr>
              <a:spLocks noChangeShapeType="1"/>
            </p:cNvSpPr>
            <p:nvPr/>
          </p:nvSpPr>
          <p:spPr bwMode="auto">
            <a:xfrm flipV="1">
              <a:off x="7335354" y="2322376"/>
              <a:ext cx="1219200" cy="762000"/>
            </a:xfrm>
            <a:prstGeom prst="line">
              <a:avLst/>
            </a:prstGeom>
            <a:noFill/>
            <a:ln w="28575">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 name="Group 53">
              <a:extLst>
                <a:ext uri="{FF2B5EF4-FFF2-40B4-BE49-F238E27FC236}">
                  <a16:creationId xmlns:a16="http://schemas.microsoft.com/office/drawing/2014/main" id="{DBF8B06B-F00D-4A9C-8A65-CF35051C33D7}"/>
                </a:ext>
              </a:extLst>
            </p:cNvPr>
            <p:cNvGrpSpPr>
              <a:grpSpLocks/>
            </p:cNvGrpSpPr>
            <p:nvPr/>
          </p:nvGrpSpPr>
          <p:grpSpPr bwMode="auto">
            <a:xfrm>
              <a:off x="7593016" y="2114550"/>
              <a:ext cx="636588" cy="642938"/>
              <a:chOff x="2430" y="2522"/>
              <a:chExt cx="401" cy="405"/>
            </a:xfrm>
          </p:grpSpPr>
          <p:sp>
            <p:nvSpPr>
              <p:cNvPr id="86" name="Oval 54">
                <a:extLst>
                  <a:ext uri="{FF2B5EF4-FFF2-40B4-BE49-F238E27FC236}">
                    <a16:creationId xmlns:a16="http://schemas.microsoft.com/office/drawing/2014/main" id="{503979E7-4543-4B9A-97DE-6594A24CD82F}"/>
                  </a:ext>
                </a:extLst>
              </p:cNvPr>
              <p:cNvSpPr>
                <a:spLocks noChangeArrowheads="1"/>
              </p:cNvSpPr>
              <p:nvPr/>
            </p:nvSpPr>
            <p:spPr bwMode="auto">
              <a:xfrm rot="19722484">
                <a:off x="2759" y="2568"/>
                <a:ext cx="61" cy="209"/>
              </a:xfrm>
              <a:prstGeom prst="ellipse">
                <a:avLst/>
              </a:prstGeom>
              <a:solidFill>
                <a:schemeClr val="tx1">
                  <a:lumMod val="65000"/>
                  <a:lumOff val="35000"/>
                </a:schemeClr>
              </a:solidFill>
              <a:ln w="9525">
                <a:solidFill>
                  <a:schemeClr val="bg2">
                    <a:lumMod val="60000"/>
                    <a:lumOff val="40000"/>
                  </a:schemeClr>
                </a:solidFill>
                <a:round/>
                <a:headEnd/>
                <a:tailEnd/>
              </a:ln>
              <a:effectLst/>
              <a:scene3d>
                <a:camera prst="legacyObliqueTopLeft"/>
                <a:lightRig rig="legacyFlat3" dir="t"/>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a:effectLst>
                      <a:outerShdw sy="50000" kx="-2453608" rotWithShape="0">
                        <a:schemeClr val="bg2"/>
                      </a:outerShdw>
                    </a:effectLst>
                  </a14:hiddenEffects>
                </a:ext>
              </a:extLst>
            </p:spPr>
            <p:txBody>
              <a:bodyPr wrap="none" anchor="ctr">
                <a:flatTx/>
              </a:bodyPr>
              <a:lstStyle/>
              <a:p>
                <a:pPr>
                  <a:defRPr/>
                </a:pPr>
                <a:endParaRPr lang="en-IN"/>
              </a:p>
            </p:txBody>
          </p:sp>
          <p:sp>
            <p:nvSpPr>
              <p:cNvPr id="87" name="Oval 55">
                <a:extLst>
                  <a:ext uri="{FF2B5EF4-FFF2-40B4-BE49-F238E27FC236}">
                    <a16:creationId xmlns:a16="http://schemas.microsoft.com/office/drawing/2014/main" id="{C38B518C-38DF-493B-9F9C-8C602E35CAC7}"/>
                  </a:ext>
                </a:extLst>
              </p:cNvPr>
              <p:cNvSpPr>
                <a:spLocks noChangeArrowheads="1"/>
              </p:cNvSpPr>
              <p:nvPr/>
            </p:nvSpPr>
            <p:spPr bwMode="auto">
              <a:xfrm rot="19722484">
                <a:off x="2522" y="2718"/>
                <a:ext cx="62" cy="209"/>
              </a:xfrm>
              <a:prstGeom prst="ellipse">
                <a:avLst/>
              </a:prstGeom>
              <a:solidFill>
                <a:schemeClr val="tx1">
                  <a:lumMod val="65000"/>
                  <a:lumOff val="35000"/>
                </a:schemeClr>
              </a:solidFill>
              <a:ln w="9525">
                <a:solidFill>
                  <a:schemeClr val="bg2">
                    <a:lumMod val="60000"/>
                    <a:lumOff val="40000"/>
                  </a:schemeClr>
                </a:solidFill>
                <a:round/>
                <a:headEnd/>
                <a:tailEnd/>
              </a:ln>
              <a:effectLst/>
              <a:scene3d>
                <a:camera prst="legacyObliqueTopLeft"/>
                <a:lightRig rig="legacyFlat3" dir="t"/>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a:effectLst>
                      <a:outerShdw sy="50000" kx="-2453608" rotWithShape="0">
                        <a:schemeClr val="bg2"/>
                      </a:outerShdw>
                    </a:effectLst>
                  </a14:hiddenEffects>
                </a:ext>
              </a:extLst>
            </p:spPr>
            <p:txBody>
              <a:bodyPr wrap="none" anchor="ctr">
                <a:flatTx/>
              </a:bodyPr>
              <a:lstStyle/>
              <a:p>
                <a:pPr>
                  <a:defRPr/>
                </a:pPr>
                <a:endParaRPr lang="en-IN"/>
              </a:p>
            </p:txBody>
          </p:sp>
          <p:sp>
            <p:nvSpPr>
              <p:cNvPr id="52298" name="AutoShape 56">
                <a:extLst>
                  <a:ext uri="{FF2B5EF4-FFF2-40B4-BE49-F238E27FC236}">
                    <a16:creationId xmlns:a16="http://schemas.microsoft.com/office/drawing/2014/main" id="{9D82A172-6D58-4738-AA6A-5E0A0771B1B0}"/>
                  </a:ext>
                </a:extLst>
              </p:cNvPr>
              <p:cNvSpPr>
                <a:spLocks noChangeArrowheads="1"/>
              </p:cNvSpPr>
              <p:nvPr/>
            </p:nvSpPr>
            <p:spPr bwMode="auto">
              <a:xfrm rot="-1877516">
                <a:off x="2430" y="2522"/>
                <a:ext cx="401" cy="314"/>
              </a:xfrm>
              <a:prstGeom prst="roundRect">
                <a:avLst>
                  <a:gd name="adj" fmla="val 16667"/>
                </a:avLst>
              </a:prstGeom>
              <a:solidFill>
                <a:srgbClr val="FF0000"/>
              </a:solidFill>
              <a:ln w="9525">
                <a:round/>
                <a:headEnd/>
                <a:tailEnd/>
              </a:ln>
              <a:effectLst/>
              <a:scene3d>
                <a:camera prst="legacyObliqueTopLeft"/>
                <a:lightRig rig="legacyFlat3" dir="t"/>
              </a:scene3d>
              <a:sp3d extrusionH="4302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 name="Group 88">
              <a:extLst>
                <a:ext uri="{FF2B5EF4-FFF2-40B4-BE49-F238E27FC236}">
                  <a16:creationId xmlns:a16="http://schemas.microsoft.com/office/drawing/2014/main" id="{BF4ADAD2-7CC3-4B2A-8492-4F31436BD649}"/>
                </a:ext>
              </a:extLst>
            </p:cNvPr>
            <p:cNvGrpSpPr>
              <a:grpSpLocks/>
            </p:cNvGrpSpPr>
            <p:nvPr/>
          </p:nvGrpSpPr>
          <p:grpSpPr bwMode="auto">
            <a:xfrm>
              <a:off x="6821511" y="1531454"/>
              <a:ext cx="517985" cy="762000"/>
              <a:chOff x="6848015" y="1504950"/>
              <a:chExt cx="517985" cy="762000"/>
            </a:xfrm>
          </p:grpSpPr>
          <p:sp>
            <p:nvSpPr>
              <p:cNvPr id="52294" name="Line 58">
                <a:extLst>
                  <a:ext uri="{FF2B5EF4-FFF2-40B4-BE49-F238E27FC236}">
                    <a16:creationId xmlns:a16="http://schemas.microsoft.com/office/drawing/2014/main" id="{08391B79-73D3-4A2A-9B84-9D2874C5AC88}"/>
                  </a:ext>
                </a:extLst>
              </p:cNvPr>
              <p:cNvSpPr>
                <a:spLocks noChangeShapeType="1"/>
              </p:cNvSpPr>
              <p:nvPr/>
            </p:nvSpPr>
            <p:spPr bwMode="auto">
              <a:xfrm rot="19484366" flipV="1">
                <a:off x="7364413" y="1657350"/>
                <a:ext cx="1587"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95" name="Text Box 60">
                <a:extLst>
                  <a:ext uri="{FF2B5EF4-FFF2-40B4-BE49-F238E27FC236}">
                    <a16:creationId xmlns:a16="http://schemas.microsoft.com/office/drawing/2014/main" id="{9FDCF4F0-FF52-495C-BAD4-DBBE75D995FB}"/>
                  </a:ext>
                </a:extLst>
              </p:cNvPr>
              <p:cNvSpPr txBox="1">
                <a:spLocks noChangeArrowheads="1"/>
              </p:cNvSpPr>
              <p:nvPr/>
            </p:nvSpPr>
            <p:spPr bwMode="auto">
              <a:xfrm>
                <a:off x="6848015" y="1504950"/>
                <a:ext cx="43378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rPr>
                  <a:t>N</a:t>
                </a:r>
                <a:r>
                  <a:rPr lang="en-US" altLang="en-US" b="1" baseline="-25000">
                    <a:solidFill>
                      <a:srgbClr val="9900FF"/>
                    </a:solidFill>
                  </a:rPr>
                  <a:t>1</a:t>
                </a:r>
              </a:p>
            </p:txBody>
          </p:sp>
        </p:grpSp>
        <p:grpSp>
          <p:nvGrpSpPr>
            <p:cNvPr id="9" name="Group 2">
              <a:extLst>
                <a:ext uri="{FF2B5EF4-FFF2-40B4-BE49-F238E27FC236}">
                  <a16:creationId xmlns:a16="http://schemas.microsoft.com/office/drawing/2014/main" id="{C9C1A641-DD67-4CCF-98A3-8332A20AAF62}"/>
                </a:ext>
              </a:extLst>
            </p:cNvPr>
            <p:cNvGrpSpPr>
              <a:grpSpLocks/>
            </p:cNvGrpSpPr>
            <p:nvPr/>
          </p:nvGrpSpPr>
          <p:grpSpPr bwMode="auto">
            <a:xfrm>
              <a:off x="7733800" y="2751001"/>
              <a:ext cx="496818" cy="457200"/>
              <a:chOff x="7707865" y="2852738"/>
              <a:chExt cx="496308" cy="457200"/>
            </a:xfrm>
          </p:grpSpPr>
          <p:sp>
            <p:nvSpPr>
              <p:cNvPr id="52292" name="Arc 64">
                <a:extLst>
                  <a:ext uri="{FF2B5EF4-FFF2-40B4-BE49-F238E27FC236}">
                    <a16:creationId xmlns:a16="http://schemas.microsoft.com/office/drawing/2014/main" id="{7AB7CA90-489A-47DE-AF96-890244338C1C}"/>
                  </a:ext>
                </a:extLst>
              </p:cNvPr>
              <p:cNvSpPr>
                <a:spLocks/>
              </p:cNvSpPr>
              <p:nvPr/>
            </p:nvSpPr>
            <p:spPr bwMode="auto">
              <a:xfrm>
                <a:off x="7707865" y="2945365"/>
                <a:ext cx="228600" cy="22860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93" name="Rectangle 65">
                <a:extLst>
                  <a:ext uri="{FF2B5EF4-FFF2-40B4-BE49-F238E27FC236}">
                    <a16:creationId xmlns:a16="http://schemas.microsoft.com/office/drawing/2014/main" id="{182CFA20-EAA3-4871-BA66-9A9FF6B8DDD6}"/>
                  </a:ext>
                </a:extLst>
              </p:cNvPr>
              <p:cNvSpPr>
                <a:spLocks noChangeArrowheads="1"/>
              </p:cNvSpPr>
              <p:nvPr/>
            </p:nvSpPr>
            <p:spPr bwMode="auto">
              <a:xfrm>
                <a:off x="7861273" y="2852738"/>
                <a:ext cx="342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sym typeface="Symbol" panose="05050102010706020507" pitchFamily="18" charset="2"/>
                  </a:rPr>
                  <a:t></a:t>
                </a:r>
              </a:p>
            </p:txBody>
          </p:sp>
        </p:grpSp>
        <p:grpSp>
          <p:nvGrpSpPr>
            <p:cNvPr id="10" name="Group 94">
              <a:extLst>
                <a:ext uri="{FF2B5EF4-FFF2-40B4-BE49-F238E27FC236}">
                  <a16:creationId xmlns:a16="http://schemas.microsoft.com/office/drawing/2014/main" id="{75F6FDD0-1824-4B01-B6DB-F974B58392BC}"/>
                </a:ext>
              </a:extLst>
            </p:cNvPr>
            <p:cNvGrpSpPr>
              <a:grpSpLocks/>
            </p:cNvGrpSpPr>
            <p:nvPr/>
          </p:nvGrpSpPr>
          <p:grpSpPr bwMode="auto">
            <a:xfrm>
              <a:off x="5465763" y="2155825"/>
              <a:ext cx="2432050" cy="368300"/>
              <a:chOff x="5465763" y="2155825"/>
              <a:chExt cx="2432050" cy="368300"/>
            </a:xfrm>
          </p:grpSpPr>
          <p:sp>
            <p:nvSpPr>
              <p:cNvPr id="52290" name="Line 63">
                <a:extLst>
                  <a:ext uri="{FF2B5EF4-FFF2-40B4-BE49-F238E27FC236}">
                    <a16:creationId xmlns:a16="http://schemas.microsoft.com/office/drawing/2014/main" id="{1788DE24-4458-414E-90A1-8774F4BE623B}"/>
                  </a:ext>
                </a:extLst>
              </p:cNvPr>
              <p:cNvSpPr>
                <a:spLocks noChangeShapeType="1"/>
              </p:cNvSpPr>
              <p:nvPr/>
            </p:nvSpPr>
            <p:spPr bwMode="auto">
              <a:xfrm flipH="1">
                <a:off x="6373813" y="2343150"/>
                <a:ext cx="1524000" cy="0"/>
              </a:xfrm>
              <a:prstGeom prst="line">
                <a:avLst/>
              </a:prstGeom>
              <a:noFill/>
              <a:ln w="28575">
                <a:solidFill>
                  <a:srgbClr val="FFFF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91" name="Rectangle 66">
                <a:extLst>
                  <a:ext uri="{FF2B5EF4-FFF2-40B4-BE49-F238E27FC236}">
                    <a16:creationId xmlns:a16="http://schemas.microsoft.com/office/drawing/2014/main" id="{CC6EE1D5-FE75-4862-B1A2-A5621DD8E6D2}"/>
                  </a:ext>
                </a:extLst>
              </p:cNvPr>
              <p:cNvSpPr>
                <a:spLocks noChangeArrowheads="1"/>
              </p:cNvSpPr>
              <p:nvPr/>
            </p:nvSpPr>
            <p:spPr bwMode="auto">
              <a:xfrm>
                <a:off x="5465763" y="2155825"/>
                <a:ext cx="9334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66"/>
                    </a:solidFill>
                  </a:rPr>
                  <a:t>N sin </a:t>
                </a:r>
                <a:r>
                  <a:rPr lang="en-US" altLang="en-US" b="1">
                    <a:solidFill>
                      <a:srgbClr val="FFFF66"/>
                    </a:solidFill>
                    <a:sym typeface="Symbol" panose="05050102010706020507" pitchFamily="18" charset="2"/>
                  </a:rPr>
                  <a:t></a:t>
                </a:r>
              </a:p>
            </p:txBody>
          </p:sp>
        </p:grpSp>
        <p:grpSp>
          <p:nvGrpSpPr>
            <p:cNvPr id="11" name="Group 97">
              <a:extLst>
                <a:ext uri="{FF2B5EF4-FFF2-40B4-BE49-F238E27FC236}">
                  <a16:creationId xmlns:a16="http://schemas.microsoft.com/office/drawing/2014/main" id="{DD73B9B3-C6AF-4F29-B09B-99E0769EA625}"/>
                </a:ext>
              </a:extLst>
            </p:cNvPr>
            <p:cNvGrpSpPr>
              <a:grpSpLocks/>
            </p:cNvGrpSpPr>
            <p:nvPr/>
          </p:nvGrpSpPr>
          <p:grpSpPr bwMode="auto">
            <a:xfrm>
              <a:off x="7391400" y="236538"/>
              <a:ext cx="996950" cy="2106612"/>
              <a:chOff x="7391400" y="236538"/>
              <a:chExt cx="996950" cy="2106612"/>
            </a:xfrm>
          </p:grpSpPr>
          <p:sp>
            <p:nvSpPr>
              <p:cNvPr id="52288" name="Line 62">
                <a:extLst>
                  <a:ext uri="{FF2B5EF4-FFF2-40B4-BE49-F238E27FC236}">
                    <a16:creationId xmlns:a16="http://schemas.microsoft.com/office/drawing/2014/main" id="{42C53467-DDCC-403D-B488-1E05620FC17C}"/>
                  </a:ext>
                </a:extLst>
              </p:cNvPr>
              <p:cNvSpPr>
                <a:spLocks noChangeShapeType="1"/>
              </p:cNvSpPr>
              <p:nvPr/>
            </p:nvSpPr>
            <p:spPr bwMode="auto">
              <a:xfrm flipV="1">
                <a:off x="7897813" y="590550"/>
                <a:ext cx="0" cy="1752600"/>
              </a:xfrm>
              <a:prstGeom prst="line">
                <a:avLst/>
              </a:prstGeom>
              <a:noFill/>
              <a:ln w="28575">
                <a:solidFill>
                  <a:srgbClr val="FFFF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89" name="Rectangle 68">
                <a:extLst>
                  <a:ext uri="{FF2B5EF4-FFF2-40B4-BE49-F238E27FC236}">
                    <a16:creationId xmlns:a16="http://schemas.microsoft.com/office/drawing/2014/main" id="{7BE89545-985D-4C0B-91C4-9D38A1CD66FE}"/>
                  </a:ext>
                </a:extLst>
              </p:cNvPr>
              <p:cNvSpPr>
                <a:spLocks noChangeArrowheads="1"/>
              </p:cNvSpPr>
              <p:nvPr/>
            </p:nvSpPr>
            <p:spPr bwMode="auto">
              <a:xfrm>
                <a:off x="7391400" y="236538"/>
                <a:ext cx="9969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66"/>
                    </a:solidFill>
                  </a:rPr>
                  <a:t>N cos </a:t>
                </a:r>
                <a:r>
                  <a:rPr lang="en-US" altLang="en-US" b="1">
                    <a:solidFill>
                      <a:srgbClr val="FFFF66"/>
                    </a:solidFill>
                    <a:sym typeface="Symbol" panose="05050102010706020507" pitchFamily="18" charset="2"/>
                  </a:rPr>
                  <a:t></a:t>
                </a:r>
              </a:p>
            </p:txBody>
          </p:sp>
        </p:grpSp>
        <p:grpSp>
          <p:nvGrpSpPr>
            <p:cNvPr id="12" name="Group 100">
              <a:extLst>
                <a:ext uri="{FF2B5EF4-FFF2-40B4-BE49-F238E27FC236}">
                  <a16:creationId xmlns:a16="http://schemas.microsoft.com/office/drawing/2014/main" id="{D5D51E6E-7529-492A-83AD-B2E9B9A9DDEE}"/>
                </a:ext>
              </a:extLst>
            </p:cNvPr>
            <p:cNvGrpSpPr>
              <a:grpSpLocks/>
            </p:cNvGrpSpPr>
            <p:nvPr/>
          </p:nvGrpSpPr>
          <p:grpSpPr bwMode="auto">
            <a:xfrm>
              <a:off x="7452320" y="1191004"/>
              <a:ext cx="433387" cy="847346"/>
              <a:chOff x="7452320" y="1191004"/>
              <a:chExt cx="433387" cy="847346"/>
            </a:xfrm>
          </p:grpSpPr>
          <p:sp>
            <p:nvSpPr>
              <p:cNvPr id="52286" name="Rectangle 61">
                <a:extLst>
                  <a:ext uri="{FF2B5EF4-FFF2-40B4-BE49-F238E27FC236}">
                    <a16:creationId xmlns:a16="http://schemas.microsoft.com/office/drawing/2014/main" id="{B64C43CC-B71B-487A-8B51-59A195205229}"/>
                  </a:ext>
                </a:extLst>
              </p:cNvPr>
              <p:cNvSpPr>
                <a:spLocks noChangeArrowheads="1"/>
              </p:cNvSpPr>
              <p:nvPr/>
            </p:nvSpPr>
            <p:spPr bwMode="auto">
              <a:xfrm>
                <a:off x="7452320" y="1191004"/>
                <a:ext cx="4333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900FF"/>
                    </a:solidFill>
                  </a:rPr>
                  <a:t>N</a:t>
                </a:r>
                <a:r>
                  <a:rPr lang="en-US" altLang="en-US" b="1" baseline="-25000">
                    <a:solidFill>
                      <a:srgbClr val="9900FF"/>
                    </a:solidFill>
                  </a:rPr>
                  <a:t>2</a:t>
                </a:r>
              </a:p>
            </p:txBody>
          </p:sp>
          <p:sp>
            <p:nvSpPr>
              <p:cNvPr id="52287" name="Line 59">
                <a:extLst>
                  <a:ext uri="{FF2B5EF4-FFF2-40B4-BE49-F238E27FC236}">
                    <a16:creationId xmlns:a16="http://schemas.microsoft.com/office/drawing/2014/main" id="{FF6C9F5E-1EF1-4594-BF2C-F7A845400E9E}"/>
                  </a:ext>
                </a:extLst>
              </p:cNvPr>
              <p:cNvSpPr>
                <a:spLocks noChangeShapeType="1"/>
              </p:cNvSpPr>
              <p:nvPr/>
            </p:nvSpPr>
            <p:spPr bwMode="auto">
              <a:xfrm rot="19717988" flipV="1">
                <a:off x="7821613" y="1428750"/>
                <a:ext cx="1587" cy="609600"/>
              </a:xfrm>
              <a:prstGeom prst="line">
                <a:avLst/>
              </a:prstGeom>
              <a:noFill/>
              <a:ln w="1905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 name="Group 1">
              <a:extLst>
                <a:ext uri="{FF2B5EF4-FFF2-40B4-BE49-F238E27FC236}">
                  <a16:creationId xmlns:a16="http://schemas.microsoft.com/office/drawing/2014/main" id="{20E68568-7083-4767-9650-74E0642481ED}"/>
                </a:ext>
              </a:extLst>
            </p:cNvPr>
            <p:cNvGrpSpPr>
              <a:grpSpLocks/>
            </p:cNvGrpSpPr>
            <p:nvPr/>
          </p:nvGrpSpPr>
          <p:grpSpPr bwMode="auto">
            <a:xfrm>
              <a:off x="7397452" y="1459233"/>
              <a:ext cx="500361" cy="457597"/>
              <a:chOff x="7397452" y="1459142"/>
              <a:chExt cx="500361" cy="457200"/>
            </a:xfrm>
          </p:grpSpPr>
          <p:sp>
            <p:nvSpPr>
              <p:cNvPr id="52284" name="Arc 79">
                <a:extLst>
                  <a:ext uri="{FF2B5EF4-FFF2-40B4-BE49-F238E27FC236}">
                    <a16:creationId xmlns:a16="http://schemas.microsoft.com/office/drawing/2014/main" id="{2640F42B-1E46-41E6-815B-0E81B75CCC60}"/>
                  </a:ext>
                </a:extLst>
              </p:cNvPr>
              <p:cNvSpPr>
                <a:spLocks/>
              </p:cNvSpPr>
              <p:nvPr/>
            </p:nvSpPr>
            <p:spPr bwMode="auto">
              <a:xfrm rot="10800000" flipV="1">
                <a:off x="7593013" y="1596548"/>
                <a:ext cx="304800" cy="30480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5" name="Rectangle 80">
                <a:extLst>
                  <a:ext uri="{FF2B5EF4-FFF2-40B4-BE49-F238E27FC236}">
                    <a16:creationId xmlns:a16="http://schemas.microsoft.com/office/drawing/2014/main" id="{E4A2C4DC-325C-473C-B5D8-CAB1434CD59C}"/>
                  </a:ext>
                </a:extLst>
              </p:cNvPr>
              <p:cNvSpPr>
                <a:spLocks noChangeArrowheads="1"/>
              </p:cNvSpPr>
              <p:nvPr/>
            </p:nvSpPr>
            <p:spPr bwMode="auto">
              <a:xfrm>
                <a:off x="7397452" y="1459142"/>
                <a:ext cx="342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sym typeface="Symbol" panose="05050102010706020507" pitchFamily="18" charset="2"/>
                  </a:rPr>
                  <a:t></a:t>
                </a:r>
              </a:p>
            </p:txBody>
          </p:sp>
        </p:grpSp>
        <p:grpSp>
          <p:nvGrpSpPr>
            <p:cNvPr id="14" name="Group 106">
              <a:extLst>
                <a:ext uri="{FF2B5EF4-FFF2-40B4-BE49-F238E27FC236}">
                  <a16:creationId xmlns:a16="http://schemas.microsoft.com/office/drawing/2014/main" id="{E2980D26-B126-4E54-82D2-58A97BE0CBE3}"/>
                </a:ext>
              </a:extLst>
            </p:cNvPr>
            <p:cNvGrpSpPr>
              <a:grpSpLocks/>
            </p:cNvGrpSpPr>
            <p:nvPr/>
          </p:nvGrpSpPr>
          <p:grpSpPr bwMode="auto">
            <a:xfrm>
              <a:off x="5964790" y="873125"/>
              <a:ext cx="2614612" cy="3851275"/>
              <a:chOff x="5964790" y="873125"/>
              <a:chExt cx="2614612" cy="3851275"/>
            </a:xfrm>
          </p:grpSpPr>
          <p:sp>
            <p:nvSpPr>
              <p:cNvPr id="108" name="Arc 107">
                <a:extLst>
                  <a:ext uri="{FF2B5EF4-FFF2-40B4-BE49-F238E27FC236}">
                    <a16:creationId xmlns:a16="http://schemas.microsoft.com/office/drawing/2014/main" id="{2462AD83-9EDB-4CEC-9777-876793882341}"/>
                  </a:ext>
                </a:extLst>
              </p:cNvPr>
              <p:cNvSpPr/>
              <p:nvPr/>
            </p:nvSpPr>
            <p:spPr bwMode="auto">
              <a:xfrm>
                <a:off x="6023073" y="1771650"/>
                <a:ext cx="1357554" cy="2035175"/>
              </a:xfrm>
              <a:prstGeom prst="arc">
                <a:avLst>
                  <a:gd name="adj1" fmla="val 16563186"/>
                  <a:gd name="adj2" fmla="val 4757806"/>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09" name="Arc 108">
                <a:extLst>
                  <a:ext uri="{FF2B5EF4-FFF2-40B4-BE49-F238E27FC236}">
                    <a16:creationId xmlns:a16="http://schemas.microsoft.com/office/drawing/2014/main" id="{017D75FC-9623-4B79-94CF-64D01C051B45}"/>
                  </a:ext>
                </a:extLst>
              </p:cNvPr>
              <p:cNvSpPr/>
              <p:nvPr/>
            </p:nvSpPr>
            <p:spPr bwMode="auto">
              <a:xfrm>
                <a:off x="5964326" y="873125"/>
                <a:ext cx="2615076" cy="3851275"/>
              </a:xfrm>
              <a:prstGeom prst="arc">
                <a:avLst>
                  <a:gd name="adj1" fmla="val 16810513"/>
                  <a:gd name="adj2" fmla="val 4757806"/>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cxnSp>
          <p:nvCxnSpPr>
            <p:cNvPr id="110" name="Straight Connector 109">
              <a:extLst>
                <a:ext uri="{FF2B5EF4-FFF2-40B4-BE49-F238E27FC236}">
                  <a16:creationId xmlns:a16="http://schemas.microsoft.com/office/drawing/2014/main" id="{C26BBFBD-A2DA-4F3D-A3AD-ACDC29FDF7C7}"/>
                </a:ext>
              </a:extLst>
            </p:cNvPr>
            <p:cNvCxnSpPr/>
            <p:nvPr/>
          </p:nvCxnSpPr>
          <p:spPr>
            <a:xfrm>
              <a:off x="7377452" y="3070225"/>
              <a:ext cx="1186072" cy="0"/>
            </a:xfrm>
            <a:prstGeom prst="line">
              <a:avLst/>
            </a:prstGeom>
            <a:ln w="19050">
              <a:solidFill>
                <a:srgbClr val="FF00FF"/>
              </a:solidFill>
            </a:ln>
          </p:spPr>
          <p:style>
            <a:lnRef idx="1">
              <a:schemeClr val="accent1"/>
            </a:lnRef>
            <a:fillRef idx="0">
              <a:schemeClr val="accent1"/>
            </a:fillRef>
            <a:effectRef idx="0">
              <a:schemeClr val="accent1"/>
            </a:effectRef>
            <a:fontRef idx="minor">
              <a:schemeClr val="tx1"/>
            </a:fontRef>
          </p:style>
        </p:cxnSp>
        <p:grpSp>
          <p:nvGrpSpPr>
            <p:cNvPr id="52268" name="Group 39">
              <a:extLst>
                <a:ext uri="{FF2B5EF4-FFF2-40B4-BE49-F238E27FC236}">
                  <a16:creationId xmlns:a16="http://schemas.microsoft.com/office/drawing/2014/main" id="{7E3999CE-B97F-4EB7-BF6E-9F747B4F9B5E}"/>
                </a:ext>
              </a:extLst>
            </p:cNvPr>
            <p:cNvGrpSpPr>
              <a:grpSpLocks/>
            </p:cNvGrpSpPr>
            <p:nvPr/>
          </p:nvGrpSpPr>
          <p:grpSpPr bwMode="auto">
            <a:xfrm>
              <a:off x="7471320" y="2336248"/>
              <a:ext cx="1055688" cy="1662113"/>
              <a:chOff x="7498246" y="1982676"/>
              <a:chExt cx="1055688" cy="1662348"/>
            </a:xfrm>
          </p:grpSpPr>
          <p:sp>
            <p:nvSpPr>
              <p:cNvPr id="52277" name="Line 40">
                <a:extLst>
                  <a:ext uri="{FF2B5EF4-FFF2-40B4-BE49-F238E27FC236}">
                    <a16:creationId xmlns:a16="http://schemas.microsoft.com/office/drawing/2014/main" id="{0F838521-C2D0-43A6-BCFC-8420D6CC704E}"/>
                  </a:ext>
                </a:extLst>
              </p:cNvPr>
              <p:cNvSpPr>
                <a:spLocks noChangeShapeType="1"/>
              </p:cNvSpPr>
              <p:nvPr/>
            </p:nvSpPr>
            <p:spPr bwMode="auto">
              <a:xfrm>
                <a:off x="7924800" y="1982676"/>
                <a:ext cx="0" cy="1371600"/>
              </a:xfrm>
              <a:prstGeom prst="line">
                <a:avLst/>
              </a:prstGeom>
              <a:noFill/>
              <a:ln w="28575">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2278" name="Group 11">
                <a:extLst>
                  <a:ext uri="{FF2B5EF4-FFF2-40B4-BE49-F238E27FC236}">
                    <a16:creationId xmlns:a16="http://schemas.microsoft.com/office/drawing/2014/main" id="{0A066D5B-3D1E-4B6A-B3E7-2DCB94E5C66B}"/>
                  </a:ext>
                </a:extLst>
              </p:cNvPr>
              <p:cNvGrpSpPr>
                <a:grpSpLocks/>
              </p:cNvGrpSpPr>
              <p:nvPr/>
            </p:nvGrpSpPr>
            <p:grpSpPr bwMode="auto">
              <a:xfrm>
                <a:off x="7498246" y="3276724"/>
                <a:ext cx="1055688" cy="368300"/>
                <a:chOff x="7524750" y="3348732"/>
                <a:chExt cx="1055688" cy="368300"/>
              </a:xfrm>
            </p:grpSpPr>
            <p:sp>
              <p:nvSpPr>
                <p:cNvPr id="52279" name="Text Box 41">
                  <a:extLst>
                    <a:ext uri="{FF2B5EF4-FFF2-40B4-BE49-F238E27FC236}">
                      <a16:creationId xmlns:a16="http://schemas.microsoft.com/office/drawing/2014/main" id="{43E42040-EB3C-4708-9C14-8ED8050CC4F4}"/>
                    </a:ext>
                  </a:extLst>
                </p:cNvPr>
                <p:cNvSpPr txBox="1">
                  <a:spLocks noChangeArrowheads="1"/>
                </p:cNvSpPr>
                <p:nvPr/>
              </p:nvSpPr>
              <p:spPr bwMode="auto">
                <a:xfrm>
                  <a:off x="7524750" y="3348732"/>
                  <a:ext cx="10556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3333FF"/>
                      </a:solidFill>
                      <a:cs typeface="Arial" panose="020B0604020202020204" pitchFamily="34" charset="0"/>
                    </a:rPr>
                    <a:t>W = mg</a:t>
                  </a:r>
                </a:p>
              </p:txBody>
            </p:sp>
            <p:cxnSp>
              <p:nvCxnSpPr>
                <p:cNvPr id="115" name="Straight Arrow Connector 114">
                  <a:extLst>
                    <a:ext uri="{FF2B5EF4-FFF2-40B4-BE49-F238E27FC236}">
                      <a16:creationId xmlns:a16="http://schemas.microsoft.com/office/drawing/2014/main" id="{150A2A47-509A-4A76-B72C-ACB19C7FC3B2}"/>
                    </a:ext>
                  </a:extLst>
                </p:cNvPr>
                <p:cNvCxnSpPr/>
                <p:nvPr/>
              </p:nvCxnSpPr>
              <p:spPr bwMode="auto">
                <a:xfrm>
                  <a:off x="7646821" y="3388925"/>
                  <a:ext cx="1905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D13FF9BE-7EB4-4FD2-8052-FE20EB57AEDC}"/>
                    </a:ext>
                  </a:extLst>
                </p:cNvPr>
                <p:cNvCxnSpPr/>
                <p:nvPr/>
              </p:nvCxnSpPr>
              <p:spPr bwMode="auto">
                <a:xfrm>
                  <a:off x="8283520" y="3430206"/>
                  <a:ext cx="1905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52269" name="Group 93">
              <a:extLst>
                <a:ext uri="{FF2B5EF4-FFF2-40B4-BE49-F238E27FC236}">
                  <a16:creationId xmlns:a16="http://schemas.microsoft.com/office/drawing/2014/main" id="{C7593008-DDCA-4456-9C24-E70C6F033778}"/>
                </a:ext>
              </a:extLst>
            </p:cNvPr>
            <p:cNvGrpSpPr>
              <a:grpSpLocks/>
            </p:cNvGrpSpPr>
            <p:nvPr/>
          </p:nvGrpSpPr>
          <p:grpSpPr bwMode="auto">
            <a:xfrm>
              <a:off x="6021388" y="2482850"/>
              <a:ext cx="1143000" cy="369888"/>
              <a:chOff x="5949280" y="2060848"/>
              <a:chExt cx="1143000" cy="369888"/>
            </a:xfrm>
          </p:grpSpPr>
          <p:sp>
            <p:nvSpPr>
              <p:cNvPr id="52275" name="Line 60">
                <a:extLst>
                  <a:ext uri="{FF2B5EF4-FFF2-40B4-BE49-F238E27FC236}">
                    <a16:creationId xmlns:a16="http://schemas.microsoft.com/office/drawing/2014/main" id="{9C01F82B-2263-41AC-B9B3-F8171E1C6224}"/>
                  </a:ext>
                </a:extLst>
              </p:cNvPr>
              <p:cNvSpPr>
                <a:spLocks noChangeShapeType="1"/>
              </p:cNvSpPr>
              <p:nvPr/>
            </p:nvSpPr>
            <p:spPr bwMode="auto">
              <a:xfrm flipH="1">
                <a:off x="5949280" y="2420888"/>
                <a:ext cx="1143000" cy="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76" name="Rectangle 62">
                <a:extLst>
                  <a:ext uri="{FF2B5EF4-FFF2-40B4-BE49-F238E27FC236}">
                    <a16:creationId xmlns:a16="http://schemas.microsoft.com/office/drawing/2014/main" id="{6EF316FF-D312-411F-AD5A-83E2F40DC5AF}"/>
                  </a:ext>
                </a:extLst>
              </p:cNvPr>
              <p:cNvSpPr>
                <a:spLocks noChangeArrowheads="1"/>
              </p:cNvSpPr>
              <p:nvPr/>
            </p:nvSpPr>
            <p:spPr bwMode="auto">
              <a:xfrm>
                <a:off x="6191026" y="2060848"/>
                <a:ext cx="75723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mv</a:t>
                </a:r>
                <a:r>
                  <a:rPr lang="en-US" altLang="en-US" b="1" baseline="30000">
                    <a:solidFill>
                      <a:srgbClr val="FF6600"/>
                    </a:solidFill>
                  </a:rPr>
                  <a:t>2</a:t>
                </a:r>
                <a:r>
                  <a:rPr lang="en-US" altLang="en-US" b="1">
                    <a:solidFill>
                      <a:srgbClr val="FF6600"/>
                    </a:solidFill>
                  </a:rPr>
                  <a:t>/r</a:t>
                </a:r>
              </a:p>
            </p:txBody>
          </p:sp>
        </p:grpSp>
        <p:grpSp>
          <p:nvGrpSpPr>
            <p:cNvPr id="52270" name="Group 119">
              <a:extLst>
                <a:ext uri="{FF2B5EF4-FFF2-40B4-BE49-F238E27FC236}">
                  <a16:creationId xmlns:a16="http://schemas.microsoft.com/office/drawing/2014/main" id="{3A763F5F-F09C-47B8-A660-CE5F209A545C}"/>
                </a:ext>
              </a:extLst>
            </p:cNvPr>
            <p:cNvGrpSpPr>
              <a:grpSpLocks/>
            </p:cNvGrpSpPr>
            <p:nvPr/>
          </p:nvGrpSpPr>
          <p:grpSpPr bwMode="auto">
            <a:xfrm>
              <a:off x="6601377" y="647217"/>
              <a:ext cx="777875" cy="1874837"/>
              <a:chOff x="6588125" y="620713"/>
              <a:chExt cx="777875" cy="1874837"/>
            </a:xfrm>
          </p:grpSpPr>
          <p:sp>
            <p:nvSpPr>
              <p:cNvPr id="52271" name="Line 57">
                <a:extLst>
                  <a:ext uri="{FF2B5EF4-FFF2-40B4-BE49-F238E27FC236}">
                    <a16:creationId xmlns:a16="http://schemas.microsoft.com/office/drawing/2014/main" id="{B4E68F39-7EA3-4D39-8B0C-83017778ED1A}"/>
                  </a:ext>
                </a:extLst>
              </p:cNvPr>
              <p:cNvSpPr>
                <a:spLocks noChangeShapeType="1"/>
              </p:cNvSpPr>
              <p:nvPr/>
            </p:nvSpPr>
            <p:spPr bwMode="auto">
              <a:xfrm rot="19376608" flipV="1">
                <a:off x="7364413" y="742950"/>
                <a:ext cx="1587" cy="1752600"/>
              </a:xfrm>
              <a:prstGeom prst="line">
                <a:avLst/>
              </a:prstGeom>
              <a:noFill/>
              <a:ln w="28575">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2272" name="Group 6">
                <a:extLst>
                  <a:ext uri="{FF2B5EF4-FFF2-40B4-BE49-F238E27FC236}">
                    <a16:creationId xmlns:a16="http://schemas.microsoft.com/office/drawing/2014/main" id="{0D919CA2-F833-4CE9-97F4-3E1CCE6F45C3}"/>
                  </a:ext>
                </a:extLst>
              </p:cNvPr>
              <p:cNvGrpSpPr>
                <a:grpSpLocks/>
              </p:cNvGrpSpPr>
              <p:nvPr/>
            </p:nvGrpSpPr>
            <p:grpSpPr bwMode="auto">
              <a:xfrm>
                <a:off x="6588125" y="620713"/>
                <a:ext cx="404813" cy="457200"/>
                <a:chOff x="6588224" y="620688"/>
                <a:chExt cx="404813" cy="457200"/>
              </a:xfrm>
            </p:grpSpPr>
            <p:sp>
              <p:nvSpPr>
                <p:cNvPr id="52273" name="Rectangle 51">
                  <a:extLst>
                    <a:ext uri="{FF2B5EF4-FFF2-40B4-BE49-F238E27FC236}">
                      <a16:creationId xmlns:a16="http://schemas.microsoft.com/office/drawing/2014/main" id="{8E47625E-E885-49FA-83BB-DF219C3F924C}"/>
                    </a:ext>
                  </a:extLst>
                </p:cNvPr>
                <p:cNvSpPr>
                  <a:spLocks noChangeArrowheads="1"/>
                </p:cNvSpPr>
                <p:nvPr/>
              </p:nvSpPr>
              <p:spPr bwMode="auto">
                <a:xfrm>
                  <a:off x="6588224" y="6206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rPr>
                    <a:t>N</a:t>
                  </a:r>
                </a:p>
              </p:txBody>
            </p:sp>
            <p:cxnSp>
              <p:nvCxnSpPr>
                <p:cNvPr id="124" name="Straight Arrow Connector 123">
                  <a:extLst>
                    <a:ext uri="{FF2B5EF4-FFF2-40B4-BE49-F238E27FC236}">
                      <a16:creationId xmlns:a16="http://schemas.microsoft.com/office/drawing/2014/main" id="{D73C1B39-658A-4BE2-9A10-1DE44ABE85D8}"/>
                    </a:ext>
                  </a:extLst>
                </p:cNvPr>
                <p:cNvCxnSpPr/>
                <p:nvPr/>
              </p:nvCxnSpPr>
              <p:spPr bwMode="auto">
                <a:xfrm>
                  <a:off x="6672026" y="673559"/>
                  <a:ext cx="1905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grpSp>
        <p:nvGrpSpPr>
          <p:cNvPr id="5" name="Group 4">
            <a:extLst>
              <a:ext uri="{FF2B5EF4-FFF2-40B4-BE49-F238E27FC236}">
                <a16:creationId xmlns:a16="http://schemas.microsoft.com/office/drawing/2014/main" id="{EC55173E-20BA-4E8C-B20F-01261BC632BD}"/>
              </a:ext>
            </a:extLst>
          </p:cNvPr>
          <p:cNvGrpSpPr>
            <a:grpSpLocks/>
          </p:cNvGrpSpPr>
          <p:nvPr/>
        </p:nvGrpSpPr>
        <p:grpSpPr bwMode="auto">
          <a:xfrm>
            <a:off x="5411788" y="3009900"/>
            <a:ext cx="1676400" cy="366713"/>
            <a:chOff x="5377340" y="5704731"/>
            <a:chExt cx="1676400" cy="366712"/>
          </a:xfrm>
        </p:grpSpPr>
        <p:sp>
          <p:nvSpPr>
            <p:cNvPr id="52255" name="Text Box 87">
              <a:extLst>
                <a:ext uri="{FF2B5EF4-FFF2-40B4-BE49-F238E27FC236}">
                  <a16:creationId xmlns:a16="http://schemas.microsoft.com/office/drawing/2014/main" id="{16DDBEA1-AD0D-422B-998F-193C9652FB25}"/>
                </a:ext>
              </a:extLst>
            </p:cNvPr>
            <p:cNvSpPr txBox="1">
              <a:spLocks noChangeArrowheads="1"/>
            </p:cNvSpPr>
            <p:nvPr/>
          </p:nvSpPr>
          <p:spPr bwMode="auto">
            <a:xfrm>
              <a:off x="5377340" y="5704731"/>
              <a:ext cx="1219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rPr>
                <a:t>f</a:t>
              </a:r>
              <a:r>
                <a:rPr lang="en-US" altLang="en-US" b="1" baseline="-25000">
                  <a:solidFill>
                    <a:srgbClr val="00B0F0"/>
                  </a:solidFill>
                </a:rPr>
                <a:t>k </a:t>
              </a:r>
              <a:r>
                <a:rPr lang="en-US" altLang="en-US" b="1">
                  <a:solidFill>
                    <a:srgbClr val="00B0F0"/>
                  </a:solidFill>
                </a:rPr>
                <a:t>cos </a:t>
              </a:r>
              <a:r>
                <a:rPr lang="en-US" altLang="en-US" b="1">
                  <a:solidFill>
                    <a:srgbClr val="00B0F0"/>
                  </a:solidFill>
                  <a:sym typeface="Symbol" panose="05050102010706020507" pitchFamily="18" charset="2"/>
                </a:rPr>
                <a:t></a:t>
              </a:r>
              <a:endParaRPr lang="en-US" altLang="en-US" b="1" baseline="-25000">
                <a:solidFill>
                  <a:srgbClr val="00B0F0"/>
                </a:solidFill>
              </a:endParaRPr>
            </a:p>
          </p:txBody>
        </p:sp>
        <p:sp>
          <p:nvSpPr>
            <p:cNvPr id="15" name="Line 90">
              <a:extLst>
                <a:ext uri="{FF2B5EF4-FFF2-40B4-BE49-F238E27FC236}">
                  <a16:creationId xmlns:a16="http://schemas.microsoft.com/office/drawing/2014/main" id="{6BEF87E0-E864-4E02-81D3-8AE25434E77F}"/>
                </a:ext>
              </a:extLst>
            </p:cNvPr>
            <p:cNvSpPr>
              <a:spLocks noChangeShapeType="1"/>
            </p:cNvSpPr>
            <p:nvPr/>
          </p:nvSpPr>
          <p:spPr bwMode="auto">
            <a:xfrm flipH="1">
              <a:off x="6291740" y="5933331"/>
              <a:ext cx="762000" cy="0"/>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 name="Group 5">
            <a:extLst>
              <a:ext uri="{FF2B5EF4-FFF2-40B4-BE49-F238E27FC236}">
                <a16:creationId xmlns:a16="http://schemas.microsoft.com/office/drawing/2014/main" id="{6D5BD40A-FD81-46C5-89A0-78BABD7090F8}"/>
              </a:ext>
            </a:extLst>
          </p:cNvPr>
          <p:cNvGrpSpPr>
            <a:grpSpLocks/>
          </p:cNvGrpSpPr>
          <p:nvPr/>
        </p:nvGrpSpPr>
        <p:grpSpPr bwMode="auto">
          <a:xfrm>
            <a:off x="6586538" y="3240088"/>
            <a:ext cx="908050" cy="793750"/>
            <a:chOff x="6552090" y="5947618"/>
            <a:chExt cx="908050" cy="793750"/>
          </a:xfrm>
        </p:grpSpPr>
        <p:sp>
          <p:nvSpPr>
            <p:cNvPr id="52253" name="Line 91">
              <a:extLst>
                <a:ext uri="{FF2B5EF4-FFF2-40B4-BE49-F238E27FC236}">
                  <a16:creationId xmlns:a16="http://schemas.microsoft.com/office/drawing/2014/main" id="{14A1C3BE-8C25-41CB-BCED-618191B67979}"/>
                </a:ext>
              </a:extLst>
            </p:cNvPr>
            <p:cNvSpPr>
              <a:spLocks noChangeShapeType="1"/>
            </p:cNvSpPr>
            <p:nvPr/>
          </p:nvSpPr>
          <p:spPr bwMode="auto">
            <a:xfrm>
              <a:off x="7053740" y="5947618"/>
              <a:ext cx="0" cy="503238"/>
            </a:xfrm>
            <a:prstGeom prst="line">
              <a:avLst/>
            </a:prstGeom>
            <a:noFill/>
            <a:ln w="28575">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4" name="Rectangle 92">
              <a:extLst>
                <a:ext uri="{FF2B5EF4-FFF2-40B4-BE49-F238E27FC236}">
                  <a16:creationId xmlns:a16="http://schemas.microsoft.com/office/drawing/2014/main" id="{5E56A506-F002-4AAA-8479-B187AF83AF50}"/>
                </a:ext>
              </a:extLst>
            </p:cNvPr>
            <p:cNvSpPr>
              <a:spLocks noChangeArrowheads="1"/>
            </p:cNvSpPr>
            <p:nvPr/>
          </p:nvSpPr>
          <p:spPr bwMode="auto">
            <a:xfrm>
              <a:off x="6552090" y="6371481"/>
              <a:ext cx="9080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f</a:t>
              </a:r>
              <a:r>
                <a:rPr lang="en-US" altLang="en-US" b="1" baseline="-25000">
                  <a:solidFill>
                    <a:srgbClr val="00B0F0"/>
                  </a:solidFill>
                </a:rPr>
                <a:t>k </a:t>
              </a:r>
              <a:r>
                <a:rPr lang="en-US" altLang="en-US" b="1">
                  <a:solidFill>
                    <a:srgbClr val="00B0F0"/>
                  </a:solidFill>
                </a:rPr>
                <a:t>sin </a:t>
              </a:r>
              <a:r>
                <a:rPr lang="en-US" altLang="en-US" b="1">
                  <a:solidFill>
                    <a:srgbClr val="00B0F0"/>
                  </a:solidFill>
                  <a:sym typeface="Symbol" panose="05050102010706020507" pitchFamily="18" charset="2"/>
                </a:rPr>
                <a:t></a:t>
              </a:r>
            </a:p>
          </p:txBody>
        </p:sp>
      </p:grpSp>
      <p:grpSp>
        <p:nvGrpSpPr>
          <p:cNvPr id="52246" name="Group 29">
            <a:extLst>
              <a:ext uri="{FF2B5EF4-FFF2-40B4-BE49-F238E27FC236}">
                <a16:creationId xmlns:a16="http://schemas.microsoft.com/office/drawing/2014/main" id="{56290194-D7D5-4136-A991-BBD7C8BB7AB6}"/>
              </a:ext>
            </a:extLst>
          </p:cNvPr>
          <p:cNvGrpSpPr>
            <a:grpSpLocks/>
          </p:cNvGrpSpPr>
          <p:nvPr/>
        </p:nvGrpSpPr>
        <p:grpSpPr bwMode="auto">
          <a:xfrm>
            <a:off x="6477000" y="3189288"/>
            <a:ext cx="354013" cy="366712"/>
            <a:chOff x="6574805" y="3222142"/>
            <a:chExt cx="355421" cy="366712"/>
          </a:xfrm>
        </p:grpSpPr>
        <p:sp>
          <p:nvSpPr>
            <p:cNvPr id="52251" name="Arc 93">
              <a:extLst>
                <a:ext uri="{FF2B5EF4-FFF2-40B4-BE49-F238E27FC236}">
                  <a16:creationId xmlns:a16="http://schemas.microsoft.com/office/drawing/2014/main" id="{A1AFF763-C0DE-4104-9F91-37B95F3ADCF0}"/>
                </a:ext>
              </a:extLst>
            </p:cNvPr>
            <p:cNvSpPr>
              <a:spLocks/>
            </p:cNvSpPr>
            <p:nvPr/>
          </p:nvSpPr>
          <p:spPr bwMode="auto">
            <a:xfrm rot="-9157035">
              <a:off x="6854026" y="3298342"/>
              <a:ext cx="76200" cy="1524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2" name="Rectangle 94">
              <a:extLst>
                <a:ext uri="{FF2B5EF4-FFF2-40B4-BE49-F238E27FC236}">
                  <a16:creationId xmlns:a16="http://schemas.microsoft.com/office/drawing/2014/main" id="{C177534D-7E55-43F7-B2EF-E5777EE61617}"/>
                </a:ext>
              </a:extLst>
            </p:cNvPr>
            <p:cNvSpPr>
              <a:spLocks noChangeArrowheads="1"/>
            </p:cNvSpPr>
            <p:nvPr/>
          </p:nvSpPr>
          <p:spPr bwMode="auto">
            <a:xfrm>
              <a:off x="6574805" y="3222142"/>
              <a:ext cx="3032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sym typeface="Symbol" panose="05050102010706020507" pitchFamily="18" charset="2"/>
                </a:rPr>
                <a:t></a:t>
              </a:r>
            </a:p>
          </p:txBody>
        </p:sp>
      </p:grpSp>
      <p:grpSp>
        <p:nvGrpSpPr>
          <p:cNvPr id="3" name="Group 2">
            <a:extLst>
              <a:ext uri="{FF2B5EF4-FFF2-40B4-BE49-F238E27FC236}">
                <a16:creationId xmlns:a16="http://schemas.microsoft.com/office/drawing/2014/main" id="{76058128-FC09-44F9-9E94-44452C475845}"/>
              </a:ext>
            </a:extLst>
          </p:cNvPr>
          <p:cNvGrpSpPr>
            <a:grpSpLocks/>
          </p:cNvGrpSpPr>
          <p:nvPr/>
        </p:nvGrpSpPr>
        <p:grpSpPr bwMode="auto">
          <a:xfrm>
            <a:off x="6084888" y="3084513"/>
            <a:ext cx="2362200" cy="676275"/>
            <a:chOff x="6063140" y="5779343"/>
            <a:chExt cx="2362200" cy="676275"/>
          </a:xfrm>
        </p:grpSpPr>
        <p:sp>
          <p:nvSpPr>
            <p:cNvPr id="52247" name="Line 88">
              <a:extLst>
                <a:ext uri="{FF2B5EF4-FFF2-40B4-BE49-F238E27FC236}">
                  <a16:creationId xmlns:a16="http://schemas.microsoft.com/office/drawing/2014/main" id="{B240AA03-D139-4A9F-95EE-D9D78938FBFB}"/>
                </a:ext>
              </a:extLst>
            </p:cNvPr>
            <p:cNvSpPr>
              <a:spLocks noChangeShapeType="1"/>
            </p:cNvSpPr>
            <p:nvPr/>
          </p:nvSpPr>
          <p:spPr bwMode="auto">
            <a:xfrm rot="19666770" flipH="1">
              <a:off x="6215540" y="5779343"/>
              <a:ext cx="2209800" cy="1588"/>
            </a:xfrm>
            <a:prstGeom prst="line">
              <a:avLst/>
            </a:prstGeom>
            <a:noFill/>
            <a:ln w="28575">
              <a:solidFill>
                <a:srgbClr val="00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2248" name="Group 7">
              <a:extLst>
                <a:ext uri="{FF2B5EF4-FFF2-40B4-BE49-F238E27FC236}">
                  <a16:creationId xmlns:a16="http://schemas.microsoft.com/office/drawing/2014/main" id="{9049A90F-F744-4D93-9F25-AEF0D0C81516}"/>
                </a:ext>
              </a:extLst>
            </p:cNvPr>
            <p:cNvGrpSpPr>
              <a:grpSpLocks/>
            </p:cNvGrpSpPr>
            <p:nvPr/>
          </p:nvGrpSpPr>
          <p:grpSpPr bwMode="auto">
            <a:xfrm>
              <a:off x="6063140" y="6085731"/>
              <a:ext cx="533400" cy="369887"/>
              <a:chOff x="6170488" y="3424982"/>
              <a:chExt cx="533400" cy="369332"/>
            </a:xfrm>
          </p:grpSpPr>
          <p:sp>
            <p:nvSpPr>
              <p:cNvPr id="52249" name="Text Box 89">
                <a:extLst>
                  <a:ext uri="{FF2B5EF4-FFF2-40B4-BE49-F238E27FC236}">
                    <a16:creationId xmlns:a16="http://schemas.microsoft.com/office/drawing/2014/main" id="{AE0480DA-A2A8-4EE1-98CE-8120C7293AD7}"/>
                  </a:ext>
                </a:extLst>
              </p:cNvPr>
              <p:cNvSpPr txBox="1">
                <a:spLocks noChangeArrowheads="1"/>
              </p:cNvSpPr>
              <p:nvPr/>
            </p:nvSpPr>
            <p:spPr bwMode="auto">
              <a:xfrm>
                <a:off x="6170488" y="3424982"/>
                <a:ext cx="53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99"/>
                    </a:solidFill>
                  </a:rPr>
                  <a:t>f</a:t>
                </a:r>
                <a:r>
                  <a:rPr lang="en-US" altLang="en-US" b="1" baseline="-25000">
                    <a:solidFill>
                      <a:srgbClr val="00FF99"/>
                    </a:solidFill>
                  </a:rPr>
                  <a:t>k</a:t>
                </a:r>
              </a:p>
            </p:txBody>
          </p:sp>
          <p:cxnSp>
            <p:nvCxnSpPr>
              <p:cNvPr id="51" name="Straight Arrow Connector 50">
                <a:extLst>
                  <a:ext uri="{FF2B5EF4-FFF2-40B4-BE49-F238E27FC236}">
                    <a16:creationId xmlns:a16="http://schemas.microsoft.com/office/drawing/2014/main" id="{F39149A5-4037-4746-889D-C50F034A19CE}"/>
                  </a:ext>
                </a:extLst>
              </p:cNvPr>
              <p:cNvCxnSpPr/>
              <p:nvPr/>
            </p:nvCxnSpPr>
            <p:spPr bwMode="auto">
              <a:xfrm>
                <a:off x="6241925" y="3474120"/>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2244" name="TextBox 2">
            <a:extLst>
              <a:ext uri="{FF2B5EF4-FFF2-40B4-BE49-F238E27FC236}">
                <a16:creationId xmlns:a16="http://schemas.microsoft.com/office/drawing/2014/main" id="{90181E0C-3C22-4FE2-9C4C-6D9F5380CFA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2245" name="TextBox 11">
            <a:extLst>
              <a:ext uri="{FF2B5EF4-FFF2-40B4-BE49-F238E27FC236}">
                <a16:creationId xmlns:a16="http://schemas.microsoft.com/office/drawing/2014/main" id="{AA924655-3E3C-401F-896D-C8CF1A4EF03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6" name="TextBox 12">
            <a:extLst>
              <a:ext uri="{FF2B5EF4-FFF2-40B4-BE49-F238E27FC236}">
                <a16:creationId xmlns:a16="http://schemas.microsoft.com/office/drawing/2014/main" id="{1E2A1406-6050-4BF6-9B31-E4715147DFC4}"/>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slide(fromTop)">
                                      <p:cBhvr>
                                        <p:cTn id="7" dur="500"/>
                                        <p:tgtEl>
                                          <p:spTgt spid="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52246"/>
                                        </p:tgtEl>
                                        <p:attrNameLst>
                                          <p:attrName>style.visibility</p:attrName>
                                        </p:attrNameLst>
                                      </p:cBhvr>
                                      <p:to>
                                        <p:strVal val="visible"/>
                                      </p:to>
                                    </p:set>
                                    <p:anim calcmode="lin" valueType="num">
                                      <p:cBhvr>
                                        <p:cTn id="21" dur="500" fill="hold"/>
                                        <p:tgtEl>
                                          <p:spTgt spid="52246"/>
                                        </p:tgtEl>
                                        <p:attrNameLst>
                                          <p:attrName>ppt_w</p:attrName>
                                        </p:attrNameLst>
                                      </p:cBhvr>
                                      <p:tavLst>
                                        <p:tav tm="0">
                                          <p:val>
                                            <p:fltVal val="0"/>
                                          </p:val>
                                        </p:tav>
                                        <p:tav tm="100000">
                                          <p:val>
                                            <p:strVal val="#ppt_w"/>
                                          </p:val>
                                        </p:tav>
                                      </p:tavLst>
                                    </p:anim>
                                    <p:anim calcmode="lin" valueType="num">
                                      <p:cBhvr>
                                        <p:cTn id="22" dur="500" fill="hold"/>
                                        <p:tgtEl>
                                          <p:spTgt spid="52246"/>
                                        </p:tgtEl>
                                        <p:attrNameLst>
                                          <p:attrName>ppt_h</p:attrName>
                                        </p:attrNameLst>
                                      </p:cBhvr>
                                      <p:tavLst>
                                        <p:tav tm="0">
                                          <p:val>
                                            <p:fltVal val="0"/>
                                          </p:val>
                                        </p:tav>
                                        <p:tav tm="100000">
                                          <p:val>
                                            <p:strVal val="#ppt_h"/>
                                          </p:val>
                                        </p:tav>
                                      </p:tavLst>
                                    </p:anim>
                                    <p:animEffect transition="in" filter="fade">
                                      <p:cBhvr>
                                        <p:cTn id="23" dur="500"/>
                                        <p:tgtEl>
                                          <p:spTgt spid="52246"/>
                                        </p:tgtEl>
                                      </p:cBhvr>
                                    </p:animEffect>
                                  </p:childTnLst>
                                </p:cTn>
                              </p:par>
                            </p:childTnLst>
                          </p:cTn>
                        </p:par>
                        <p:par>
                          <p:cTn id="24" fill="hold" nodeType="afterGroup">
                            <p:stCondLst>
                              <p:cond delay="500"/>
                            </p:stCondLst>
                            <p:childTnLst>
                              <p:par>
                                <p:cTn id="25" presetID="22" presetClass="entr" presetSubtype="2"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up)">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2256"/>
                                        </p:tgtEl>
                                        <p:attrNameLst>
                                          <p:attrName>style.visibility</p:attrName>
                                        </p:attrNameLst>
                                      </p:cBhvr>
                                      <p:to>
                                        <p:strVal val="visible"/>
                                      </p:to>
                                    </p:set>
                                    <p:animEffect transition="in" filter="wipe(up)">
                                      <p:cBhvr>
                                        <p:cTn id="37" dur="500"/>
                                        <p:tgtEl>
                                          <p:spTgt spid="5225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52257">
                                            <p:txEl>
                                              <p:pRg st="0" end="0"/>
                                            </p:txEl>
                                          </p:spTgt>
                                        </p:tgtEl>
                                        <p:attrNameLst>
                                          <p:attrName>style.visibility</p:attrName>
                                        </p:attrNameLst>
                                      </p:cBhvr>
                                      <p:to>
                                        <p:strVal val="visible"/>
                                      </p:to>
                                    </p:set>
                                    <p:animEffect transition="in" filter="wipe(left)">
                                      <p:cBhvr>
                                        <p:cTn id="42" dur="500"/>
                                        <p:tgtEl>
                                          <p:spTgt spid="52257">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52257">
                                            <p:txEl>
                                              <p:pRg st="1" end="1"/>
                                            </p:txEl>
                                          </p:spTgt>
                                        </p:tgtEl>
                                        <p:attrNameLst>
                                          <p:attrName>style.visibility</p:attrName>
                                        </p:attrNameLst>
                                      </p:cBhvr>
                                      <p:to>
                                        <p:strVal val="visible"/>
                                      </p:to>
                                    </p:set>
                                    <p:animEffect transition="in" filter="wipe(left)">
                                      <p:cBhvr>
                                        <p:cTn id="47" dur="500"/>
                                        <p:tgtEl>
                                          <p:spTgt spid="52257">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wipe(up)">
                                      <p:cBhvr>
                                        <p:cTn id="52" dur="500"/>
                                        <p:tgtEl>
                                          <p:spTgt spid="5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52259"/>
                                        </p:tgtEl>
                                        <p:attrNameLst>
                                          <p:attrName>style.visibility</p:attrName>
                                        </p:attrNameLst>
                                      </p:cBhvr>
                                      <p:to>
                                        <p:strVal val="visible"/>
                                      </p:to>
                                    </p:set>
                                    <p:animEffect transition="in" filter="wipe(left)">
                                      <p:cBhvr>
                                        <p:cTn id="57" dur="500"/>
                                        <p:tgtEl>
                                          <p:spTgt spid="5225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52260"/>
                                        </p:tgtEl>
                                        <p:attrNameLst>
                                          <p:attrName>style.visibility</p:attrName>
                                        </p:attrNameLst>
                                      </p:cBhvr>
                                      <p:to>
                                        <p:strVal val="visible"/>
                                      </p:to>
                                    </p:set>
                                    <p:animEffect transition="in" filter="wipe(left)">
                                      <p:cBhvr>
                                        <p:cTn id="62" dur="500"/>
                                        <p:tgtEl>
                                          <p:spTgt spid="5226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52261"/>
                                        </p:tgtEl>
                                        <p:attrNameLst>
                                          <p:attrName>style.visibility</p:attrName>
                                        </p:attrNameLst>
                                      </p:cBhvr>
                                      <p:to>
                                        <p:strVal val="visible"/>
                                      </p:to>
                                    </p:set>
                                    <p:animEffect transition="in" filter="wipe(left)">
                                      <p:cBhvr>
                                        <p:cTn id="67" dur="500"/>
                                        <p:tgtEl>
                                          <p:spTgt spid="5226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2262"/>
                                        </p:tgtEl>
                                        <p:attrNameLst>
                                          <p:attrName>style.visibility</p:attrName>
                                        </p:attrNameLst>
                                      </p:cBhvr>
                                      <p:to>
                                        <p:strVal val="visible"/>
                                      </p:to>
                                    </p:set>
                                    <p:animEffect transition="in" filter="wipe(left)">
                                      <p:cBhvr>
                                        <p:cTn id="72" dur="500"/>
                                        <p:tgtEl>
                                          <p:spTgt spid="5226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52263"/>
                                        </p:tgtEl>
                                        <p:attrNameLst>
                                          <p:attrName>style.visibility</p:attrName>
                                        </p:attrNameLst>
                                      </p:cBhvr>
                                      <p:to>
                                        <p:strVal val="visible"/>
                                      </p:to>
                                    </p:set>
                                    <p:animEffect transition="in" filter="wipe(left)">
                                      <p:cBhvr>
                                        <p:cTn id="77" dur="500"/>
                                        <p:tgtEl>
                                          <p:spTgt spid="5226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52264"/>
                                        </p:tgtEl>
                                        <p:attrNameLst>
                                          <p:attrName>style.visibility</p:attrName>
                                        </p:attrNameLst>
                                      </p:cBhvr>
                                      <p:to>
                                        <p:strVal val="visible"/>
                                      </p:to>
                                    </p:set>
                                    <p:animEffect transition="in" filter="wipe(left)">
                                      <p:cBhvr>
                                        <p:cTn id="82" dur="500"/>
                                        <p:tgtEl>
                                          <p:spTgt spid="5226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52265"/>
                                        </p:tgtEl>
                                        <p:attrNameLst>
                                          <p:attrName>style.visibility</p:attrName>
                                        </p:attrNameLst>
                                      </p:cBhvr>
                                      <p:to>
                                        <p:strVal val="visible"/>
                                      </p:to>
                                    </p:set>
                                    <p:animEffect transition="in" filter="wipe(left)">
                                      <p:cBhvr>
                                        <p:cTn id="87" dur="500"/>
                                        <p:tgtEl>
                                          <p:spTgt spid="52265"/>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52266"/>
                                        </p:tgtEl>
                                        <p:attrNameLst>
                                          <p:attrName>style.visibility</p:attrName>
                                        </p:attrNameLst>
                                      </p:cBhvr>
                                      <p:to>
                                        <p:strVal val="visible"/>
                                      </p:to>
                                    </p:set>
                                    <p:animEffect transition="in" filter="wipe(left)">
                                      <p:cBhvr>
                                        <p:cTn id="92" dur="500"/>
                                        <p:tgtEl>
                                          <p:spTgt spid="5226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52267"/>
                                        </p:tgtEl>
                                        <p:attrNameLst>
                                          <p:attrName>style.visibility</p:attrName>
                                        </p:attrNameLst>
                                      </p:cBhvr>
                                      <p:to>
                                        <p:strVal val="visible"/>
                                      </p:to>
                                    </p:set>
                                    <p:animEffect transition="in" filter="wipe(left)">
                                      <p:cBhvr>
                                        <p:cTn id="97" dur="500"/>
                                        <p:tgtEl>
                                          <p:spTgt spid="52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utoUpdateAnimBg="0"/>
      <p:bldP spid="52256" grpId="0"/>
      <p:bldP spid="56" grpId="0"/>
      <p:bldP spid="52259" grpId="0"/>
      <p:bldP spid="52261" grpId="0"/>
      <p:bldP spid="52262" grpId="0"/>
      <p:bldP spid="52263" grpId="0"/>
      <p:bldP spid="52264" grpId="0"/>
      <p:bldP spid="5226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6">
            <a:extLst>
              <a:ext uri="{FF2B5EF4-FFF2-40B4-BE49-F238E27FC236}">
                <a16:creationId xmlns:a16="http://schemas.microsoft.com/office/drawing/2014/main" id="{BBEF1FEA-F342-4E34-8045-A513C129EE48}"/>
              </a:ext>
            </a:extLst>
          </p:cNvPr>
          <p:cNvSpPr>
            <a:spLocks noChangeArrowheads="1"/>
          </p:cNvSpPr>
          <p:nvPr/>
        </p:nvSpPr>
        <p:spPr bwMode="auto">
          <a:xfrm>
            <a:off x="395288" y="3603625"/>
            <a:ext cx="36639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CC66"/>
                </a:solidFill>
              </a:rPr>
              <a:t>In the absence of friction, </a:t>
            </a:r>
            <a:r>
              <a:rPr lang="en-US" altLang="en-US" b="1">
                <a:solidFill>
                  <a:srgbClr val="00CC66"/>
                </a:solidFill>
                <a:sym typeface="Symbol" panose="05050102010706020507" pitchFamily="18" charset="2"/>
              </a:rPr>
              <a:t></a:t>
            </a:r>
            <a:r>
              <a:rPr lang="en-US" altLang="en-US" b="1" baseline="-25000">
                <a:solidFill>
                  <a:srgbClr val="00CC66"/>
                </a:solidFill>
                <a:sym typeface="Symbol" panose="05050102010706020507" pitchFamily="18" charset="2"/>
              </a:rPr>
              <a:t>k</a:t>
            </a:r>
            <a:r>
              <a:rPr lang="en-US" altLang="en-US" b="1">
                <a:solidFill>
                  <a:srgbClr val="00CC66"/>
                </a:solidFill>
              </a:rPr>
              <a:t>= 0.</a:t>
            </a:r>
          </a:p>
        </p:txBody>
      </p:sp>
      <p:sp>
        <p:nvSpPr>
          <p:cNvPr id="53251" name="Rectangle 3">
            <a:extLst>
              <a:ext uri="{FF2B5EF4-FFF2-40B4-BE49-F238E27FC236}">
                <a16:creationId xmlns:a16="http://schemas.microsoft.com/office/drawing/2014/main" id="{35E95806-4D85-4025-870A-4111C6DB62C8}"/>
              </a:ext>
            </a:extLst>
          </p:cNvPr>
          <p:cNvSpPr>
            <a:spLocks noChangeArrowheads="1"/>
          </p:cNvSpPr>
          <p:nvPr/>
        </p:nvSpPr>
        <p:spPr bwMode="auto">
          <a:xfrm>
            <a:off x="325438" y="44450"/>
            <a:ext cx="472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99"/>
                </a:solidFill>
              </a:rPr>
              <a:t>Substituting value of N in Eqn. (4), we get</a:t>
            </a:r>
          </a:p>
        </p:txBody>
      </p:sp>
      <p:grpSp>
        <p:nvGrpSpPr>
          <p:cNvPr id="53252" name="Group 22">
            <a:extLst>
              <a:ext uri="{FF2B5EF4-FFF2-40B4-BE49-F238E27FC236}">
                <a16:creationId xmlns:a16="http://schemas.microsoft.com/office/drawing/2014/main" id="{16FB0A7F-553C-468A-A412-38AEE2992F06}"/>
              </a:ext>
            </a:extLst>
          </p:cNvPr>
          <p:cNvGrpSpPr>
            <a:grpSpLocks/>
          </p:cNvGrpSpPr>
          <p:nvPr/>
        </p:nvGrpSpPr>
        <p:grpSpPr bwMode="auto">
          <a:xfrm>
            <a:off x="679450" y="404813"/>
            <a:ext cx="3800475" cy="825500"/>
            <a:chOff x="678700" y="692696"/>
            <a:chExt cx="3801685" cy="825660"/>
          </a:xfrm>
        </p:grpSpPr>
        <p:grpSp>
          <p:nvGrpSpPr>
            <p:cNvPr id="53287" name="Group 4">
              <a:extLst>
                <a:ext uri="{FF2B5EF4-FFF2-40B4-BE49-F238E27FC236}">
                  <a16:creationId xmlns:a16="http://schemas.microsoft.com/office/drawing/2014/main" id="{F3B13D9C-02DA-4C49-BC75-B37F4D66D810}"/>
                </a:ext>
              </a:extLst>
            </p:cNvPr>
            <p:cNvGrpSpPr>
              <a:grpSpLocks/>
            </p:cNvGrpSpPr>
            <p:nvPr/>
          </p:nvGrpSpPr>
          <p:grpSpPr bwMode="auto">
            <a:xfrm>
              <a:off x="678700" y="764704"/>
              <a:ext cx="973343" cy="698500"/>
              <a:chOff x="3001321" y="4160838"/>
              <a:chExt cx="973250" cy="698614"/>
            </a:xfrm>
          </p:grpSpPr>
          <p:sp>
            <p:nvSpPr>
              <p:cNvPr id="53295" name="Rectangle 7">
                <a:extLst>
                  <a:ext uri="{FF2B5EF4-FFF2-40B4-BE49-F238E27FC236}">
                    <a16:creationId xmlns:a16="http://schemas.microsoft.com/office/drawing/2014/main" id="{69D12E85-DEE7-4081-A5F9-DDB69C404B5E}"/>
                  </a:ext>
                </a:extLst>
              </p:cNvPr>
              <p:cNvSpPr>
                <a:spLocks noChangeArrowheads="1"/>
              </p:cNvSpPr>
              <p:nvPr/>
            </p:nvSpPr>
            <p:spPr bwMode="auto">
              <a:xfrm>
                <a:off x="3001321" y="4160838"/>
                <a:ext cx="973250" cy="3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m v</a:t>
                </a:r>
                <a:r>
                  <a:rPr lang="en-US" altLang="en-US" b="1" baseline="30000">
                    <a:solidFill>
                      <a:srgbClr val="FF9966"/>
                    </a:solidFill>
                  </a:rPr>
                  <a:t>2</a:t>
                </a:r>
                <a:r>
                  <a:rPr lang="en-US" altLang="en-US" b="1" baseline="-25000">
                    <a:solidFill>
                      <a:srgbClr val="FF9966"/>
                    </a:solidFill>
                  </a:rPr>
                  <a:t>max</a:t>
                </a:r>
                <a:endParaRPr lang="en-IN" altLang="en-US">
                  <a:solidFill>
                    <a:srgbClr val="FF9966"/>
                  </a:solidFill>
                </a:endParaRPr>
              </a:p>
            </p:txBody>
          </p:sp>
          <p:sp>
            <p:nvSpPr>
              <p:cNvPr id="53296" name="Rectangle 9">
                <a:extLst>
                  <a:ext uri="{FF2B5EF4-FFF2-40B4-BE49-F238E27FC236}">
                    <a16:creationId xmlns:a16="http://schemas.microsoft.com/office/drawing/2014/main" id="{1E496DEC-16BA-44E3-B9DE-BCDF6BBE17B8}"/>
                  </a:ext>
                </a:extLst>
              </p:cNvPr>
              <p:cNvSpPr>
                <a:spLocks noChangeArrowheads="1"/>
              </p:cNvSpPr>
              <p:nvPr/>
            </p:nvSpPr>
            <p:spPr bwMode="auto">
              <a:xfrm>
                <a:off x="3153326" y="449012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r </a:t>
                </a:r>
                <a:endParaRPr lang="en-IN" altLang="en-US">
                  <a:solidFill>
                    <a:srgbClr val="FF9966"/>
                  </a:solidFill>
                </a:endParaRPr>
              </a:p>
            </p:txBody>
          </p:sp>
          <p:cxnSp>
            <p:nvCxnSpPr>
              <p:cNvPr id="20" name="Straight Connector 19">
                <a:extLst>
                  <a:ext uri="{FF2B5EF4-FFF2-40B4-BE49-F238E27FC236}">
                    <a16:creationId xmlns:a16="http://schemas.microsoft.com/office/drawing/2014/main" id="{411267D5-ADB6-4AF3-95C1-368FCF96B6D8}"/>
                  </a:ext>
                </a:extLst>
              </p:cNvPr>
              <p:cNvCxnSpPr/>
              <p:nvPr/>
            </p:nvCxnSpPr>
            <p:spPr bwMode="auto">
              <a:xfrm>
                <a:off x="3068011" y="4516008"/>
                <a:ext cx="839975" cy="0"/>
              </a:xfrm>
              <a:prstGeom prst="line">
                <a:avLst/>
              </a:prstGeom>
              <a:ln w="19050">
                <a:solidFill>
                  <a:srgbClr val="FF9966"/>
                </a:solidFill>
              </a:ln>
            </p:spPr>
            <p:style>
              <a:lnRef idx="1">
                <a:schemeClr val="accent1"/>
              </a:lnRef>
              <a:fillRef idx="0">
                <a:schemeClr val="accent1"/>
              </a:fillRef>
              <a:effectRef idx="0">
                <a:schemeClr val="accent1"/>
              </a:effectRef>
              <a:fontRef idx="minor">
                <a:schemeClr val="tx1"/>
              </a:fontRef>
            </p:style>
          </p:cxnSp>
        </p:grpSp>
        <p:grpSp>
          <p:nvGrpSpPr>
            <p:cNvPr id="53288" name="Group 21">
              <a:extLst>
                <a:ext uri="{FF2B5EF4-FFF2-40B4-BE49-F238E27FC236}">
                  <a16:creationId xmlns:a16="http://schemas.microsoft.com/office/drawing/2014/main" id="{B3FF811C-6576-45C2-82A5-3F92DA43E7B6}"/>
                </a:ext>
              </a:extLst>
            </p:cNvPr>
            <p:cNvGrpSpPr>
              <a:grpSpLocks/>
            </p:cNvGrpSpPr>
            <p:nvPr/>
          </p:nvGrpSpPr>
          <p:grpSpPr bwMode="auto">
            <a:xfrm>
              <a:off x="1619672" y="692696"/>
              <a:ext cx="2860713" cy="825660"/>
              <a:chOff x="4860032" y="2204864"/>
              <a:chExt cx="2860713" cy="825660"/>
            </a:xfrm>
          </p:grpSpPr>
          <p:grpSp>
            <p:nvGrpSpPr>
              <p:cNvPr id="53289" name="Group 4">
                <a:extLst>
                  <a:ext uri="{FF2B5EF4-FFF2-40B4-BE49-F238E27FC236}">
                    <a16:creationId xmlns:a16="http://schemas.microsoft.com/office/drawing/2014/main" id="{CD32F0AC-DE35-490D-B9F5-20CAC07EDAA0}"/>
                  </a:ext>
                </a:extLst>
              </p:cNvPr>
              <p:cNvGrpSpPr>
                <a:grpSpLocks/>
              </p:cNvGrpSpPr>
              <p:nvPr/>
            </p:nvGrpSpPr>
            <p:grpSpPr bwMode="auto">
              <a:xfrm>
                <a:off x="4860032" y="2277079"/>
                <a:ext cx="2736745" cy="753445"/>
                <a:chOff x="4913624" y="5485426"/>
                <a:chExt cx="2736745" cy="828790"/>
              </a:xfrm>
            </p:grpSpPr>
            <p:sp>
              <p:nvSpPr>
                <p:cNvPr id="53291" name="Rectangle 5">
                  <a:extLst>
                    <a:ext uri="{FF2B5EF4-FFF2-40B4-BE49-F238E27FC236}">
                      <a16:creationId xmlns:a16="http://schemas.microsoft.com/office/drawing/2014/main" id="{65A6E192-4A22-46AD-9E49-FF3F9665B3EC}"/>
                    </a:ext>
                  </a:extLst>
                </p:cNvPr>
                <p:cNvSpPr>
                  <a:spLocks noChangeArrowheads="1"/>
                </p:cNvSpPr>
                <p:nvPr/>
              </p:nvSpPr>
              <p:spPr bwMode="auto">
                <a:xfrm>
                  <a:off x="5601731" y="5907951"/>
                  <a:ext cx="1949685" cy="40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cos </a:t>
                  </a:r>
                  <a:r>
                    <a:rPr lang="en-US" altLang="en-US" b="1">
                      <a:solidFill>
                        <a:srgbClr val="FF9966"/>
                      </a:solidFill>
                      <a:sym typeface="Symbol" panose="05050102010706020507" pitchFamily="18" charset="2"/>
                    </a:rPr>
                    <a:t> -</a:t>
                  </a:r>
                  <a:r>
                    <a:rPr lang="en-US" altLang="en-US" b="1">
                      <a:solidFill>
                        <a:srgbClr val="FF9966"/>
                      </a:solidFill>
                    </a:rPr>
                    <a:t> </a:t>
                  </a:r>
                  <a:r>
                    <a:rPr lang="en-US" altLang="en-US" b="1">
                      <a:solidFill>
                        <a:srgbClr val="FF9966"/>
                      </a:solidFill>
                      <a:sym typeface="Symbol" panose="05050102010706020507" pitchFamily="18" charset="2"/>
                    </a:rPr>
                    <a:t></a:t>
                  </a:r>
                  <a:r>
                    <a:rPr lang="en-US" altLang="en-US" b="1" baseline="-25000">
                      <a:solidFill>
                        <a:srgbClr val="FF9966"/>
                      </a:solidFill>
                      <a:sym typeface="Symbol" panose="05050102010706020507" pitchFamily="18" charset="2"/>
                    </a:rPr>
                    <a:t>s</a:t>
                  </a:r>
                  <a:r>
                    <a:rPr lang="en-US" altLang="en-US" b="1" baseline="-25000">
                      <a:solidFill>
                        <a:srgbClr val="FF9966"/>
                      </a:solidFill>
                    </a:rPr>
                    <a:t> </a:t>
                  </a:r>
                  <a:r>
                    <a:rPr lang="en-US" altLang="en-US" b="1">
                      <a:solidFill>
                        <a:srgbClr val="FF9966"/>
                      </a:solidFill>
                    </a:rPr>
                    <a:t>sin </a:t>
                  </a:r>
                  <a:r>
                    <a:rPr lang="en-US" altLang="en-US" b="1">
                      <a:solidFill>
                        <a:srgbClr val="FF9966"/>
                      </a:solidFill>
                      <a:sym typeface="Symbol" panose="05050102010706020507" pitchFamily="18" charset="2"/>
                    </a:rPr>
                    <a:t></a:t>
                  </a:r>
                  <a:r>
                    <a:rPr lang="en-US" altLang="en-US" b="1">
                      <a:solidFill>
                        <a:srgbClr val="FF9966"/>
                      </a:solidFill>
                    </a:rPr>
                    <a:t> </a:t>
                  </a:r>
                  <a:endParaRPr lang="en-IN" altLang="en-US">
                    <a:solidFill>
                      <a:srgbClr val="FF9966"/>
                    </a:solidFill>
                  </a:endParaRPr>
                </a:p>
              </p:txBody>
            </p:sp>
            <p:sp>
              <p:nvSpPr>
                <p:cNvPr id="53292" name="Rectangle 6">
                  <a:extLst>
                    <a:ext uri="{FF2B5EF4-FFF2-40B4-BE49-F238E27FC236}">
                      <a16:creationId xmlns:a16="http://schemas.microsoft.com/office/drawing/2014/main" id="{F6B47D73-193F-4571-A459-211D729055B6}"/>
                    </a:ext>
                  </a:extLst>
                </p:cNvPr>
                <p:cNvSpPr>
                  <a:spLocks noChangeArrowheads="1"/>
                </p:cNvSpPr>
                <p:nvPr/>
              </p:nvSpPr>
              <p:spPr bwMode="auto">
                <a:xfrm>
                  <a:off x="5985301" y="5485426"/>
                  <a:ext cx="184731" cy="40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53293" name="Rectangle 7">
                  <a:extLst>
                    <a:ext uri="{FF2B5EF4-FFF2-40B4-BE49-F238E27FC236}">
                      <a16:creationId xmlns:a16="http://schemas.microsoft.com/office/drawing/2014/main" id="{51E8FA05-75B8-44F4-B9A1-A84488867CA1}"/>
                    </a:ext>
                  </a:extLst>
                </p:cNvPr>
                <p:cNvSpPr>
                  <a:spLocks noChangeArrowheads="1"/>
                </p:cNvSpPr>
                <p:nvPr/>
              </p:nvSpPr>
              <p:spPr bwMode="auto">
                <a:xfrm>
                  <a:off x="4913624" y="5683344"/>
                  <a:ext cx="383438" cy="40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 </a:t>
                  </a:r>
                  <a:endParaRPr lang="en-IN" altLang="en-US">
                    <a:solidFill>
                      <a:srgbClr val="FF9966"/>
                    </a:solidFill>
                  </a:endParaRPr>
                </a:p>
              </p:txBody>
            </p:sp>
            <p:cxnSp>
              <p:nvCxnSpPr>
                <p:cNvPr id="9" name="Straight Connector 8">
                  <a:extLst>
                    <a:ext uri="{FF2B5EF4-FFF2-40B4-BE49-F238E27FC236}">
                      <a16:creationId xmlns:a16="http://schemas.microsoft.com/office/drawing/2014/main" id="{1B842CC9-EC72-4536-B380-64A7B697339D}"/>
                    </a:ext>
                  </a:extLst>
                </p:cNvPr>
                <p:cNvCxnSpPr/>
                <p:nvPr/>
              </p:nvCxnSpPr>
              <p:spPr bwMode="auto">
                <a:xfrm>
                  <a:off x="5250996" y="5877569"/>
                  <a:ext cx="2399477" cy="0"/>
                </a:xfrm>
                <a:prstGeom prst="line">
                  <a:avLst/>
                </a:prstGeom>
                <a:ln w="19050">
                  <a:solidFill>
                    <a:srgbClr val="FF9966"/>
                  </a:solidFill>
                </a:ln>
              </p:spPr>
              <p:style>
                <a:lnRef idx="1">
                  <a:schemeClr val="accent1"/>
                </a:lnRef>
                <a:fillRef idx="0">
                  <a:schemeClr val="accent1"/>
                </a:fillRef>
                <a:effectRef idx="0">
                  <a:schemeClr val="accent1"/>
                </a:effectRef>
                <a:fontRef idx="minor">
                  <a:schemeClr val="tx1"/>
                </a:fontRef>
              </p:style>
            </p:cxnSp>
          </p:grpSp>
          <p:sp>
            <p:nvSpPr>
              <p:cNvPr id="53290" name="Rectangle 3">
                <a:extLst>
                  <a:ext uri="{FF2B5EF4-FFF2-40B4-BE49-F238E27FC236}">
                    <a16:creationId xmlns:a16="http://schemas.microsoft.com/office/drawing/2014/main" id="{FB027BA3-9622-4D2D-A5E0-013534723E82}"/>
                  </a:ext>
                </a:extLst>
              </p:cNvPr>
              <p:cNvSpPr>
                <a:spLocks noChangeArrowheads="1"/>
              </p:cNvSpPr>
              <p:nvPr/>
            </p:nvSpPr>
            <p:spPr bwMode="auto">
              <a:xfrm>
                <a:off x="5220072" y="2204864"/>
                <a:ext cx="250067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66"/>
                    </a:solidFill>
                  </a:rPr>
                  <a:t>mg (sin </a:t>
                </a:r>
                <a:r>
                  <a:rPr lang="en-US" altLang="en-US" b="1">
                    <a:solidFill>
                      <a:srgbClr val="FF9966"/>
                    </a:solidFill>
                    <a:sym typeface="Symbol" panose="05050102010706020507" pitchFamily="18" charset="2"/>
                  </a:rPr>
                  <a:t> </a:t>
                </a:r>
                <a:r>
                  <a:rPr lang="en-US" altLang="en-US" b="1">
                    <a:solidFill>
                      <a:srgbClr val="FF9966"/>
                    </a:solidFill>
                  </a:rPr>
                  <a:t>+ </a:t>
                </a:r>
                <a:r>
                  <a:rPr lang="en-US" altLang="en-US" b="1">
                    <a:solidFill>
                      <a:srgbClr val="FF9966"/>
                    </a:solidFill>
                    <a:sym typeface="Symbol" panose="05050102010706020507" pitchFamily="18" charset="2"/>
                  </a:rPr>
                  <a:t></a:t>
                </a:r>
                <a:r>
                  <a:rPr lang="en-US" altLang="en-US" b="1" baseline="-25000">
                    <a:solidFill>
                      <a:srgbClr val="FF9966"/>
                    </a:solidFill>
                    <a:sym typeface="Symbol" panose="05050102010706020507" pitchFamily="18" charset="2"/>
                  </a:rPr>
                  <a:t>s</a:t>
                </a:r>
                <a:r>
                  <a:rPr lang="en-US" altLang="en-US" b="1">
                    <a:solidFill>
                      <a:srgbClr val="FF9966"/>
                    </a:solidFill>
                  </a:rPr>
                  <a:t> </a:t>
                </a:r>
                <a:r>
                  <a:rPr lang="en-US" altLang="en-US" b="1" baseline="-25000">
                    <a:solidFill>
                      <a:srgbClr val="FF9966"/>
                    </a:solidFill>
                  </a:rPr>
                  <a:t> </a:t>
                </a:r>
                <a:r>
                  <a:rPr lang="en-US" altLang="en-US" b="1">
                    <a:solidFill>
                      <a:srgbClr val="FF9966"/>
                    </a:solidFill>
                  </a:rPr>
                  <a:t>cos </a:t>
                </a:r>
                <a:r>
                  <a:rPr lang="en-US" altLang="en-US" b="1">
                    <a:solidFill>
                      <a:srgbClr val="FF9966"/>
                    </a:solidFill>
                    <a:sym typeface="Symbol" panose="05050102010706020507" pitchFamily="18" charset="2"/>
                  </a:rPr>
                  <a:t>)</a:t>
                </a:r>
                <a:endParaRPr lang="en-US" altLang="en-US" b="1">
                  <a:solidFill>
                    <a:srgbClr val="FF9966"/>
                  </a:solidFill>
                </a:endParaRPr>
              </a:p>
            </p:txBody>
          </p:sp>
        </p:grpSp>
      </p:grpSp>
      <p:grpSp>
        <p:nvGrpSpPr>
          <p:cNvPr id="53253" name="Group 71">
            <a:extLst>
              <a:ext uri="{FF2B5EF4-FFF2-40B4-BE49-F238E27FC236}">
                <a16:creationId xmlns:a16="http://schemas.microsoft.com/office/drawing/2014/main" id="{4E455AF8-2427-42C5-B721-5760309305EA}"/>
              </a:ext>
            </a:extLst>
          </p:cNvPr>
          <p:cNvGrpSpPr>
            <a:grpSpLocks/>
          </p:cNvGrpSpPr>
          <p:nvPr/>
        </p:nvGrpSpPr>
        <p:grpSpPr bwMode="auto">
          <a:xfrm>
            <a:off x="330200" y="2427288"/>
            <a:ext cx="5610225" cy="373062"/>
            <a:chOff x="330125" y="2426636"/>
            <a:chExt cx="5610027" cy="373292"/>
          </a:xfrm>
        </p:grpSpPr>
        <p:sp>
          <p:nvSpPr>
            <p:cNvPr id="53283" name="Rectangle 43">
              <a:extLst>
                <a:ext uri="{FF2B5EF4-FFF2-40B4-BE49-F238E27FC236}">
                  <a16:creationId xmlns:a16="http://schemas.microsoft.com/office/drawing/2014/main" id="{1A846503-7462-431B-9F15-8DC051E35B2F}"/>
                </a:ext>
              </a:extLst>
            </p:cNvPr>
            <p:cNvSpPr>
              <a:spLocks noChangeArrowheads="1"/>
            </p:cNvSpPr>
            <p:nvPr/>
          </p:nvSpPr>
          <p:spPr bwMode="auto">
            <a:xfrm>
              <a:off x="330125" y="2430596"/>
              <a:ext cx="41601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FF33"/>
                  </a:solidFill>
                </a:rPr>
                <a:t>Comparing the above equation with</a:t>
              </a:r>
            </a:p>
          </p:txBody>
        </p:sp>
        <p:grpSp>
          <p:nvGrpSpPr>
            <p:cNvPr id="53284" name="Group 60">
              <a:extLst>
                <a:ext uri="{FF2B5EF4-FFF2-40B4-BE49-F238E27FC236}">
                  <a16:creationId xmlns:a16="http://schemas.microsoft.com/office/drawing/2014/main" id="{7E98D019-C785-4805-8D65-8DB9431D2F2B}"/>
                </a:ext>
              </a:extLst>
            </p:cNvPr>
            <p:cNvGrpSpPr>
              <a:grpSpLocks/>
            </p:cNvGrpSpPr>
            <p:nvPr/>
          </p:nvGrpSpPr>
          <p:grpSpPr bwMode="auto">
            <a:xfrm>
              <a:off x="4395636" y="2426636"/>
              <a:ext cx="1544516" cy="368726"/>
              <a:chOff x="942008" y="5899927"/>
              <a:chExt cx="1544490" cy="369332"/>
            </a:xfrm>
          </p:grpSpPr>
          <p:sp>
            <p:nvSpPr>
              <p:cNvPr id="53285" name="Text Box 278">
                <a:extLst>
                  <a:ext uri="{FF2B5EF4-FFF2-40B4-BE49-F238E27FC236}">
                    <a16:creationId xmlns:a16="http://schemas.microsoft.com/office/drawing/2014/main" id="{4C16674C-C4F4-4A7E-8D7A-DCDCC9377CCB}"/>
                  </a:ext>
                </a:extLst>
              </p:cNvPr>
              <p:cNvSpPr txBox="1">
                <a:spLocks noChangeArrowheads="1"/>
              </p:cNvSpPr>
              <p:nvPr/>
            </p:nvSpPr>
            <p:spPr bwMode="auto">
              <a:xfrm>
                <a:off x="942008" y="5899927"/>
                <a:ext cx="15444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anose="05050102010706020507" pitchFamily="18" charset="2"/>
                  <a:buNone/>
                </a:pPr>
                <a:r>
                  <a:rPr lang="en-US" altLang="en-US" b="1">
                    <a:solidFill>
                      <a:srgbClr val="CC00FF"/>
                    </a:solidFill>
                  </a:rPr>
                  <a:t>v</a:t>
                </a:r>
                <a:r>
                  <a:rPr lang="en-US" altLang="en-US" b="1" baseline="-25000">
                    <a:solidFill>
                      <a:srgbClr val="CC00FF"/>
                    </a:solidFill>
                  </a:rPr>
                  <a:t>max</a:t>
                </a:r>
                <a:r>
                  <a:rPr lang="en-US" altLang="en-US" b="1">
                    <a:solidFill>
                      <a:srgbClr val="CC00FF"/>
                    </a:solidFill>
                  </a:rPr>
                  <a:t> </a:t>
                </a:r>
                <a:r>
                  <a:rPr lang="en-US" altLang="en-US" b="1">
                    <a:solidFill>
                      <a:srgbClr val="CC00FF"/>
                    </a:solidFill>
                    <a:sym typeface="Symbol" panose="05050102010706020507" pitchFamily="18" charset="2"/>
                  </a:rPr>
                  <a:t>=</a:t>
                </a:r>
                <a:r>
                  <a:rPr lang="en-US" altLang="en-US" b="1">
                    <a:solidFill>
                      <a:srgbClr val="CC00FF"/>
                    </a:solidFill>
                  </a:rPr>
                  <a:t> </a:t>
                </a:r>
                <a:r>
                  <a:rPr lang="en-US" altLang="en-US" b="1">
                    <a:solidFill>
                      <a:srgbClr val="CC00FF"/>
                    </a:solidFill>
                    <a:sym typeface="Symbol" panose="05050102010706020507" pitchFamily="18" charset="2"/>
                  </a:rPr>
                  <a:t></a:t>
                </a:r>
                <a:r>
                  <a:rPr lang="en-US" altLang="en-US" b="1" baseline="-25000">
                    <a:solidFill>
                      <a:srgbClr val="CC00FF"/>
                    </a:solidFill>
                    <a:sym typeface="Symbol" panose="05050102010706020507" pitchFamily="18" charset="2"/>
                  </a:rPr>
                  <a:t>s</a:t>
                </a:r>
                <a:r>
                  <a:rPr lang="en-US" altLang="en-US" b="1">
                    <a:solidFill>
                      <a:srgbClr val="CC00FF"/>
                    </a:solidFill>
                  </a:rPr>
                  <a:t>rg</a:t>
                </a:r>
              </a:p>
            </p:txBody>
          </p:sp>
          <p:cxnSp>
            <p:nvCxnSpPr>
              <p:cNvPr id="51" name="Straight Connector 50">
                <a:extLst>
                  <a:ext uri="{FF2B5EF4-FFF2-40B4-BE49-F238E27FC236}">
                    <a16:creationId xmlns:a16="http://schemas.microsoft.com/office/drawing/2014/main" id="{E3FEA105-E80F-4012-8C00-26AB6FD472B5}"/>
                  </a:ext>
                </a:extLst>
              </p:cNvPr>
              <p:cNvCxnSpPr/>
              <p:nvPr/>
            </p:nvCxnSpPr>
            <p:spPr>
              <a:xfrm>
                <a:off x="1848356" y="5952432"/>
                <a:ext cx="512736" cy="0"/>
              </a:xfrm>
              <a:prstGeom prst="line">
                <a:avLst/>
              </a:prstGeom>
              <a:ln>
                <a:solidFill>
                  <a:srgbClr val="CC00FF"/>
                </a:solidFill>
              </a:ln>
            </p:spPr>
            <p:style>
              <a:lnRef idx="1">
                <a:schemeClr val="accent1"/>
              </a:lnRef>
              <a:fillRef idx="0">
                <a:schemeClr val="accent1"/>
              </a:fillRef>
              <a:effectRef idx="0">
                <a:schemeClr val="accent1"/>
              </a:effectRef>
              <a:fontRef idx="minor">
                <a:schemeClr val="tx1"/>
              </a:fontRef>
            </p:style>
          </p:cxnSp>
        </p:grpSp>
      </p:grpSp>
      <p:grpSp>
        <p:nvGrpSpPr>
          <p:cNvPr id="53254" name="Group 53">
            <a:extLst>
              <a:ext uri="{FF2B5EF4-FFF2-40B4-BE49-F238E27FC236}">
                <a16:creationId xmlns:a16="http://schemas.microsoft.com/office/drawing/2014/main" id="{EB7CE305-FAA0-4144-92CF-EE0A04CB2E9C}"/>
              </a:ext>
            </a:extLst>
          </p:cNvPr>
          <p:cNvGrpSpPr>
            <a:grpSpLocks/>
          </p:cNvGrpSpPr>
          <p:nvPr/>
        </p:nvGrpSpPr>
        <p:grpSpPr bwMode="auto">
          <a:xfrm>
            <a:off x="503238" y="1341438"/>
            <a:ext cx="3636962" cy="1035050"/>
            <a:chOff x="502705" y="1609800"/>
            <a:chExt cx="3637247" cy="1036404"/>
          </a:xfrm>
        </p:grpSpPr>
        <p:sp>
          <p:nvSpPr>
            <p:cNvPr id="53270" name="Rectangle 18">
              <a:extLst>
                <a:ext uri="{FF2B5EF4-FFF2-40B4-BE49-F238E27FC236}">
                  <a16:creationId xmlns:a16="http://schemas.microsoft.com/office/drawing/2014/main" id="{50886ED0-1113-4109-8BC9-3BCF7B2872B6}"/>
                </a:ext>
              </a:extLst>
            </p:cNvPr>
            <p:cNvSpPr>
              <a:spLocks noChangeArrowheads="1"/>
            </p:cNvSpPr>
            <p:nvPr/>
          </p:nvSpPr>
          <p:spPr bwMode="auto">
            <a:xfrm>
              <a:off x="502705" y="1916832"/>
              <a:ext cx="416074" cy="370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rPr>
                <a:t>or</a:t>
              </a:r>
              <a:endParaRPr lang="en-IN" altLang="en-US"/>
            </a:p>
          </p:txBody>
        </p:sp>
        <p:grpSp>
          <p:nvGrpSpPr>
            <p:cNvPr id="53271" name="Group 52">
              <a:extLst>
                <a:ext uri="{FF2B5EF4-FFF2-40B4-BE49-F238E27FC236}">
                  <a16:creationId xmlns:a16="http://schemas.microsoft.com/office/drawing/2014/main" id="{ABD235AF-32FA-48C7-ABCF-8D167FF90979}"/>
                </a:ext>
              </a:extLst>
            </p:cNvPr>
            <p:cNvGrpSpPr>
              <a:grpSpLocks/>
            </p:cNvGrpSpPr>
            <p:nvPr/>
          </p:nvGrpSpPr>
          <p:grpSpPr bwMode="auto">
            <a:xfrm>
              <a:off x="1022344" y="1609800"/>
              <a:ext cx="3117608" cy="1036404"/>
              <a:chOff x="1022344" y="1609800"/>
              <a:chExt cx="3117608" cy="1036404"/>
            </a:xfrm>
          </p:grpSpPr>
          <p:grpSp>
            <p:nvGrpSpPr>
              <p:cNvPr id="53272" name="Group 42">
                <a:extLst>
                  <a:ext uri="{FF2B5EF4-FFF2-40B4-BE49-F238E27FC236}">
                    <a16:creationId xmlns:a16="http://schemas.microsoft.com/office/drawing/2014/main" id="{F643F7D5-F923-4C07-8739-200C59F8283E}"/>
                  </a:ext>
                </a:extLst>
              </p:cNvPr>
              <p:cNvGrpSpPr>
                <a:grpSpLocks/>
              </p:cNvGrpSpPr>
              <p:nvPr/>
            </p:nvGrpSpPr>
            <p:grpSpPr bwMode="auto">
              <a:xfrm>
                <a:off x="1072600" y="1659264"/>
                <a:ext cx="2986675" cy="833632"/>
                <a:chOff x="1072600" y="1659264"/>
                <a:chExt cx="2986675" cy="833632"/>
              </a:xfrm>
            </p:grpSpPr>
            <p:sp>
              <p:nvSpPr>
                <p:cNvPr id="53274" name="Rectangle 24">
                  <a:extLst>
                    <a:ext uri="{FF2B5EF4-FFF2-40B4-BE49-F238E27FC236}">
                      <a16:creationId xmlns:a16="http://schemas.microsoft.com/office/drawing/2014/main" id="{B2063A85-A3C3-42D5-9D4A-8683BD053697}"/>
                    </a:ext>
                  </a:extLst>
                </p:cNvPr>
                <p:cNvSpPr>
                  <a:spLocks noChangeArrowheads="1"/>
                </p:cNvSpPr>
                <p:nvPr/>
              </p:nvSpPr>
              <p:spPr bwMode="auto">
                <a:xfrm>
                  <a:off x="1072600" y="1907540"/>
                  <a:ext cx="6190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v</a:t>
                  </a:r>
                  <a:r>
                    <a:rPr lang="en-US" altLang="en-US" b="1" baseline="-25000">
                      <a:solidFill>
                        <a:srgbClr val="FF00FF"/>
                      </a:solidFill>
                    </a:rPr>
                    <a:t>max</a:t>
                  </a:r>
                  <a:endParaRPr lang="en-IN" altLang="en-US">
                    <a:solidFill>
                      <a:srgbClr val="FF00FF"/>
                    </a:solidFill>
                  </a:endParaRPr>
                </a:p>
              </p:txBody>
            </p:sp>
            <p:sp>
              <p:nvSpPr>
                <p:cNvPr id="53275" name="Rectangle 32">
                  <a:extLst>
                    <a:ext uri="{FF2B5EF4-FFF2-40B4-BE49-F238E27FC236}">
                      <a16:creationId xmlns:a16="http://schemas.microsoft.com/office/drawing/2014/main" id="{BFEA63EA-BC16-43BF-B94E-DFC7D6289A66}"/>
                    </a:ext>
                  </a:extLst>
                </p:cNvPr>
                <p:cNvSpPr>
                  <a:spLocks noChangeArrowheads="1"/>
                </p:cNvSpPr>
                <p:nvPr/>
              </p:nvSpPr>
              <p:spPr bwMode="auto">
                <a:xfrm>
                  <a:off x="1547664" y="1910963"/>
                  <a:ext cx="7425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  rg </a:t>
                  </a:r>
                  <a:endParaRPr lang="en-IN" altLang="en-US">
                    <a:solidFill>
                      <a:srgbClr val="FF00FF"/>
                    </a:solidFill>
                  </a:endParaRPr>
                </a:p>
              </p:txBody>
            </p:sp>
            <p:grpSp>
              <p:nvGrpSpPr>
                <p:cNvPr id="53276" name="Group 41">
                  <a:extLst>
                    <a:ext uri="{FF2B5EF4-FFF2-40B4-BE49-F238E27FC236}">
                      <a16:creationId xmlns:a16="http://schemas.microsoft.com/office/drawing/2014/main" id="{6AC16EC3-2EDB-43B0-8430-7684E357E8F1}"/>
                    </a:ext>
                  </a:extLst>
                </p:cNvPr>
                <p:cNvGrpSpPr>
                  <a:grpSpLocks/>
                </p:cNvGrpSpPr>
                <p:nvPr/>
              </p:nvGrpSpPr>
              <p:grpSpPr bwMode="auto">
                <a:xfrm>
                  <a:off x="2241240" y="1737238"/>
                  <a:ext cx="1384897" cy="755658"/>
                  <a:chOff x="2361485" y="1665230"/>
                  <a:chExt cx="1384897" cy="755658"/>
                </a:xfrm>
              </p:grpSpPr>
              <p:sp>
                <p:nvSpPr>
                  <p:cNvPr id="53279" name="Rectangle 30">
                    <a:extLst>
                      <a:ext uri="{FF2B5EF4-FFF2-40B4-BE49-F238E27FC236}">
                        <a16:creationId xmlns:a16="http://schemas.microsoft.com/office/drawing/2014/main" id="{37E20EDE-00CC-4CC5-B3AC-2CA32359E5A8}"/>
                      </a:ext>
                    </a:extLst>
                  </p:cNvPr>
                  <p:cNvSpPr>
                    <a:spLocks noChangeArrowheads="1"/>
                  </p:cNvSpPr>
                  <p:nvPr/>
                </p:nvSpPr>
                <p:spPr bwMode="auto">
                  <a:xfrm>
                    <a:off x="2423079" y="2051556"/>
                    <a:ext cx="13233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1</a:t>
                    </a:r>
                    <a:r>
                      <a:rPr lang="en-US" altLang="en-US" b="1">
                        <a:solidFill>
                          <a:srgbClr val="FF00FF"/>
                        </a:solidFill>
                        <a:sym typeface="Symbol" panose="05050102010706020507" pitchFamily="18" charset="2"/>
                      </a:rPr>
                      <a:t> -</a:t>
                    </a:r>
                    <a:r>
                      <a:rPr lang="en-US" altLang="en-US" b="1">
                        <a:solidFill>
                          <a:srgbClr val="FF00FF"/>
                        </a:solidFill>
                      </a:rPr>
                      <a:t> </a:t>
                    </a:r>
                    <a:r>
                      <a:rPr lang="en-US" altLang="en-US" b="1">
                        <a:solidFill>
                          <a:srgbClr val="FF00FF"/>
                        </a:solidFill>
                        <a:sym typeface="Symbol" panose="05050102010706020507" pitchFamily="18" charset="2"/>
                      </a:rPr>
                      <a:t></a:t>
                    </a:r>
                    <a:r>
                      <a:rPr lang="en-US" altLang="en-US" b="1" baseline="-25000">
                        <a:solidFill>
                          <a:srgbClr val="FF00FF"/>
                        </a:solidFill>
                        <a:sym typeface="Symbol" panose="05050102010706020507" pitchFamily="18" charset="2"/>
                      </a:rPr>
                      <a:t>s</a:t>
                    </a:r>
                    <a:r>
                      <a:rPr lang="en-US" altLang="en-US" b="1" baseline="-25000">
                        <a:solidFill>
                          <a:srgbClr val="FF00FF"/>
                        </a:solidFill>
                      </a:rPr>
                      <a:t> </a:t>
                    </a:r>
                    <a:r>
                      <a:rPr lang="en-US" altLang="en-US" b="1">
                        <a:solidFill>
                          <a:srgbClr val="FF00FF"/>
                        </a:solidFill>
                      </a:rPr>
                      <a:t>tan </a:t>
                    </a:r>
                    <a:r>
                      <a:rPr lang="en-US" altLang="en-US" b="1">
                        <a:solidFill>
                          <a:srgbClr val="FF00FF"/>
                        </a:solidFill>
                        <a:sym typeface="Symbol" panose="05050102010706020507" pitchFamily="18" charset="2"/>
                      </a:rPr>
                      <a:t></a:t>
                    </a:r>
                    <a:r>
                      <a:rPr lang="en-US" altLang="en-US" b="1">
                        <a:solidFill>
                          <a:srgbClr val="FF00FF"/>
                        </a:solidFill>
                      </a:rPr>
                      <a:t> </a:t>
                    </a:r>
                    <a:endParaRPr lang="en-IN" altLang="en-US">
                      <a:solidFill>
                        <a:srgbClr val="FF00FF"/>
                      </a:solidFill>
                    </a:endParaRPr>
                  </a:p>
                </p:txBody>
              </p:sp>
              <p:sp>
                <p:nvSpPr>
                  <p:cNvPr id="53280" name="Rectangle 31">
                    <a:extLst>
                      <a:ext uri="{FF2B5EF4-FFF2-40B4-BE49-F238E27FC236}">
                        <a16:creationId xmlns:a16="http://schemas.microsoft.com/office/drawing/2014/main" id="{14135F4B-3533-4EFC-9131-3A4420A105F9}"/>
                      </a:ext>
                    </a:extLst>
                  </p:cNvPr>
                  <p:cNvSpPr>
                    <a:spLocks noChangeArrowheads="1"/>
                  </p:cNvSpPr>
                  <p:nvPr/>
                </p:nvSpPr>
                <p:spPr bwMode="auto">
                  <a:xfrm>
                    <a:off x="3067522" y="1710941"/>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00FF"/>
                      </a:solidFill>
                    </a:endParaRPr>
                  </a:p>
                </p:txBody>
              </p:sp>
              <p:cxnSp>
                <p:nvCxnSpPr>
                  <p:cNvPr id="34" name="Straight Connector 33">
                    <a:extLst>
                      <a:ext uri="{FF2B5EF4-FFF2-40B4-BE49-F238E27FC236}">
                        <a16:creationId xmlns:a16="http://schemas.microsoft.com/office/drawing/2014/main" id="{1004FCFB-391C-4F8A-9015-53831E9F0685}"/>
                      </a:ext>
                    </a:extLst>
                  </p:cNvPr>
                  <p:cNvCxnSpPr/>
                  <p:nvPr/>
                </p:nvCxnSpPr>
                <p:spPr bwMode="auto">
                  <a:xfrm>
                    <a:off x="2361399" y="2067121"/>
                    <a:ext cx="1354245" cy="0"/>
                  </a:xfrm>
                  <a:prstGeom prst="line">
                    <a:avLst/>
                  </a:prstGeom>
                  <a:ln w="19050">
                    <a:solidFill>
                      <a:srgbClr val="FF00FF"/>
                    </a:solidFill>
                  </a:ln>
                </p:spPr>
                <p:style>
                  <a:lnRef idx="1">
                    <a:schemeClr val="accent1"/>
                  </a:lnRef>
                  <a:fillRef idx="0">
                    <a:schemeClr val="accent1"/>
                  </a:fillRef>
                  <a:effectRef idx="0">
                    <a:schemeClr val="accent1"/>
                  </a:effectRef>
                  <a:fontRef idx="minor">
                    <a:schemeClr val="tx1"/>
                  </a:fontRef>
                </p:style>
              </p:cxnSp>
              <p:sp>
                <p:nvSpPr>
                  <p:cNvPr id="53282" name="Rectangle 3">
                    <a:extLst>
                      <a:ext uri="{FF2B5EF4-FFF2-40B4-BE49-F238E27FC236}">
                        <a16:creationId xmlns:a16="http://schemas.microsoft.com/office/drawing/2014/main" id="{42DC97BB-FDE3-4904-AA12-2DB550E27CD4}"/>
                      </a:ext>
                    </a:extLst>
                  </p:cNvPr>
                  <p:cNvSpPr>
                    <a:spLocks noChangeArrowheads="1"/>
                  </p:cNvSpPr>
                  <p:nvPr/>
                </p:nvSpPr>
                <p:spPr bwMode="auto">
                  <a:xfrm>
                    <a:off x="2395642" y="1665230"/>
                    <a:ext cx="12913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sym typeface="Symbol" panose="05050102010706020507" pitchFamily="18" charset="2"/>
                      </a:rPr>
                      <a:t></a:t>
                    </a:r>
                    <a:r>
                      <a:rPr lang="en-US" altLang="en-US" b="1" baseline="-25000">
                        <a:solidFill>
                          <a:srgbClr val="FF00FF"/>
                        </a:solidFill>
                        <a:sym typeface="Symbol" panose="05050102010706020507" pitchFamily="18" charset="2"/>
                      </a:rPr>
                      <a:t>s</a:t>
                    </a:r>
                    <a:r>
                      <a:rPr lang="en-US" altLang="en-US" b="1">
                        <a:solidFill>
                          <a:srgbClr val="FF00FF"/>
                        </a:solidFill>
                      </a:rPr>
                      <a:t> + tan </a:t>
                    </a:r>
                    <a:r>
                      <a:rPr lang="en-US" altLang="en-US" b="1">
                        <a:solidFill>
                          <a:srgbClr val="FF00FF"/>
                        </a:solidFill>
                        <a:sym typeface="Symbol" panose="05050102010706020507" pitchFamily="18" charset="2"/>
                      </a:rPr>
                      <a:t>)</a:t>
                    </a:r>
                    <a:endParaRPr lang="en-US" altLang="en-US" b="1">
                      <a:solidFill>
                        <a:srgbClr val="FF00FF"/>
                      </a:solidFill>
                    </a:endParaRPr>
                  </a:p>
                </p:txBody>
              </p:sp>
            </p:grpSp>
            <p:sp>
              <p:nvSpPr>
                <p:cNvPr id="38" name="Double Bracket 37">
                  <a:extLst>
                    <a:ext uri="{FF2B5EF4-FFF2-40B4-BE49-F238E27FC236}">
                      <a16:creationId xmlns:a16="http://schemas.microsoft.com/office/drawing/2014/main" id="{218D9DBF-FAB0-42FA-BB8C-D65507F677C3}"/>
                    </a:ext>
                  </a:extLst>
                </p:cNvPr>
                <p:cNvSpPr/>
                <p:nvPr/>
              </p:nvSpPr>
              <p:spPr>
                <a:xfrm>
                  <a:off x="1822021" y="1763989"/>
                  <a:ext cx="1916263" cy="729616"/>
                </a:xfrm>
                <a:prstGeom prst="bracketPair">
                  <a:avLst/>
                </a:prstGeom>
                <a:ln>
                  <a:solidFill>
                    <a:srgbClr val="FF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solidFill>
                      <a:srgbClr val="FF00FF"/>
                    </a:solidFill>
                  </a:endParaRPr>
                </a:p>
              </p:txBody>
            </p:sp>
            <p:sp>
              <p:nvSpPr>
                <p:cNvPr id="53278" name="Rectangle 40">
                  <a:extLst>
                    <a:ext uri="{FF2B5EF4-FFF2-40B4-BE49-F238E27FC236}">
                      <a16:creationId xmlns:a16="http://schemas.microsoft.com/office/drawing/2014/main" id="{C2E2FB3F-3EE8-45FB-8196-1D2B3E1AD5A4}"/>
                    </a:ext>
                  </a:extLst>
                </p:cNvPr>
                <p:cNvSpPr>
                  <a:spLocks noChangeArrowheads="1"/>
                </p:cNvSpPr>
                <p:nvPr/>
              </p:nvSpPr>
              <p:spPr bwMode="auto">
                <a:xfrm>
                  <a:off x="3682249" y="1659264"/>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½</a:t>
                  </a:r>
                  <a:endParaRPr lang="en-IN" altLang="en-US"/>
                </a:p>
              </p:txBody>
            </p:sp>
          </p:grpSp>
          <p:sp>
            <p:nvSpPr>
              <p:cNvPr id="47" name="Rounded Rectangle 46">
                <a:extLst>
                  <a:ext uri="{FF2B5EF4-FFF2-40B4-BE49-F238E27FC236}">
                    <a16:creationId xmlns:a16="http://schemas.microsoft.com/office/drawing/2014/main" id="{10C70098-2549-43AC-AB2B-15B6A9BB7580}"/>
                  </a:ext>
                </a:extLst>
              </p:cNvPr>
              <p:cNvSpPr/>
              <p:nvPr/>
            </p:nvSpPr>
            <p:spPr bwMode="auto">
              <a:xfrm>
                <a:off x="1021858" y="1609800"/>
                <a:ext cx="3118094" cy="1036404"/>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9966"/>
                  </a:solidFill>
                </a:endParaRPr>
              </a:p>
            </p:txBody>
          </p:sp>
        </p:grpSp>
      </p:grpSp>
      <p:sp>
        <p:nvSpPr>
          <p:cNvPr id="53255" name="Rectangle 51">
            <a:extLst>
              <a:ext uri="{FF2B5EF4-FFF2-40B4-BE49-F238E27FC236}">
                <a16:creationId xmlns:a16="http://schemas.microsoft.com/office/drawing/2014/main" id="{3116B2B3-B74F-469E-86FA-18F2B0B41226}"/>
              </a:ext>
            </a:extLst>
          </p:cNvPr>
          <p:cNvSpPr>
            <a:spLocks noChangeArrowheads="1"/>
          </p:cNvSpPr>
          <p:nvPr/>
        </p:nvSpPr>
        <p:spPr bwMode="auto">
          <a:xfrm>
            <a:off x="339725" y="2852738"/>
            <a:ext cx="8120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rPr>
              <a:t>we see that the maximum possible speed of a car on a banked road is greater than that on a flat (level) road.</a:t>
            </a:r>
          </a:p>
        </p:txBody>
      </p:sp>
      <p:grpSp>
        <p:nvGrpSpPr>
          <p:cNvPr id="53256" name="Group 72">
            <a:extLst>
              <a:ext uri="{FF2B5EF4-FFF2-40B4-BE49-F238E27FC236}">
                <a16:creationId xmlns:a16="http://schemas.microsoft.com/office/drawing/2014/main" id="{46B94AE7-7BD4-4939-93EE-6AED2F65061C}"/>
              </a:ext>
            </a:extLst>
          </p:cNvPr>
          <p:cNvGrpSpPr>
            <a:grpSpLocks/>
          </p:cNvGrpSpPr>
          <p:nvPr/>
        </p:nvGrpSpPr>
        <p:grpSpPr bwMode="auto">
          <a:xfrm>
            <a:off x="4348163" y="3536950"/>
            <a:ext cx="2405062" cy="539750"/>
            <a:chOff x="899592" y="4034120"/>
            <a:chExt cx="2405971" cy="539750"/>
          </a:xfrm>
        </p:grpSpPr>
        <p:grpSp>
          <p:nvGrpSpPr>
            <p:cNvPr id="53261" name="Group 54">
              <a:extLst>
                <a:ext uri="{FF2B5EF4-FFF2-40B4-BE49-F238E27FC236}">
                  <a16:creationId xmlns:a16="http://schemas.microsoft.com/office/drawing/2014/main" id="{9E910D08-0300-4B52-A055-00E6AB9822FE}"/>
                </a:ext>
              </a:extLst>
            </p:cNvPr>
            <p:cNvGrpSpPr>
              <a:grpSpLocks/>
            </p:cNvGrpSpPr>
            <p:nvPr/>
          </p:nvGrpSpPr>
          <p:grpSpPr bwMode="auto">
            <a:xfrm>
              <a:off x="1300104" y="4034120"/>
              <a:ext cx="2005459" cy="539750"/>
              <a:chOff x="5014913" y="5949280"/>
              <a:chExt cx="2005459" cy="539750"/>
            </a:xfrm>
          </p:grpSpPr>
          <p:grpSp>
            <p:nvGrpSpPr>
              <p:cNvPr id="53266" name="Group 55">
                <a:extLst>
                  <a:ext uri="{FF2B5EF4-FFF2-40B4-BE49-F238E27FC236}">
                    <a16:creationId xmlns:a16="http://schemas.microsoft.com/office/drawing/2014/main" id="{E2109CBE-96ED-4C0A-A33E-FC740B998E96}"/>
                  </a:ext>
                </a:extLst>
              </p:cNvPr>
              <p:cNvGrpSpPr>
                <a:grpSpLocks/>
              </p:cNvGrpSpPr>
              <p:nvPr/>
            </p:nvGrpSpPr>
            <p:grpSpPr bwMode="auto">
              <a:xfrm>
                <a:off x="5044092" y="5999034"/>
                <a:ext cx="1976280" cy="369332"/>
                <a:chOff x="5044092" y="5999034"/>
                <a:chExt cx="1976280" cy="369332"/>
              </a:xfrm>
            </p:grpSpPr>
            <p:sp>
              <p:nvSpPr>
                <p:cNvPr id="53268" name="Text Box 278">
                  <a:extLst>
                    <a:ext uri="{FF2B5EF4-FFF2-40B4-BE49-F238E27FC236}">
                      <a16:creationId xmlns:a16="http://schemas.microsoft.com/office/drawing/2014/main" id="{1C37723E-6F3C-4174-B9BB-7C60862668A1}"/>
                    </a:ext>
                  </a:extLst>
                </p:cNvPr>
                <p:cNvSpPr txBox="1">
                  <a:spLocks noChangeArrowheads="1"/>
                </p:cNvSpPr>
                <p:nvPr/>
              </p:nvSpPr>
              <p:spPr bwMode="auto">
                <a:xfrm>
                  <a:off x="5044092" y="5999034"/>
                  <a:ext cx="1976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anose="05050102010706020507" pitchFamily="18" charset="2"/>
                    <a:buNone/>
                  </a:pPr>
                  <a:r>
                    <a:rPr lang="en-US" altLang="en-US" b="1">
                      <a:solidFill>
                        <a:srgbClr val="FFFF00"/>
                      </a:solidFill>
                    </a:rPr>
                    <a:t>v</a:t>
                  </a:r>
                  <a:r>
                    <a:rPr lang="en-US" altLang="en-US" b="1" baseline="-25000">
                      <a:solidFill>
                        <a:srgbClr val="FFFF00"/>
                      </a:solidFill>
                    </a:rPr>
                    <a:t>0</a:t>
                  </a:r>
                  <a:r>
                    <a:rPr lang="en-US" altLang="en-US" b="1">
                      <a:solidFill>
                        <a:srgbClr val="FFFF00"/>
                      </a:solidFill>
                    </a:rPr>
                    <a:t> </a:t>
                  </a:r>
                  <a:r>
                    <a:rPr lang="en-US" altLang="en-US" b="1">
                      <a:solidFill>
                        <a:srgbClr val="FFFF00"/>
                      </a:solidFill>
                      <a:sym typeface="Symbol" panose="05050102010706020507" pitchFamily="18" charset="2"/>
                    </a:rPr>
                    <a:t>=</a:t>
                  </a:r>
                  <a:r>
                    <a:rPr lang="en-US" altLang="en-US" b="1">
                      <a:solidFill>
                        <a:srgbClr val="FFFF00"/>
                      </a:solidFill>
                    </a:rPr>
                    <a:t> </a:t>
                  </a:r>
                  <a:r>
                    <a:rPr lang="en-US" altLang="en-US" b="1">
                      <a:solidFill>
                        <a:srgbClr val="FFFF00"/>
                      </a:solidFill>
                      <a:sym typeface="Symbol" panose="05050102010706020507" pitchFamily="18" charset="2"/>
                    </a:rPr>
                    <a:t> </a:t>
                  </a:r>
                  <a:r>
                    <a:rPr lang="en-US" altLang="en-US" b="1">
                      <a:solidFill>
                        <a:srgbClr val="FFFF00"/>
                      </a:solidFill>
                    </a:rPr>
                    <a:t>rg tan </a:t>
                  </a:r>
                  <a:r>
                    <a:rPr lang="en-US" altLang="en-US" b="1">
                      <a:solidFill>
                        <a:srgbClr val="FFFF00"/>
                      </a:solidFill>
                      <a:sym typeface="Symbol" panose="05050102010706020507" pitchFamily="18" charset="2"/>
                    </a:rPr>
                    <a:t> </a:t>
                  </a:r>
                  <a:endParaRPr lang="en-US" altLang="en-US" b="1">
                    <a:solidFill>
                      <a:srgbClr val="FFFF00"/>
                    </a:solidFill>
                  </a:endParaRPr>
                </a:p>
              </p:txBody>
            </p:sp>
            <p:cxnSp>
              <p:nvCxnSpPr>
                <p:cNvPr id="59" name="Straight Connector 58">
                  <a:extLst>
                    <a:ext uri="{FF2B5EF4-FFF2-40B4-BE49-F238E27FC236}">
                      <a16:creationId xmlns:a16="http://schemas.microsoft.com/office/drawing/2014/main" id="{FCA44FA6-2C65-4802-995D-4A882EA19F35}"/>
                    </a:ext>
                  </a:extLst>
                </p:cNvPr>
                <p:cNvCxnSpPr/>
                <p:nvPr/>
              </p:nvCxnSpPr>
              <p:spPr bwMode="auto">
                <a:xfrm>
                  <a:off x="5726071" y="6050880"/>
                  <a:ext cx="908393"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57" name="Rounded Rectangle 56">
                <a:extLst>
                  <a:ext uri="{FF2B5EF4-FFF2-40B4-BE49-F238E27FC236}">
                    <a16:creationId xmlns:a16="http://schemas.microsoft.com/office/drawing/2014/main" id="{C463A6DB-D77F-4E0E-82C8-17EECACDEEAC}"/>
                  </a:ext>
                </a:extLst>
              </p:cNvPr>
              <p:cNvSpPr/>
              <p:nvPr/>
            </p:nvSpPr>
            <p:spPr bwMode="auto">
              <a:xfrm>
                <a:off x="5014602" y="5949280"/>
                <a:ext cx="1740558" cy="539750"/>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FF00"/>
                  </a:solidFill>
                </a:endParaRPr>
              </a:p>
            </p:txBody>
          </p:sp>
        </p:grpSp>
        <p:grpSp>
          <p:nvGrpSpPr>
            <p:cNvPr id="53262" name="Group 73">
              <a:extLst>
                <a:ext uri="{FF2B5EF4-FFF2-40B4-BE49-F238E27FC236}">
                  <a16:creationId xmlns:a16="http://schemas.microsoft.com/office/drawing/2014/main" id="{758AB8B0-9721-4222-A669-B4D084C4CDE7}"/>
                </a:ext>
              </a:extLst>
            </p:cNvPr>
            <p:cNvGrpSpPr>
              <a:grpSpLocks/>
            </p:cNvGrpSpPr>
            <p:nvPr/>
          </p:nvGrpSpPr>
          <p:grpSpPr bwMode="auto">
            <a:xfrm>
              <a:off x="899592" y="4237723"/>
              <a:ext cx="152373" cy="152375"/>
              <a:chOff x="3168" y="1392"/>
              <a:chExt cx="144" cy="144"/>
            </a:xfrm>
          </p:grpSpPr>
          <p:sp>
            <p:nvSpPr>
              <p:cNvPr id="53263" name="Oval 74">
                <a:extLst>
                  <a:ext uri="{FF2B5EF4-FFF2-40B4-BE49-F238E27FC236}">
                    <a16:creationId xmlns:a16="http://schemas.microsoft.com/office/drawing/2014/main" id="{CF40ADDD-23D2-4516-BB86-AFF98A23A4CE}"/>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sp>
            <p:nvSpPr>
              <p:cNvPr id="53264" name="Oval 75">
                <a:extLst>
                  <a:ext uri="{FF2B5EF4-FFF2-40B4-BE49-F238E27FC236}">
                    <a16:creationId xmlns:a16="http://schemas.microsoft.com/office/drawing/2014/main" id="{C58A9465-AD5B-4BFC-A2D3-C6A35AF7211D}"/>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sp>
            <p:nvSpPr>
              <p:cNvPr id="53265" name="Oval 76">
                <a:extLst>
                  <a:ext uri="{FF2B5EF4-FFF2-40B4-BE49-F238E27FC236}">
                    <a16:creationId xmlns:a16="http://schemas.microsoft.com/office/drawing/2014/main" id="{2DA09ED2-08F1-43DC-A9A6-B9A543C8F6A6}"/>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grpSp>
      </p:grpSp>
      <p:sp>
        <p:nvSpPr>
          <p:cNvPr id="53257" name="Rectangle 70">
            <a:extLst>
              <a:ext uri="{FF2B5EF4-FFF2-40B4-BE49-F238E27FC236}">
                <a16:creationId xmlns:a16="http://schemas.microsoft.com/office/drawing/2014/main" id="{5802FD23-C9FB-4771-BC1C-4C9AE31C7721}"/>
              </a:ext>
            </a:extLst>
          </p:cNvPr>
          <p:cNvSpPr>
            <a:spLocks noChangeArrowheads="1"/>
          </p:cNvSpPr>
          <p:nvPr/>
        </p:nvSpPr>
        <p:spPr bwMode="auto">
          <a:xfrm>
            <a:off x="339725" y="4292600"/>
            <a:ext cx="812006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CC"/>
                </a:solidFill>
              </a:rPr>
              <a:t>At this speed, frictional force is not needed at all to provided the necessary centripetal force.</a:t>
            </a:r>
          </a:p>
          <a:p>
            <a:pPr eaLnBrk="1" hangingPunct="1">
              <a:spcBef>
                <a:spcPct val="50000"/>
              </a:spcBef>
            </a:pPr>
            <a:r>
              <a:rPr lang="en-US" altLang="en-US" b="1">
                <a:solidFill>
                  <a:srgbClr val="FF9966"/>
                </a:solidFill>
              </a:rPr>
              <a:t>Driving at this speed on a banked road will cause little wear and tear of the tyres.</a:t>
            </a:r>
          </a:p>
          <a:p>
            <a:pPr eaLnBrk="1" hangingPunct="1">
              <a:spcBef>
                <a:spcPct val="50000"/>
              </a:spcBef>
            </a:pPr>
            <a:r>
              <a:rPr lang="en-US" altLang="en-US" b="1">
                <a:solidFill>
                  <a:srgbClr val="FF3399"/>
                </a:solidFill>
              </a:rPr>
              <a:t>The above equation tell that for v &lt; v</a:t>
            </a:r>
            <a:r>
              <a:rPr lang="en-US" altLang="en-US" b="1" baseline="-25000">
                <a:solidFill>
                  <a:srgbClr val="FF3399"/>
                </a:solidFill>
              </a:rPr>
              <a:t>0</a:t>
            </a:r>
            <a:r>
              <a:rPr lang="en-US" altLang="en-US" b="1">
                <a:solidFill>
                  <a:srgbClr val="FF3399"/>
                </a:solidFill>
              </a:rPr>
              <a:t>, frictional force will be up the slope and that a car can be parked only if tan </a:t>
            </a:r>
            <a:r>
              <a:rPr lang="en-US" altLang="en-US" b="1">
                <a:solidFill>
                  <a:srgbClr val="FF3399"/>
                </a:solidFill>
                <a:sym typeface="Symbol" panose="05050102010706020507" pitchFamily="18" charset="2"/>
              </a:rPr>
              <a:t>  </a:t>
            </a:r>
            <a:r>
              <a:rPr lang="en-US" altLang="en-US" b="1" baseline="-25000">
                <a:solidFill>
                  <a:srgbClr val="FF3399"/>
                </a:solidFill>
                <a:sym typeface="Symbol" panose="05050102010706020507" pitchFamily="18" charset="2"/>
              </a:rPr>
              <a:t>s</a:t>
            </a:r>
            <a:r>
              <a:rPr lang="en-US" altLang="en-US" b="1">
                <a:solidFill>
                  <a:srgbClr val="FF3399"/>
                </a:solidFill>
                <a:sym typeface="Symbol" panose="05050102010706020507" pitchFamily="18" charset="2"/>
              </a:rPr>
              <a:t>.</a:t>
            </a:r>
            <a:endParaRPr lang="en-US" altLang="en-US" b="1">
              <a:solidFill>
                <a:srgbClr val="FF3399"/>
              </a:solidFill>
            </a:endParaRPr>
          </a:p>
        </p:txBody>
      </p:sp>
      <p:sp>
        <p:nvSpPr>
          <p:cNvPr id="53258" name="TextBox 2">
            <a:extLst>
              <a:ext uri="{FF2B5EF4-FFF2-40B4-BE49-F238E27FC236}">
                <a16:creationId xmlns:a16="http://schemas.microsoft.com/office/drawing/2014/main" id="{BBD3D635-D8FC-4764-8978-775C65682BC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3259" name="TextBox 11">
            <a:extLst>
              <a:ext uri="{FF2B5EF4-FFF2-40B4-BE49-F238E27FC236}">
                <a16:creationId xmlns:a16="http://schemas.microsoft.com/office/drawing/2014/main" id="{2B6E60C8-0884-446F-B29F-5CC605542A0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53260" name="TextBox 12">
            <a:extLst>
              <a:ext uri="{FF2B5EF4-FFF2-40B4-BE49-F238E27FC236}">
                <a16:creationId xmlns:a16="http://schemas.microsoft.com/office/drawing/2014/main" id="{B33E5F46-F49B-4FA2-8F51-285B460A5C77}"/>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251"/>
                                        </p:tgtEl>
                                        <p:attrNameLst>
                                          <p:attrName>style.visibility</p:attrName>
                                        </p:attrNameLst>
                                      </p:cBhvr>
                                      <p:to>
                                        <p:strVal val="visible"/>
                                      </p:to>
                                    </p:set>
                                    <p:animEffect transition="in" filter="wipe(left)">
                                      <p:cBhvr>
                                        <p:cTn id="7" dur="500"/>
                                        <p:tgtEl>
                                          <p:spTgt spid="532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3252"/>
                                        </p:tgtEl>
                                        <p:attrNameLst>
                                          <p:attrName>style.visibility</p:attrName>
                                        </p:attrNameLst>
                                      </p:cBhvr>
                                      <p:to>
                                        <p:strVal val="visible"/>
                                      </p:to>
                                    </p:set>
                                    <p:animEffect transition="in" filter="wipe(left)">
                                      <p:cBhvr>
                                        <p:cTn id="12" dur="500"/>
                                        <p:tgtEl>
                                          <p:spTgt spid="532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3254"/>
                                        </p:tgtEl>
                                        <p:attrNameLst>
                                          <p:attrName>style.visibility</p:attrName>
                                        </p:attrNameLst>
                                      </p:cBhvr>
                                      <p:to>
                                        <p:strVal val="visible"/>
                                      </p:to>
                                    </p:set>
                                    <p:animEffect transition="in" filter="wipe(left)">
                                      <p:cBhvr>
                                        <p:cTn id="17" dur="500"/>
                                        <p:tgtEl>
                                          <p:spTgt spid="532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3253"/>
                                        </p:tgtEl>
                                        <p:attrNameLst>
                                          <p:attrName>style.visibility</p:attrName>
                                        </p:attrNameLst>
                                      </p:cBhvr>
                                      <p:to>
                                        <p:strVal val="visible"/>
                                      </p:to>
                                    </p:set>
                                    <p:animEffect transition="in" filter="wipe(left)">
                                      <p:cBhvr>
                                        <p:cTn id="22" dur="500"/>
                                        <p:tgtEl>
                                          <p:spTgt spid="532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5"/>
                                        </p:tgtEl>
                                        <p:attrNameLst>
                                          <p:attrName>style.visibility</p:attrName>
                                        </p:attrNameLst>
                                      </p:cBhvr>
                                      <p:to>
                                        <p:strVal val="visible"/>
                                      </p:to>
                                    </p:set>
                                    <p:animEffect transition="in" filter="wipe(left)">
                                      <p:cBhvr>
                                        <p:cTn id="27" dur="500"/>
                                        <p:tgtEl>
                                          <p:spTgt spid="5325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53256"/>
                                        </p:tgtEl>
                                        <p:attrNameLst>
                                          <p:attrName>style.visibility</p:attrName>
                                        </p:attrNameLst>
                                      </p:cBhvr>
                                      <p:to>
                                        <p:strVal val="visible"/>
                                      </p:to>
                                    </p:set>
                                    <p:animEffect transition="in" filter="wipe(left)">
                                      <p:cBhvr>
                                        <p:cTn id="37" dur="500"/>
                                        <p:tgtEl>
                                          <p:spTgt spid="5325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53257">
                                            <p:txEl>
                                              <p:pRg st="0" end="0"/>
                                            </p:txEl>
                                          </p:spTgt>
                                        </p:tgtEl>
                                        <p:attrNameLst>
                                          <p:attrName>style.visibility</p:attrName>
                                        </p:attrNameLst>
                                      </p:cBhvr>
                                      <p:to>
                                        <p:strVal val="visible"/>
                                      </p:to>
                                    </p:set>
                                    <p:animEffect transition="in" filter="wipe(up)">
                                      <p:cBhvr>
                                        <p:cTn id="42" dur="500"/>
                                        <p:tgtEl>
                                          <p:spTgt spid="53257">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53257">
                                            <p:txEl>
                                              <p:pRg st="1" end="1"/>
                                            </p:txEl>
                                          </p:spTgt>
                                        </p:tgtEl>
                                        <p:attrNameLst>
                                          <p:attrName>style.visibility</p:attrName>
                                        </p:attrNameLst>
                                      </p:cBhvr>
                                      <p:to>
                                        <p:strVal val="visible"/>
                                      </p:to>
                                    </p:set>
                                    <p:animEffect transition="in" filter="wipe(up)">
                                      <p:cBhvr>
                                        <p:cTn id="47" dur="500"/>
                                        <p:tgtEl>
                                          <p:spTgt spid="53257">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53257">
                                            <p:txEl>
                                              <p:pRg st="2" end="2"/>
                                            </p:txEl>
                                          </p:spTgt>
                                        </p:tgtEl>
                                        <p:attrNameLst>
                                          <p:attrName>style.visibility</p:attrName>
                                        </p:attrNameLst>
                                      </p:cBhvr>
                                      <p:to>
                                        <p:strVal val="visible"/>
                                      </p:to>
                                    </p:set>
                                    <p:animEffect transition="in" filter="wipe(up)">
                                      <p:cBhvr>
                                        <p:cTn id="52" dur="500"/>
                                        <p:tgtEl>
                                          <p:spTgt spid="532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3251" grpId="0"/>
      <p:bldP spid="5325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01">
            <a:extLst>
              <a:ext uri="{FF2B5EF4-FFF2-40B4-BE49-F238E27FC236}">
                <a16:creationId xmlns:a16="http://schemas.microsoft.com/office/drawing/2014/main" id="{8566E364-149B-4CC6-8BA0-258CD91BD3E8}"/>
              </a:ext>
            </a:extLst>
          </p:cNvPr>
          <p:cNvSpPr>
            <a:spLocks noChangeArrowheads="1"/>
          </p:cNvSpPr>
          <p:nvPr/>
        </p:nvSpPr>
        <p:spPr bwMode="auto">
          <a:xfrm>
            <a:off x="179388" y="76200"/>
            <a:ext cx="4897437"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FF66FF"/>
                </a:solidFill>
              </a:rPr>
              <a:t>SOLVING PROBLEMS IN MECHANICS</a:t>
            </a:r>
          </a:p>
        </p:txBody>
      </p:sp>
      <p:sp>
        <p:nvSpPr>
          <p:cNvPr id="3" name="Rectangle 2">
            <a:extLst>
              <a:ext uri="{FF2B5EF4-FFF2-40B4-BE49-F238E27FC236}">
                <a16:creationId xmlns:a16="http://schemas.microsoft.com/office/drawing/2014/main" id="{E4FD48E3-32FF-4F4A-992A-59B9F8255BC1}"/>
              </a:ext>
            </a:extLst>
          </p:cNvPr>
          <p:cNvSpPr/>
          <p:nvPr/>
        </p:nvSpPr>
        <p:spPr>
          <a:xfrm>
            <a:off x="179388" y="466725"/>
            <a:ext cx="8713787" cy="3278188"/>
          </a:xfrm>
          <a:prstGeom prst="rect">
            <a:avLst/>
          </a:prstGeom>
        </p:spPr>
        <p:txBody>
          <a:bodyPr>
            <a:spAutoFit/>
          </a:bodyPr>
          <a:lstStyle/>
          <a:p>
            <a:pPr>
              <a:spcBef>
                <a:spcPct val="50000"/>
              </a:spcBef>
              <a:defRPr/>
            </a:pPr>
            <a:r>
              <a:rPr lang="en-US" b="1" dirty="0">
                <a:solidFill>
                  <a:srgbClr val="99FF33"/>
                </a:solidFill>
              </a:rPr>
              <a:t>Newton’s three laws of motion are the foundation of mechanics.</a:t>
            </a:r>
          </a:p>
          <a:p>
            <a:pPr>
              <a:spcBef>
                <a:spcPct val="50000"/>
              </a:spcBef>
              <a:defRPr/>
            </a:pPr>
            <a:r>
              <a:rPr lang="en-US" b="1" dirty="0">
                <a:solidFill>
                  <a:srgbClr val="FF9966"/>
                </a:solidFill>
              </a:rPr>
              <a:t>More often, we may come across an assembly of different of different bodies.</a:t>
            </a:r>
          </a:p>
          <a:p>
            <a:pPr>
              <a:spcBef>
                <a:spcPct val="50000"/>
              </a:spcBef>
              <a:defRPr/>
            </a:pPr>
            <a:r>
              <a:rPr lang="en-US" b="1" dirty="0">
                <a:solidFill>
                  <a:srgbClr val="00B0F0"/>
                </a:solidFill>
              </a:rPr>
              <a:t>Each body in the assembly experiences force of gravity.</a:t>
            </a:r>
          </a:p>
          <a:p>
            <a:pPr>
              <a:spcBef>
                <a:spcPct val="50000"/>
              </a:spcBef>
              <a:defRPr/>
            </a:pPr>
            <a:r>
              <a:rPr lang="en-US" b="1" dirty="0">
                <a:solidFill>
                  <a:srgbClr val="FF3399"/>
                </a:solidFill>
              </a:rPr>
              <a:t>While solving a problem, we can choose any part of the assembly and apply the laws of motion to that part provided we include all forces on the chosen part due to the remaining parts of the assembly.</a:t>
            </a:r>
          </a:p>
          <a:p>
            <a:pPr>
              <a:spcBef>
                <a:spcPct val="50000"/>
              </a:spcBef>
              <a:defRPr/>
            </a:pPr>
            <a:r>
              <a:rPr lang="en-US" b="1" dirty="0">
                <a:solidFill>
                  <a:schemeClr val="accent6">
                    <a:lumMod val="20000"/>
                    <a:lumOff val="80000"/>
                  </a:schemeClr>
                </a:solidFill>
              </a:rPr>
              <a:t>The chosen part of the assembly is called ‘</a:t>
            </a:r>
            <a:r>
              <a:rPr lang="en-US" b="1" dirty="0">
                <a:solidFill>
                  <a:srgbClr val="99FF33"/>
                </a:solidFill>
              </a:rPr>
              <a:t>system</a:t>
            </a:r>
            <a:r>
              <a:rPr lang="en-US" b="1" dirty="0">
                <a:solidFill>
                  <a:schemeClr val="accent6">
                    <a:lumMod val="20000"/>
                    <a:lumOff val="80000"/>
                  </a:schemeClr>
                </a:solidFill>
              </a:rPr>
              <a:t>’ and the remaining part of the assembly (including other agencies of forces) as the ‘</a:t>
            </a:r>
            <a:r>
              <a:rPr lang="en-US" b="1" dirty="0">
                <a:solidFill>
                  <a:srgbClr val="99FF33"/>
                </a:solidFill>
              </a:rPr>
              <a:t>environment</a:t>
            </a:r>
            <a:r>
              <a:rPr lang="en-US" b="1" dirty="0">
                <a:solidFill>
                  <a:schemeClr val="accent6">
                    <a:lumMod val="20000"/>
                    <a:lumOff val="80000"/>
                  </a:schemeClr>
                </a:solidFill>
              </a:rPr>
              <a:t>’.</a:t>
            </a:r>
          </a:p>
          <a:p>
            <a:pPr>
              <a:spcBef>
                <a:spcPct val="50000"/>
              </a:spcBef>
              <a:defRPr/>
            </a:pPr>
            <a:r>
              <a:rPr lang="en-US" b="1" dirty="0">
                <a:solidFill>
                  <a:srgbClr val="FFC000"/>
                </a:solidFill>
              </a:rPr>
              <a:t>To handle a typical problem in mechanics, the following steps should be used.</a:t>
            </a:r>
          </a:p>
        </p:txBody>
      </p:sp>
      <p:sp>
        <p:nvSpPr>
          <p:cNvPr id="4" name="Rectangle 3">
            <a:extLst>
              <a:ext uri="{FF2B5EF4-FFF2-40B4-BE49-F238E27FC236}">
                <a16:creationId xmlns:a16="http://schemas.microsoft.com/office/drawing/2014/main" id="{6CC58028-92BC-493C-830A-2747BD9D6ECF}"/>
              </a:ext>
            </a:extLst>
          </p:cNvPr>
          <p:cNvSpPr/>
          <p:nvPr/>
        </p:nvSpPr>
        <p:spPr>
          <a:xfrm>
            <a:off x="179388" y="3716338"/>
            <a:ext cx="8713787" cy="3001962"/>
          </a:xfrm>
          <a:prstGeom prst="rect">
            <a:avLst/>
          </a:prstGeom>
        </p:spPr>
        <p:txBody>
          <a:bodyPr>
            <a:spAutoFit/>
          </a:bodyPr>
          <a:lstStyle/>
          <a:p>
            <a:pPr marL="400050" indent="-400050">
              <a:spcBef>
                <a:spcPct val="50000"/>
              </a:spcBef>
              <a:buFontTx/>
              <a:buAutoNum type="romanLcParenR"/>
              <a:defRPr/>
            </a:pPr>
            <a:r>
              <a:rPr lang="en-US" b="1" dirty="0">
                <a:solidFill>
                  <a:srgbClr val="00CC66"/>
                </a:solidFill>
              </a:rPr>
              <a:t>Draw a diagram showing schematically the various parts of the assembly of bodies, the links, supports, etc.</a:t>
            </a:r>
          </a:p>
          <a:p>
            <a:pPr marL="400050" indent="-400050">
              <a:spcBef>
                <a:spcPct val="50000"/>
              </a:spcBef>
              <a:buFontTx/>
              <a:buAutoNum type="romanLcParenR"/>
              <a:defRPr/>
            </a:pPr>
            <a:r>
              <a:rPr lang="en-US" b="1" dirty="0">
                <a:solidFill>
                  <a:srgbClr val="CC9900"/>
                </a:solidFill>
              </a:rPr>
              <a:t>Choose a convenient part of the assembly as one system.</a:t>
            </a:r>
          </a:p>
          <a:p>
            <a:pPr marL="400050" indent="-400050">
              <a:spcBef>
                <a:spcPct val="50000"/>
              </a:spcBef>
              <a:buFontTx/>
              <a:buAutoNum type="romanLcParenR"/>
              <a:defRPr/>
            </a:pPr>
            <a:r>
              <a:rPr lang="en-US" b="1" dirty="0">
                <a:solidFill>
                  <a:srgbClr val="FF66FF"/>
                </a:solidFill>
              </a:rPr>
              <a:t>Draw a separate diagram which shows this system and all the forces on the system by the remaining part of the assembly. </a:t>
            </a:r>
          </a:p>
          <a:p>
            <a:pPr>
              <a:spcBef>
                <a:spcPct val="50000"/>
              </a:spcBef>
              <a:defRPr/>
            </a:pPr>
            <a:r>
              <a:rPr lang="en-US" b="1" dirty="0">
                <a:solidFill>
                  <a:srgbClr val="FFC000"/>
                </a:solidFill>
              </a:rPr>
              <a:t>      </a:t>
            </a:r>
            <a:r>
              <a:rPr lang="en-US" b="1" dirty="0">
                <a:solidFill>
                  <a:srgbClr val="00FFFF"/>
                </a:solidFill>
              </a:rPr>
              <a:t>Include also the forces on the system by other agencies.</a:t>
            </a:r>
          </a:p>
          <a:p>
            <a:pPr>
              <a:spcBef>
                <a:spcPct val="50000"/>
              </a:spcBef>
              <a:defRPr/>
            </a:pPr>
            <a:r>
              <a:rPr lang="en-US" b="1" dirty="0">
                <a:solidFill>
                  <a:srgbClr val="FFC000"/>
                </a:solidFill>
              </a:rPr>
              <a:t>      </a:t>
            </a:r>
            <a:r>
              <a:rPr lang="en-US" b="1" dirty="0">
                <a:solidFill>
                  <a:srgbClr val="FF0000"/>
                </a:solidFill>
              </a:rPr>
              <a:t>Do not include the forces on the environment by the system.</a:t>
            </a:r>
          </a:p>
          <a:p>
            <a:pPr>
              <a:spcBef>
                <a:spcPct val="50000"/>
              </a:spcBef>
              <a:defRPr/>
            </a:pPr>
            <a:r>
              <a:rPr lang="en-US" b="1" dirty="0">
                <a:solidFill>
                  <a:srgbClr val="FF9999"/>
                </a:solidFill>
              </a:rPr>
              <a:t>      Such a diagram is called ‘</a:t>
            </a:r>
            <a:r>
              <a:rPr lang="en-US" b="1" dirty="0">
                <a:solidFill>
                  <a:srgbClr val="0066FF"/>
                </a:solidFill>
              </a:rPr>
              <a:t>a free-body diagram</a:t>
            </a:r>
            <a:r>
              <a:rPr lang="en-US" b="1" dirty="0">
                <a:solidFill>
                  <a:srgbClr val="FF9999"/>
                </a:solidFill>
              </a:rPr>
              <a:t>’.</a:t>
            </a:r>
          </a:p>
        </p:txBody>
      </p:sp>
      <p:sp>
        <p:nvSpPr>
          <p:cNvPr id="54277" name="TextBox 2">
            <a:extLst>
              <a:ext uri="{FF2B5EF4-FFF2-40B4-BE49-F238E27FC236}">
                <a16:creationId xmlns:a16="http://schemas.microsoft.com/office/drawing/2014/main" id="{A03D8276-3C57-40F4-9EAD-9461F73F389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4278" name="TextBox 11">
            <a:extLst>
              <a:ext uri="{FF2B5EF4-FFF2-40B4-BE49-F238E27FC236}">
                <a16:creationId xmlns:a16="http://schemas.microsoft.com/office/drawing/2014/main" id="{B18063A3-30AD-473F-AD74-309F8CE98995}"/>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54279" name="TextBox 12">
            <a:extLst>
              <a:ext uri="{FF2B5EF4-FFF2-40B4-BE49-F238E27FC236}">
                <a16:creationId xmlns:a16="http://schemas.microsoft.com/office/drawing/2014/main" id="{C36E8B8A-34E6-43D3-8CDC-CF1BC4687F4B}"/>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54274"/>
                                        </p:tgtEl>
                                        <p:attrNameLst>
                                          <p:attrName>r</p:attrName>
                                        </p:attrNameLst>
                                      </p:cBhvr>
                                    </p:animRot>
                                    <p:animRot by="-240000">
                                      <p:cBhvr>
                                        <p:cTn id="7" dur="200" fill="hold">
                                          <p:stCondLst>
                                            <p:cond delay="200"/>
                                          </p:stCondLst>
                                        </p:cTn>
                                        <p:tgtEl>
                                          <p:spTgt spid="54274"/>
                                        </p:tgtEl>
                                        <p:attrNameLst>
                                          <p:attrName>r</p:attrName>
                                        </p:attrNameLst>
                                      </p:cBhvr>
                                    </p:animRot>
                                    <p:animRot by="240000">
                                      <p:cBhvr>
                                        <p:cTn id="8" dur="200" fill="hold">
                                          <p:stCondLst>
                                            <p:cond delay="400"/>
                                          </p:stCondLst>
                                        </p:cTn>
                                        <p:tgtEl>
                                          <p:spTgt spid="54274"/>
                                        </p:tgtEl>
                                        <p:attrNameLst>
                                          <p:attrName>r</p:attrName>
                                        </p:attrNameLst>
                                      </p:cBhvr>
                                    </p:animRot>
                                    <p:animRot by="-240000">
                                      <p:cBhvr>
                                        <p:cTn id="9" dur="200" fill="hold">
                                          <p:stCondLst>
                                            <p:cond delay="600"/>
                                          </p:stCondLst>
                                        </p:cTn>
                                        <p:tgtEl>
                                          <p:spTgt spid="54274"/>
                                        </p:tgtEl>
                                        <p:attrNameLst>
                                          <p:attrName>r</p:attrName>
                                        </p:attrNameLst>
                                      </p:cBhvr>
                                    </p:animRot>
                                    <p:animRot by="120000">
                                      <p:cBhvr>
                                        <p:cTn id="10" dur="200" fill="hold">
                                          <p:stCondLst>
                                            <p:cond delay="800"/>
                                          </p:stCondLst>
                                        </p:cTn>
                                        <p:tgtEl>
                                          <p:spTgt spid="54274"/>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up)">
                                      <p:cBhvr>
                                        <p:cTn id="15" dur="500"/>
                                        <p:tgtEl>
                                          <p:spTgt spid="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up)">
                                      <p:cBhvr>
                                        <p:cTn id="20" dur="500"/>
                                        <p:tgtEl>
                                          <p:spTgt spid="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up)">
                                      <p:cBhvr>
                                        <p:cTn id="25" dur="500"/>
                                        <p:tgtEl>
                                          <p:spTgt spid="3">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up)">
                                      <p:cBhvr>
                                        <p:cTn id="30" dur="500"/>
                                        <p:tgtEl>
                                          <p:spTgt spid="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wipe(up)">
                                      <p:cBhvr>
                                        <p:cTn id="35" dur="500"/>
                                        <p:tgtEl>
                                          <p:spTgt spid="3">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wipe(up)">
                                      <p:cBhvr>
                                        <p:cTn id="40" dur="500"/>
                                        <p:tgtEl>
                                          <p:spTgt spid="3">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nodeType="clickEffect">
                                  <p:stCondLst>
                                    <p:cond delay="0"/>
                                  </p:stCondLst>
                                  <p:childTnLst>
                                    <p:set>
                                      <p:cBhvr>
                                        <p:cTn id="44" dur="1" fill="hold">
                                          <p:stCondLst>
                                            <p:cond delay="0"/>
                                          </p:stCondLst>
                                        </p:cTn>
                                        <p:tgtEl>
                                          <p:spTgt spid="4">
                                            <p:txEl>
                                              <p:pRg st="0" end="0"/>
                                            </p:txEl>
                                          </p:spTgt>
                                        </p:tgtEl>
                                        <p:attrNameLst>
                                          <p:attrName>style.visibility</p:attrName>
                                        </p:attrNameLst>
                                      </p:cBhvr>
                                      <p:to>
                                        <p:strVal val="visible"/>
                                      </p:to>
                                    </p:set>
                                    <p:animEffect transition="in" filter="wipe(up)">
                                      <p:cBhvr>
                                        <p:cTn id="45" dur="500"/>
                                        <p:tgtEl>
                                          <p:spTgt spid="4">
                                            <p:txEl>
                                              <p:pRg st="0" end="0"/>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nodeType="click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wipe(up)">
                                      <p:cBhvr>
                                        <p:cTn id="50" dur="500"/>
                                        <p:tgtEl>
                                          <p:spTgt spid="4">
                                            <p:txEl>
                                              <p:pRg st="1" end="1"/>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Effect transition="in" filter="wipe(up)">
                                      <p:cBhvr>
                                        <p:cTn id="55" dur="500"/>
                                        <p:tgtEl>
                                          <p:spTgt spid="4">
                                            <p:txEl>
                                              <p:pRg st="2" end="2"/>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nodeType="clickEffect">
                                  <p:stCondLst>
                                    <p:cond delay="0"/>
                                  </p:stCondLst>
                                  <p:childTnLst>
                                    <p:set>
                                      <p:cBhvr>
                                        <p:cTn id="59" dur="1" fill="hold">
                                          <p:stCondLst>
                                            <p:cond delay="0"/>
                                          </p:stCondLst>
                                        </p:cTn>
                                        <p:tgtEl>
                                          <p:spTgt spid="4">
                                            <p:txEl>
                                              <p:pRg st="3" end="3"/>
                                            </p:txEl>
                                          </p:spTgt>
                                        </p:tgtEl>
                                        <p:attrNameLst>
                                          <p:attrName>style.visibility</p:attrName>
                                        </p:attrNameLst>
                                      </p:cBhvr>
                                      <p:to>
                                        <p:strVal val="visible"/>
                                      </p:to>
                                    </p:set>
                                    <p:animEffect transition="in" filter="wipe(up)">
                                      <p:cBhvr>
                                        <p:cTn id="60" dur="500"/>
                                        <p:tgtEl>
                                          <p:spTgt spid="4">
                                            <p:txEl>
                                              <p:pRg st="3" end="3"/>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1" fill="hold" nodeType="clickEffect">
                                  <p:stCondLst>
                                    <p:cond delay="0"/>
                                  </p:stCondLst>
                                  <p:childTnLst>
                                    <p:set>
                                      <p:cBhvr>
                                        <p:cTn id="64" dur="1" fill="hold">
                                          <p:stCondLst>
                                            <p:cond delay="0"/>
                                          </p:stCondLst>
                                        </p:cTn>
                                        <p:tgtEl>
                                          <p:spTgt spid="4">
                                            <p:txEl>
                                              <p:pRg st="4" end="4"/>
                                            </p:txEl>
                                          </p:spTgt>
                                        </p:tgtEl>
                                        <p:attrNameLst>
                                          <p:attrName>style.visibility</p:attrName>
                                        </p:attrNameLst>
                                      </p:cBhvr>
                                      <p:to>
                                        <p:strVal val="visible"/>
                                      </p:to>
                                    </p:set>
                                    <p:animEffect transition="in" filter="wipe(up)">
                                      <p:cBhvr>
                                        <p:cTn id="65" dur="500"/>
                                        <p:tgtEl>
                                          <p:spTgt spid="4">
                                            <p:txEl>
                                              <p:pRg st="4" end="4"/>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1" fill="hold" nodeType="clickEffect">
                                  <p:stCondLst>
                                    <p:cond delay="0"/>
                                  </p:stCondLst>
                                  <p:childTnLst>
                                    <p:set>
                                      <p:cBhvr>
                                        <p:cTn id="69" dur="1" fill="hold">
                                          <p:stCondLst>
                                            <p:cond delay="0"/>
                                          </p:stCondLst>
                                        </p:cTn>
                                        <p:tgtEl>
                                          <p:spTgt spid="4">
                                            <p:txEl>
                                              <p:pRg st="5" end="5"/>
                                            </p:txEl>
                                          </p:spTgt>
                                        </p:tgtEl>
                                        <p:attrNameLst>
                                          <p:attrName>style.visibility</p:attrName>
                                        </p:attrNameLst>
                                      </p:cBhvr>
                                      <p:to>
                                        <p:strVal val="visible"/>
                                      </p:to>
                                    </p:set>
                                    <p:animEffect transition="in" filter="wipe(up)">
                                      <p:cBhvr>
                                        <p:cTn id="7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a:extLst>
              <a:ext uri="{FF2B5EF4-FFF2-40B4-BE49-F238E27FC236}">
                <a16:creationId xmlns:a16="http://schemas.microsoft.com/office/drawing/2014/main" id="{E11E3D8A-6D27-455D-9F2F-FB0C0EE596E0}"/>
              </a:ext>
            </a:extLst>
          </p:cNvPr>
          <p:cNvSpPr>
            <a:spLocks noChangeArrowheads="1"/>
          </p:cNvSpPr>
          <p:nvPr/>
        </p:nvSpPr>
        <p:spPr bwMode="auto">
          <a:xfrm>
            <a:off x="179388" y="188913"/>
            <a:ext cx="87137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0050" indent="-400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AutoNum type="romanLcParenR" startAt="4"/>
            </a:pPr>
            <a:r>
              <a:rPr lang="en-US" altLang="en-US" b="1">
                <a:solidFill>
                  <a:srgbClr val="00CC66"/>
                </a:solidFill>
              </a:rPr>
              <a:t>In a free-body diagram, include information about </a:t>
            </a:r>
            <a:r>
              <a:rPr lang="en-US" altLang="en-US" b="1">
                <a:solidFill>
                  <a:srgbClr val="FFC000"/>
                </a:solidFill>
              </a:rPr>
              <a:t>forces</a:t>
            </a:r>
            <a:r>
              <a:rPr lang="en-US" altLang="en-US" b="1">
                <a:solidFill>
                  <a:srgbClr val="00CC66"/>
                </a:solidFill>
              </a:rPr>
              <a:t> (their magnitudes and directions) that are either </a:t>
            </a:r>
            <a:r>
              <a:rPr lang="en-US" altLang="en-US" b="1">
                <a:solidFill>
                  <a:srgbClr val="FFC000"/>
                </a:solidFill>
              </a:rPr>
              <a:t>given or </a:t>
            </a:r>
            <a:r>
              <a:rPr lang="en-US" altLang="en-US" b="1">
                <a:solidFill>
                  <a:srgbClr val="00CC66"/>
                </a:solidFill>
              </a:rPr>
              <a:t>you are </a:t>
            </a:r>
            <a:r>
              <a:rPr lang="en-US" altLang="en-US" b="1">
                <a:solidFill>
                  <a:srgbClr val="FFC000"/>
                </a:solidFill>
              </a:rPr>
              <a:t>sure</a:t>
            </a:r>
            <a:r>
              <a:rPr lang="en-US" altLang="en-US" b="1">
                <a:solidFill>
                  <a:srgbClr val="00CC66"/>
                </a:solidFill>
              </a:rPr>
              <a:t> of.                                          </a:t>
            </a:r>
            <a:r>
              <a:rPr lang="en-US" altLang="en-US" b="1">
                <a:solidFill>
                  <a:srgbClr val="FFFFCC"/>
                </a:solidFill>
              </a:rPr>
              <a:t>The </a:t>
            </a:r>
            <a:r>
              <a:rPr lang="en-US" altLang="en-US" b="1">
                <a:solidFill>
                  <a:srgbClr val="FF0000"/>
                </a:solidFill>
              </a:rPr>
              <a:t>rest</a:t>
            </a:r>
            <a:r>
              <a:rPr lang="en-US" altLang="en-US" b="1">
                <a:solidFill>
                  <a:srgbClr val="FFFFCC"/>
                </a:solidFill>
              </a:rPr>
              <a:t> should be treated as </a:t>
            </a:r>
            <a:r>
              <a:rPr lang="en-US" altLang="en-US" b="1">
                <a:solidFill>
                  <a:srgbClr val="FF0000"/>
                </a:solidFill>
              </a:rPr>
              <a:t>unknowns</a:t>
            </a:r>
            <a:r>
              <a:rPr lang="en-US" altLang="en-US" b="1">
                <a:solidFill>
                  <a:srgbClr val="FFFFCC"/>
                </a:solidFill>
              </a:rPr>
              <a:t> to be determined using laws of motion.</a:t>
            </a:r>
          </a:p>
        </p:txBody>
      </p:sp>
      <p:grpSp>
        <p:nvGrpSpPr>
          <p:cNvPr id="55299" name="Group 6">
            <a:extLst>
              <a:ext uri="{FF2B5EF4-FFF2-40B4-BE49-F238E27FC236}">
                <a16:creationId xmlns:a16="http://schemas.microsoft.com/office/drawing/2014/main" id="{A161ABEE-7841-4B00-9A05-3F3CFA94590E}"/>
              </a:ext>
            </a:extLst>
          </p:cNvPr>
          <p:cNvGrpSpPr>
            <a:grpSpLocks/>
          </p:cNvGrpSpPr>
          <p:nvPr/>
        </p:nvGrpSpPr>
        <p:grpSpPr bwMode="auto">
          <a:xfrm>
            <a:off x="228600" y="1508125"/>
            <a:ext cx="8664575" cy="1200150"/>
            <a:chOff x="229276" y="1124744"/>
            <a:chExt cx="8663204" cy="1200329"/>
          </a:xfrm>
        </p:grpSpPr>
        <p:sp>
          <p:nvSpPr>
            <p:cNvPr id="55303" name="Rectangle 3">
              <a:extLst>
                <a:ext uri="{FF2B5EF4-FFF2-40B4-BE49-F238E27FC236}">
                  <a16:creationId xmlns:a16="http://schemas.microsoft.com/office/drawing/2014/main" id="{B0FF9DF2-24E5-4EB0-8726-81D335930E4C}"/>
                </a:ext>
              </a:extLst>
            </p:cNvPr>
            <p:cNvSpPr>
              <a:spLocks noChangeArrowheads="1"/>
            </p:cNvSpPr>
            <p:nvPr/>
          </p:nvSpPr>
          <p:spPr bwMode="auto">
            <a:xfrm>
              <a:off x="229276" y="1124744"/>
              <a:ext cx="866320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0050" indent="-400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AutoNum type="romanLcParenR" startAt="5"/>
              </a:pPr>
              <a:r>
                <a:rPr lang="en-US" altLang="en-US" b="1">
                  <a:solidFill>
                    <a:srgbClr val="CC00FF"/>
                  </a:solidFill>
                </a:rPr>
                <a:t>If necessary, follow the same procedure for another choice of the system.  In doing so, employ Newton’s third law.  i.e. if in the free-body diagram of A, the force on A due to B is shown as F, then in the free-body diagram of B, the force on B due to A should be shown as –F.</a:t>
              </a:r>
            </a:p>
          </p:txBody>
        </p:sp>
        <p:cxnSp>
          <p:nvCxnSpPr>
            <p:cNvPr id="5" name="Straight Arrow Connector 4">
              <a:extLst>
                <a:ext uri="{FF2B5EF4-FFF2-40B4-BE49-F238E27FC236}">
                  <a16:creationId xmlns:a16="http://schemas.microsoft.com/office/drawing/2014/main" id="{4288A23B-63A4-4102-B596-9FB2FC5C452D}"/>
                </a:ext>
              </a:extLst>
            </p:cNvPr>
            <p:cNvCxnSpPr/>
            <p:nvPr/>
          </p:nvCxnSpPr>
          <p:spPr bwMode="auto">
            <a:xfrm>
              <a:off x="4918009" y="1713795"/>
              <a:ext cx="19205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B7AF85D6-F152-4AF5-9152-E5616220F921}"/>
                </a:ext>
              </a:extLst>
            </p:cNvPr>
            <p:cNvCxnSpPr/>
            <p:nvPr/>
          </p:nvCxnSpPr>
          <p:spPr bwMode="auto">
            <a:xfrm>
              <a:off x="5933848" y="1988473"/>
              <a:ext cx="19047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55300" name="TextBox 2">
            <a:extLst>
              <a:ext uri="{FF2B5EF4-FFF2-40B4-BE49-F238E27FC236}">
                <a16:creationId xmlns:a16="http://schemas.microsoft.com/office/drawing/2014/main" id="{9A2A39DE-0885-4E66-A4E9-B16D7722614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5301" name="TextBox 11">
            <a:extLst>
              <a:ext uri="{FF2B5EF4-FFF2-40B4-BE49-F238E27FC236}">
                <a16:creationId xmlns:a16="http://schemas.microsoft.com/office/drawing/2014/main" id="{7AE9A01C-3C24-435A-98CA-E3A7BF9270A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55302" name="TextBox 12">
            <a:extLst>
              <a:ext uri="{FF2B5EF4-FFF2-40B4-BE49-F238E27FC236}">
                <a16:creationId xmlns:a16="http://schemas.microsoft.com/office/drawing/2014/main" id="{E6108DF7-4AFC-4575-A76B-6B61E073370B}"/>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wipe(up)">
                                      <p:cBhvr>
                                        <p:cTn id="7" dur="5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5299"/>
                                        </p:tgtEl>
                                        <p:attrNameLst>
                                          <p:attrName>style.visibility</p:attrName>
                                        </p:attrNameLst>
                                      </p:cBhvr>
                                      <p:to>
                                        <p:strVal val="visible"/>
                                      </p:to>
                                    </p:set>
                                    <p:animEffect transition="in" filter="wipe(up)">
                                      <p:cBhvr>
                                        <p:cTn id="12" dur="500"/>
                                        <p:tgtEl>
                                          <p:spTgt spid="55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4601FF8-547C-454F-ACB5-334F4028AAFA}"/>
              </a:ext>
            </a:extLst>
          </p:cNvPr>
          <p:cNvGrpSpPr>
            <a:grpSpLocks/>
          </p:cNvGrpSpPr>
          <p:nvPr/>
        </p:nvGrpSpPr>
        <p:grpSpPr bwMode="auto">
          <a:xfrm>
            <a:off x="1258888" y="1125538"/>
            <a:ext cx="6192837" cy="944562"/>
            <a:chOff x="1258888" y="1125538"/>
            <a:chExt cx="6192837" cy="944007"/>
          </a:xfrm>
        </p:grpSpPr>
        <p:sp>
          <p:nvSpPr>
            <p:cNvPr id="56328" name="Text Box 4">
              <a:extLst>
                <a:ext uri="{FF2B5EF4-FFF2-40B4-BE49-F238E27FC236}">
                  <a16:creationId xmlns:a16="http://schemas.microsoft.com/office/drawing/2014/main" id="{645ACA2B-B812-4D1A-B25D-5CF424280193}"/>
                </a:ext>
              </a:extLst>
            </p:cNvPr>
            <p:cNvSpPr txBox="1">
              <a:spLocks noChangeArrowheads="1"/>
            </p:cNvSpPr>
            <p:nvPr/>
          </p:nvSpPr>
          <p:spPr bwMode="auto">
            <a:xfrm>
              <a:off x="3059113" y="1125538"/>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b="1">
                  <a:solidFill>
                    <a:srgbClr val="0099FF"/>
                  </a:solidFill>
                  <a:latin typeface="Monotype Corsiva" panose="03010101010201010101" pitchFamily="66" charset="0"/>
                </a:rPr>
                <a:t>Acknowledgement</a:t>
              </a:r>
            </a:p>
          </p:txBody>
        </p:sp>
        <p:sp>
          <p:nvSpPr>
            <p:cNvPr id="56329" name="Text Box 5">
              <a:extLst>
                <a:ext uri="{FF2B5EF4-FFF2-40B4-BE49-F238E27FC236}">
                  <a16:creationId xmlns:a16="http://schemas.microsoft.com/office/drawing/2014/main" id="{8F4688CA-1E12-42D0-B74E-50B947B74E0F}"/>
                </a:ext>
              </a:extLst>
            </p:cNvPr>
            <p:cNvSpPr txBox="1">
              <a:spLocks noChangeArrowheads="1"/>
            </p:cNvSpPr>
            <p:nvPr/>
          </p:nvSpPr>
          <p:spPr bwMode="auto">
            <a:xfrm>
              <a:off x="1258888" y="1700213"/>
              <a:ext cx="61928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9999FF"/>
                  </a:solidFill>
                </a:rPr>
                <a:t>     1.  Physics Part I for Class XI by NCERT</a:t>
              </a:r>
            </a:p>
          </p:txBody>
        </p:sp>
      </p:grpSp>
      <p:sp>
        <p:nvSpPr>
          <p:cNvPr id="56323" name="Rectangle 5">
            <a:extLst>
              <a:ext uri="{FF2B5EF4-FFF2-40B4-BE49-F238E27FC236}">
                <a16:creationId xmlns:a16="http://schemas.microsoft.com/office/drawing/2014/main" id="{BEC2EC81-F5FD-46FC-9E06-E3780CD673E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56324" name="Rectangle 6">
            <a:extLst>
              <a:ext uri="{FF2B5EF4-FFF2-40B4-BE49-F238E27FC236}">
                <a16:creationId xmlns:a16="http://schemas.microsoft.com/office/drawing/2014/main" id="{9F8D2501-247A-49B3-8EAC-A697FD892D34}"/>
              </a:ext>
            </a:extLst>
          </p:cNvPr>
          <p:cNvSpPr>
            <a:spLocks noChangeArrowheads="1"/>
          </p:cNvSpPr>
          <p:nvPr/>
        </p:nvSpPr>
        <p:spPr bwMode="auto">
          <a:xfrm>
            <a:off x="0" y="133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333333"/>
                </a:solidFill>
                <a:latin typeface="Georgia Serif" charset="0"/>
                <a:cs typeface="Times New Roman" panose="02020603050405020304" pitchFamily="18" charset="0"/>
              </a:rPr>
              <a:t>]</a:t>
            </a:r>
            <a:r>
              <a:rPr lang="en-US" altLang="en-US" sz="800"/>
              <a:t> </a:t>
            </a:r>
            <a:endParaRPr lang="en-US" altLang="en-US"/>
          </a:p>
        </p:txBody>
      </p:sp>
      <p:sp>
        <p:nvSpPr>
          <p:cNvPr id="56325" name="TextBox 2">
            <a:extLst>
              <a:ext uri="{FF2B5EF4-FFF2-40B4-BE49-F238E27FC236}">
                <a16:creationId xmlns:a16="http://schemas.microsoft.com/office/drawing/2014/main" id="{4ACA1327-3A50-4C99-B123-DFB05FA15E3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6326" name="TextBox 11">
            <a:extLst>
              <a:ext uri="{FF2B5EF4-FFF2-40B4-BE49-F238E27FC236}">
                <a16:creationId xmlns:a16="http://schemas.microsoft.com/office/drawing/2014/main" id="{A954C2D0-C6B3-44C5-B586-7527B5023BF2}"/>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FF0000"/>
                </a:solidFill>
                <a:cs typeface="Arial" panose="020B0604020202020204" pitchFamily="34" charset="0"/>
              </a:rPr>
              <a:t>End</a:t>
            </a:r>
            <a:endParaRPr lang="en-IN" altLang="en-US" sz="1200" b="1">
              <a:solidFill>
                <a:srgbClr val="FF0000"/>
              </a:solidFill>
              <a:cs typeface="Arial" panose="020B0604020202020204" pitchFamily="34" charset="0"/>
            </a:endParaRPr>
          </a:p>
        </p:txBody>
      </p:sp>
      <p:sp>
        <p:nvSpPr>
          <p:cNvPr id="56327" name="TextBox 12">
            <a:extLst>
              <a:ext uri="{FF2B5EF4-FFF2-40B4-BE49-F238E27FC236}">
                <a16:creationId xmlns:a16="http://schemas.microsoft.com/office/drawing/2014/main" id="{1B864674-54D5-44A0-800D-3DCC65550C8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1">
            <a:extLst>
              <a:ext uri="{FF2B5EF4-FFF2-40B4-BE49-F238E27FC236}">
                <a16:creationId xmlns:a16="http://schemas.microsoft.com/office/drawing/2014/main" id="{EE81C6A9-7B48-41FE-A1C0-F1C90D65924B}"/>
              </a:ext>
            </a:extLst>
          </p:cNvPr>
          <p:cNvGrpSpPr>
            <a:grpSpLocks/>
          </p:cNvGrpSpPr>
          <p:nvPr/>
        </p:nvGrpSpPr>
        <p:grpSpPr bwMode="auto">
          <a:xfrm>
            <a:off x="-108520" y="5048156"/>
            <a:ext cx="9288463" cy="792162"/>
            <a:chOff x="68" y="1525"/>
            <a:chExt cx="5716" cy="499"/>
          </a:xfrm>
          <a:solidFill>
            <a:srgbClr val="5F5F5F"/>
          </a:solidFill>
        </p:grpSpPr>
        <p:sp>
          <p:nvSpPr>
            <p:cNvPr id="3" name="Rectangle 652">
              <a:extLst>
                <a:ext uri="{FF2B5EF4-FFF2-40B4-BE49-F238E27FC236}">
                  <a16:creationId xmlns:a16="http://schemas.microsoft.com/office/drawing/2014/main" id="{88C3FCE1-AC2B-4BC0-BF05-86F8A34E1C34}"/>
                </a:ext>
              </a:extLst>
            </p:cNvPr>
            <p:cNvSpPr>
              <a:spLocks noChangeArrowheads="1"/>
            </p:cNvSpPr>
            <p:nvPr/>
          </p:nvSpPr>
          <p:spPr bwMode="auto">
            <a:xfrm>
              <a:off x="68" y="1525"/>
              <a:ext cx="5716" cy="499"/>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IN"/>
            </a:p>
          </p:txBody>
        </p:sp>
        <p:sp>
          <p:nvSpPr>
            <p:cNvPr id="4" name="Line 653">
              <a:extLst>
                <a:ext uri="{FF2B5EF4-FFF2-40B4-BE49-F238E27FC236}">
                  <a16:creationId xmlns:a16="http://schemas.microsoft.com/office/drawing/2014/main" id="{30A1B94F-FBF6-43F1-84B3-BAF2C5346D6D}"/>
                </a:ext>
              </a:extLst>
            </p:cNvPr>
            <p:cNvSpPr>
              <a:spLocks noChangeShapeType="1"/>
            </p:cNvSpPr>
            <p:nvPr/>
          </p:nvSpPr>
          <p:spPr bwMode="auto">
            <a:xfrm>
              <a:off x="93" y="1787"/>
              <a:ext cx="5670" cy="0"/>
            </a:xfrm>
            <a:prstGeom prst="line">
              <a:avLst/>
            </a:prstGeom>
            <a:grpFill/>
            <a:ln w="38100">
              <a:solidFill>
                <a:srgbClr val="FFFF00"/>
              </a:solidFill>
              <a:prstDash val="lg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IN"/>
            </a:p>
          </p:txBody>
        </p:sp>
      </p:grpSp>
      <p:graphicFrame>
        <p:nvGraphicFramePr>
          <p:cNvPr id="5" name="Object 288">
            <a:extLst>
              <a:ext uri="{FF2B5EF4-FFF2-40B4-BE49-F238E27FC236}">
                <a16:creationId xmlns:a16="http://schemas.microsoft.com/office/drawing/2014/main" id="{7CB05A02-F867-42F1-AC00-FFC296FA9FDD}"/>
              </a:ext>
            </a:extLst>
          </p:cNvPr>
          <p:cNvGraphicFramePr>
            <a:graphicFrameLocks noChangeAspect="1"/>
          </p:cNvGraphicFramePr>
          <p:nvPr/>
        </p:nvGraphicFramePr>
        <p:xfrm>
          <a:off x="-344488" y="4832350"/>
          <a:ext cx="1908176" cy="539750"/>
        </p:xfrm>
        <a:graphic>
          <a:graphicData uri="http://schemas.openxmlformats.org/presentationml/2006/ole">
            <mc:AlternateContent xmlns:mc="http://schemas.openxmlformats.org/markup-compatibility/2006">
              <mc:Choice xmlns:v="urn:schemas-microsoft-com:vml" Requires="v">
                <p:oleObj spid="_x0000_s7406" name="Clip" r:id="rId3" imgW="6545263" imgH="1706563" progId="MS_ClipArt_Gallery.2">
                  <p:embed/>
                </p:oleObj>
              </mc:Choice>
              <mc:Fallback>
                <p:oleObj name="Clip" r:id="rId3" imgW="6545263" imgH="1706563" progId="MS_ClipArt_Gallery.2">
                  <p:embed/>
                  <p:pic>
                    <p:nvPicPr>
                      <p:cNvPr id="0" name="Object 28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4832350"/>
                        <a:ext cx="1908176"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 name="Group 289">
            <a:extLst>
              <a:ext uri="{FF2B5EF4-FFF2-40B4-BE49-F238E27FC236}">
                <a16:creationId xmlns:a16="http://schemas.microsoft.com/office/drawing/2014/main" id="{1AD6527B-EA4C-4422-BBCD-B8BBA21D24A9}"/>
              </a:ext>
            </a:extLst>
          </p:cNvPr>
          <p:cNvGrpSpPr>
            <a:grpSpLocks/>
          </p:cNvGrpSpPr>
          <p:nvPr/>
        </p:nvGrpSpPr>
        <p:grpSpPr bwMode="auto">
          <a:xfrm>
            <a:off x="-168275" y="5072063"/>
            <a:ext cx="290513" cy="288925"/>
            <a:chOff x="793" y="2160"/>
            <a:chExt cx="636" cy="635"/>
          </a:xfrm>
        </p:grpSpPr>
        <p:sp>
          <p:nvSpPr>
            <p:cNvPr id="7397" name="Oval 290">
              <a:extLst>
                <a:ext uri="{FF2B5EF4-FFF2-40B4-BE49-F238E27FC236}">
                  <a16:creationId xmlns:a16="http://schemas.microsoft.com/office/drawing/2014/main" id="{5F4EAA66-E628-4633-8626-11553594B23F}"/>
                </a:ext>
              </a:extLst>
            </p:cNvPr>
            <p:cNvSpPr>
              <a:spLocks noChangeArrowheads="1"/>
            </p:cNvSpPr>
            <p:nvPr/>
          </p:nvSpPr>
          <p:spPr bwMode="auto">
            <a:xfrm>
              <a:off x="793" y="2160"/>
              <a:ext cx="636" cy="635"/>
            </a:xfrm>
            <a:prstGeom prst="ellipse">
              <a:avLst/>
            </a:prstGeom>
            <a:solidFill>
              <a:schemeClr val="bg2"/>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98" name="Oval 291">
              <a:extLst>
                <a:ext uri="{FF2B5EF4-FFF2-40B4-BE49-F238E27FC236}">
                  <a16:creationId xmlns:a16="http://schemas.microsoft.com/office/drawing/2014/main" id="{D5967BB3-ACA6-49F3-9BFF-08574D3313DF}"/>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99" name="Group 292">
              <a:extLst>
                <a:ext uri="{FF2B5EF4-FFF2-40B4-BE49-F238E27FC236}">
                  <a16:creationId xmlns:a16="http://schemas.microsoft.com/office/drawing/2014/main" id="{E7700BD4-5737-45D3-9386-319CEE8405A2}"/>
                </a:ext>
              </a:extLst>
            </p:cNvPr>
            <p:cNvGrpSpPr>
              <a:grpSpLocks/>
            </p:cNvGrpSpPr>
            <p:nvPr/>
          </p:nvGrpSpPr>
          <p:grpSpPr bwMode="auto">
            <a:xfrm rot="3130161">
              <a:off x="1065" y="2256"/>
              <a:ext cx="91" cy="454"/>
              <a:chOff x="1882" y="1706"/>
              <a:chExt cx="91" cy="454"/>
            </a:xfrm>
          </p:grpSpPr>
          <p:sp>
            <p:nvSpPr>
              <p:cNvPr id="7404" name="AutoShape 293">
                <a:extLst>
                  <a:ext uri="{FF2B5EF4-FFF2-40B4-BE49-F238E27FC236}">
                    <a16:creationId xmlns:a16="http://schemas.microsoft.com/office/drawing/2014/main" id="{494CB391-E42D-4E69-AE61-149BEF176A12}"/>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405" name="AutoShape 294">
                <a:extLst>
                  <a:ext uri="{FF2B5EF4-FFF2-40B4-BE49-F238E27FC236}">
                    <a16:creationId xmlns:a16="http://schemas.microsoft.com/office/drawing/2014/main" id="{1B88FC77-1CF5-48D2-AEBC-150C1267160A}"/>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400" name="Group 295">
              <a:extLst>
                <a:ext uri="{FF2B5EF4-FFF2-40B4-BE49-F238E27FC236}">
                  <a16:creationId xmlns:a16="http://schemas.microsoft.com/office/drawing/2014/main" id="{FA09A029-3160-465A-B386-9894FF07012B}"/>
                </a:ext>
              </a:extLst>
            </p:cNvPr>
            <p:cNvGrpSpPr>
              <a:grpSpLocks/>
            </p:cNvGrpSpPr>
            <p:nvPr/>
          </p:nvGrpSpPr>
          <p:grpSpPr bwMode="auto">
            <a:xfrm rot="8530161">
              <a:off x="1064" y="2256"/>
              <a:ext cx="91" cy="454"/>
              <a:chOff x="1882" y="1706"/>
              <a:chExt cx="91" cy="454"/>
            </a:xfrm>
          </p:grpSpPr>
          <p:sp>
            <p:nvSpPr>
              <p:cNvPr id="7402" name="AutoShape 296">
                <a:extLst>
                  <a:ext uri="{FF2B5EF4-FFF2-40B4-BE49-F238E27FC236}">
                    <a16:creationId xmlns:a16="http://schemas.microsoft.com/office/drawing/2014/main" id="{688A3AD5-FB94-4F19-8B3F-EAFD644255AF}"/>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403" name="AutoShape 297">
                <a:extLst>
                  <a:ext uri="{FF2B5EF4-FFF2-40B4-BE49-F238E27FC236}">
                    <a16:creationId xmlns:a16="http://schemas.microsoft.com/office/drawing/2014/main" id="{1258A036-9820-4E95-9D05-4F4CF2EAA87D}"/>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401" name="Oval 298">
              <a:extLst>
                <a:ext uri="{FF2B5EF4-FFF2-40B4-BE49-F238E27FC236}">
                  <a16:creationId xmlns:a16="http://schemas.microsoft.com/office/drawing/2014/main" id="{348AD321-5DED-4DD8-8D03-AA2843FB8A67}"/>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6" name="Group 299">
            <a:extLst>
              <a:ext uri="{FF2B5EF4-FFF2-40B4-BE49-F238E27FC236}">
                <a16:creationId xmlns:a16="http://schemas.microsoft.com/office/drawing/2014/main" id="{180AD371-9025-42A1-BD6B-A5C6FBB44236}"/>
              </a:ext>
            </a:extLst>
          </p:cNvPr>
          <p:cNvGrpSpPr>
            <a:grpSpLocks/>
          </p:cNvGrpSpPr>
          <p:nvPr/>
        </p:nvGrpSpPr>
        <p:grpSpPr bwMode="auto">
          <a:xfrm>
            <a:off x="987425" y="5064125"/>
            <a:ext cx="288925" cy="287338"/>
            <a:chOff x="793" y="2160"/>
            <a:chExt cx="636" cy="635"/>
          </a:xfrm>
        </p:grpSpPr>
        <p:sp>
          <p:nvSpPr>
            <p:cNvPr id="7388" name="Oval 300">
              <a:extLst>
                <a:ext uri="{FF2B5EF4-FFF2-40B4-BE49-F238E27FC236}">
                  <a16:creationId xmlns:a16="http://schemas.microsoft.com/office/drawing/2014/main" id="{89CBB4E8-4394-48D1-9912-8DC9DE4ECBAA}"/>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89" name="Oval 301">
              <a:extLst>
                <a:ext uri="{FF2B5EF4-FFF2-40B4-BE49-F238E27FC236}">
                  <a16:creationId xmlns:a16="http://schemas.microsoft.com/office/drawing/2014/main" id="{12904397-E63C-4D90-B07C-EA7603014A95}"/>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90" name="Group 302">
              <a:extLst>
                <a:ext uri="{FF2B5EF4-FFF2-40B4-BE49-F238E27FC236}">
                  <a16:creationId xmlns:a16="http://schemas.microsoft.com/office/drawing/2014/main" id="{EDB3FE89-7EC4-4A18-A746-D485D78E7675}"/>
                </a:ext>
              </a:extLst>
            </p:cNvPr>
            <p:cNvGrpSpPr>
              <a:grpSpLocks/>
            </p:cNvGrpSpPr>
            <p:nvPr/>
          </p:nvGrpSpPr>
          <p:grpSpPr bwMode="auto">
            <a:xfrm rot="3130161">
              <a:off x="1065" y="2256"/>
              <a:ext cx="91" cy="454"/>
              <a:chOff x="1882" y="1706"/>
              <a:chExt cx="91" cy="454"/>
            </a:xfrm>
          </p:grpSpPr>
          <p:sp>
            <p:nvSpPr>
              <p:cNvPr id="7395" name="AutoShape 303">
                <a:extLst>
                  <a:ext uri="{FF2B5EF4-FFF2-40B4-BE49-F238E27FC236}">
                    <a16:creationId xmlns:a16="http://schemas.microsoft.com/office/drawing/2014/main" id="{EC5A39F6-AA10-4892-9FD4-35F00F721EAD}"/>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96" name="AutoShape 304">
                <a:extLst>
                  <a:ext uri="{FF2B5EF4-FFF2-40B4-BE49-F238E27FC236}">
                    <a16:creationId xmlns:a16="http://schemas.microsoft.com/office/drawing/2014/main" id="{8BA40236-6DA2-4EE3-A40C-21729D7E344B}"/>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391" name="Group 305">
              <a:extLst>
                <a:ext uri="{FF2B5EF4-FFF2-40B4-BE49-F238E27FC236}">
                  <a16:creationId xmlns:a16="http://schemas.microsoft.com/office/drawing/2014/main" id="{E5FD1A32-D36C-4DD2-A5A1-E1FA6FD3D6A9}"/>
                </a:ext>
              </a:extLst>
            </p:cNvPr>
            <p:cNvGrpSpPr>
              <a:grpSpLocks/>
            </p:cNvGrpSpPr>
            <p:nvPr/>
          </p:nvGrpSpPr>
          <p:grpSpPr bwMode="auto">
            <a:xfrm rot="8530161">
              <a:off x="1064" y="2256"/>
              <a:ext cx="91" cy="454"/>
              <a:chOff x="1882" y="1706"/>
              <a:chExt cx="91" cy="454"/>
            </a:xfrm>
          </p:grpSpPr>
          <p:sp>
            <p:nvSpPr>
              <p:cNvPr id="7393" name="AutoShape 306">
                <a:extLst>
                  <a:ext uri="{FF2B5EF4-FFF2-40B4-BE49-F238E27FC236}">
                    <a16:creationId xmlns:a16="http://schemas.microsoft.com/office/drawing/2014/main" id="{98CFF172-49C9-4FDF-BC15-93C63CA35113}"/>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94" name="AutoShape 307">
                <a:extLst>
                  <a:ext uri="{FF2B5EF4-FFF2-40B4-BE49-F238E27FC236}">
                    <a16:creationId xmlns:a16="http://schemas.microsoft.com/office/drawing/2014/main" id="{A1C1D0D2-4E8E-4D88-9C11-3E0410BC1700}"/>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92" name="Oval 308">
              <a:extLst>
                <a:ext uri="{FF2B5EF4-FFF2-40B4-BE49-F238E27FC236}">
                  <a16:creationId xmlns:a16="http://schemas.microsoft.com/office/drawing/2014/main" id="{50DBE3FB-A850-4C5E-9FBD-C3A26F2DD282}"/>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aphicFrame>
        <p:nvGraphicFramePr>
          <p:cNvPr id="26" name="Object 309">
            <a:extLst>
              <a:ext uri="{FF2B5EF4-FFF2-40B4-BE49-F238E27FC236}">
                <a16:creationId xmlns:a16="http://schemas.microsoft.com/office/drawing/2014/main" id="{62353A2A-B490-4AEA-B2AC-BA6244102354}"/>
              </a:ext>
            </a:extLst>
          </p:cNvPr>
          <p:cNvGraphicFramePr>
            <a:graphicFrameLocks noChangeAspect="1"/>
          </p:cNvGraphicFramePr>
          <p:nvPr/>
        </p:nvGraphicFramePr>
        <p:xfrm>
          <a:off x="1947863" y="4832350"/>
          <a:ext cx="1908175" cy="539750"/>
        </p:xfrm>
        <a:graphic>
          <a:graphicData uri="http://schemas.openxmlformats.org/presentationml/2006/ole">
            <mc:AlternateContent xmlns:mc="http://schemas.openxmlformats.org/markup-compatibility/2006">
              <mc:Choice xmlns:v="urn:schemas-microsoft-com:vml" Requires="v">
                <p:oleObj spid="_x0000_s7407" name="Clip" r:id="rId5" imgW="6545263" imgH="1706563" progId="MS_ClipArt_Gallery.2">
                  <p:embed/>
                </p:oleObj>
              </mc:Choice>
              <mc:Fallback>
                <p:oleObj name="Clip" r:id="rId5" imgW="6545263" imgH="1706563" progId="MS_ClipArt_Gallery.2">
                  <p:embed/>
                  <p:pic>
                    <p:nvPicPr>
                      <p:cNvPr id="0" name="Object 30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7863" y="4832350"/>
                        <a:ext cx="190817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7" name="Group 310">
            <a:extLst>
              <a:ext uri="{FF2B5EF4-FFF2-40B4-BE49-F238E27FC236}">
                <a16:creationId xmlns:a16="http://schemas.microsoft.com/office/drawing/2014/main" id="{10B8003E-BCD2-4DFB-9AFC-F86C50181805}"/>
              </a:ext>
            </a:extLst>
          </p:cNvPr>
          <p:cNvGrpSpPr>
            <a:grpSpLocks/>
          </p:cNvGrpSpPr>
          <p:nvPr/>
        </p:nvGrpSpPr>
        <p:grpSpPr bwMode="auto">
          <a:xfrm>
            <a:off x="2124075" y="5072063"/>
            <a:ext cx="290513" cy="288925"/>
            <a:chOff x="793" y="2160"/>
            <a:chExt cx="636" cy="635"/>
          </a:xfrm>
        </p:grpSpPr>
        <p:sp>
          <p:nvSpPr>
            <p:cNvPr id="7379" name="Oval 311">
              <a:extLst>
                <a:ext uri="{FF2B5EF4-FFF2-40B4-BE49-F238E27FC236}">
                  <a16:creationId xmlns:a16="http://schemas.microsoft.com/office/drawing/2014/main" id="{648BE191-9433-4E50-80AA-4D4F95E7B02F}"/>
                </a:ext>
              </a:extLst>
            </p:cNvPr>
            <p:cNvSpPr>
              <a:spLocks noChangeArrowheads="1"/>
            </p:cNvSpPr>
            <p:nvPr/>
          </p:nvSpPr>
          <p:spPr bwMode="auto">
            <a:xfrm>
              <a:off x="793" y="2160"/>
              <a:ext cx="636" cy="635"/>
            </a:xfrm>
            <a:prstGeom prst="ellipse">
              <a:avLst/>
            </a:prstGeom>
            <a:solidFill>
              <a:schemeClr val="bg2"/>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80" name="Oval 312">
              <a:extLst>
                <a:ext uri="{FF2B5EF4-FFF2-40B4-BE49-F238E27FC236}">
                  <a16:creationId xmlns:a16="http://schemas.microsoft.com/office/drawing/2014/main" id="{ADFBD36E-BD2B-403B-91C9-FE0C2F925D88}"/>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81" name="Group 313">
              <a:extLst>
                <a:ext uri="{FF2B5EF4-FFF2-40B4-BE49-F238E27FC236}">
                  <a16:creationId xmlns:a16="http://schemas.microsoft.com/office/drawing/2014/main" id="{6441298B-45B6-4FC1-A343-48BFFC19AA97}"/>
                </a:ext>
              </a:extLst>
            </p:cNvPr>
            <p:cNvGrpSpPr>
              <a:grpSpLocks/>
            </p:cNvGrpSpPr>
            <p:nvPr/>
          </p:nvGrpSpPr>
          <p:grpSpPr bwMode="auto">
            <a:xfrm rot="3130161">
              <a:off x="1065" y="2256"/>
              <a:ext cx="91" cy="454"/>
              <a:chOff x="1882" y="1706"/>
              <a:chExt cx="91" cy="454"/>
            </a:xfrm>
          </p:grpSpPr>
          <p:sp>
            <p:nvSpPr>
              <p:cNvPr id="7386" name="AutoShape 314">
                <a:extLst>
                  <a:ext uri="{FF2B5EF4-FFF2-40B4-BE49-F238E27FC236}">
                    <a16:creationId xmlns:a16="http://schemas.microsoft.com/office/drawing/2014/main" id="{37192CA8-ECE2-4B64-9B40-14CAF34BDC13}"/>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87" name="AutoShape 315">
                <a:extLst>
                  <a:ext uri="{FF2B5EF4-FFF2-40B4-BE49-F238E27FC236}">
                    <a16:creationId xmlns:a16="http://schemas.microsoft.com/office/drawing/2014/main" id="{D2B87AE5-CB10-406B-B8A0-25D5E8AD1876}"/>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382" name="Group 316">
              <a:extLst>
                <a:ext uri="{FF2B5EF4-FFF2-40B4-BE49-F238E27FC236}">
                  <a16:creationId xmlns:a16="http://schemas.microsoft.com/office/drawing/2014/main" id="{126A6BFB-6D4C-4601-814B-3BA5E08AFCE4}"/>
                </a:ext>
              </a:extLst>
            </p:cNvPr>
            <p:cNvGrpSpPr>
              <a:grpSpLocks/>
            </p:cNvGrpSpPr>
            <p:nvPr/>
          </p:nvGrpSpPr>
          <p:grpSpPr bwMode="auto">
            <a:xfrm rot="8530161">
              <a:off x="1064" y="2256"/>
              <a:ext cx="91" cy="454"/>
              <a:chOff x="1882" y="1706"/>
              <a:chExt cx="91" cy="454"/>
            </a:xfrm>
          </p:grpSpPr>
          <p:sp>
            <p:nvSpPr>
              <p:cNvPr id="7384" name="AutoShape 317">
                <a:extLst>
                  <a:ext uri="{FF2B5EF4-FFF2-40B4-BE49-F238E27FC236}">
                    <a16:creationId xmlns:a16="http://schemas.microsoft.com/office/drawing/2014/main" id="{E696AC40-294E-40D2-B5C6-6291CFE2F3C8}"/>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85" name="AutoShape 318">
                <a:extLst>
                  <a:ext uri="{FF2B5EF4-FFF2-40B4-BE49-F238E27FC236}">
                    <a16:creationId xmlns:a16="http://schemas.microsoft.com/office/drawing/2014/main" id="{D382337C-27CE-4E44-BB6B-2CDB75ABFF4D}"/>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83" name="Oval 319">
              <a:extLst>
                <a:ext uri="{FF2B5EF4-FFF2-40B4-BE49-F238E27FC236}">
                  <a16:creationId xmlns:a16="http://schemas.microsoft.com/office/drawing/2014/main" id="{BA1D6447-F1C1-47FB-A413-4E9FE447DD89}"/>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7" name="Group 320">
            <a:extLst>
              <a:ext uri="{FF2B5EF4-FFF2-40B4-BE49-F238E27FC236}">
                <a16:creationId xmlns:a16="http://schemas.microsoft.com/office/drawing/2014/main" id="{D92C852D-1437-4E4B-B696-18D6B678FCBE}"/>
              </a:ext>
            </a:extLst>
          </p:cNvPr>
          <p:cNvGrpSpPr>
            <a:grpSpLocks/>
          </p:cNvGrpSpPr>
          <p:nvPr/>
        </p:nvGrpSpPr>
        <p:grpSpPr bwMode="auto">
          <a:xfrm>
            <a:off x="3279775" y="5064125"/>
            <a:ext cx="288925" cy="287338"/>
            <a:chOff x="793" y="2160"/>
            <a:chExt cx="636" cy="635"/>
          </a:xfrm>
        </p:grpSpPr>
        <p:sp>
          <p:nvSpPr>
            <p:cNvPr id="7370" name="Oval 321">
              <a:extLst>
                <a:ext uri="{FF2B5EF4-FFF2-40B4-BE49-F238E27FC236}">
                  <a16:creationId xmlns:a16="http://schemas.microsoft.com/office/drawing/2014/main" id="{E83DC094-2DA8-4446-B3C8-39D09E4524E0}"/>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71" name="Oval 322">
              <a:extLst>
                <a:ext uri="{FF2B5EF4-FFF2-40B4-BE49-F238E27FC236}">
                  <a16:creationId xmlns:a16="http://schemas.microsoft.com/office/drawing/2014/main" id="{9C52AC09-FBBD-48C3-BCA2-FAF111E983CC}"/>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72" name="Group 323">
              <a:extLst>
                <a:ext uri="{FF2B5EF4-FFF2-40B4-BE49-F238E27FC236}">
                  <a16:creationId xmlns:a16="http://schemas.microsoft.com/office/drawing/2014/main" id="{74330C75-F61B-4F7B-823E-D2DD2249B167}"/>
                </a:ext>
              </a:extLst>
            </p:cNvPr>
            <p:cNvGrpSpPr>
              <a:grpSpLocks/>
            </p:cNvGrpSpPr>
            <p:nvPr/>
          </p:nvGrpSpPr>
          <p:grpSpPr bwMode="auto">
            <a:xfrm rot="3130161">
              <a:off x="1065" y="2256"/>
              <a:ext cx="91" cy="454"/>
              <a:chOff x="1882" y="1706"/>
              <a:chExt cx="91" cy="454"/>
            </a:xfrm>
          </p:grpSpPr>
          <p:sp>
            <p:nvSpPr>
              <p:cNvPr id="7377" name="AutoShape 324">
                <a:extLst>
                  <a:ext uri="{FF2B5EF4-FFF2-40B4-BE49-F238E27FC236}">
                    <a16:creationId xmlns:a16="http://schemas.microsoft.com/office/drawing/2014/main" id="{07108CB8-910C-4859-AB3A-51C457B3E4B0}"/>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78" name="AutoShape 325">
                <a:extLst>
                  <a:ext uri="{FF2B5EF4-FFF2-40B4-BE49-F238E27FC236}">
                    <a16:creationId xmlns:a16="http://schemas.microsoft.com/office/drawing/2014/main" id="{04704805-286B-45C7-AA33-3693225101D7}"/>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373" name="Group 326">
              <a:extLst>
                <a:ext uri="{FF2B5EF4-FFF2-40B4-BE49-F238E27FC236}">
                  <a16:creationId xmlns:a16="http://schemas.microsoft.com/office/drawing/2014/main" id="{2CC32724-A98E-45A7-BDE1-FD4D96826C30}"/>
                </a:ext>
              </a:extLst>
            </p:cNvPr>
            <p:cNvGrpSpPr>
              <a:grpSpLocks/>
            </p:cNvGrpSpPr>
            <p:nvPr/>
          </p:nvGrpSpPr>
          <p:grpSpPr bwMode="auto">
            <a:xfrm rot="8530161">
              <a:off x="1064" y="2256"/>
              <a:ext cx="91" cy="454"/>
              <a:chOff x="1882" y="1706"/>
              <a:chExt cx="91" cy="454"/>
            </a:xfrm>
          </p:grpSpPr>
          <p:sp>
            <p:nvSpPr>
              <p:cNvPr id="7375" name="AutoShape 327">
                <a:extLst>
                  <a:ext uri="{FF2B5EF4-FFF2-40B4-BE49-F238E27FC236}">
                    <a16:creationId xmlns:a16="http://schemas.microsoft.com/office/drawing/2014/main" id="{2BAC42D9-D915-43E7-8E3F-CF5A126C23C5}"/>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76" name="AutoShape 328">
                <a:extLst>
                  <a:ext uri="{FF2B5EF4-FFF2-40B4-BE49-F238E27FC236}">
                    <a16:creationId xmlns:a16="http://schemas.microsoft.com/office/drawing/2014/main" id="{2B3DA9ED-11E5-4230-8555-4218884652B6}"/>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74" name="Oval 329">
              <a:extLst>
                <a:ext uri="{FF2B5EF4-FFF2-40B4-BE49-F238E27FC236}">
                  <a16:creationId xmlns:a16="http://schemas.microsoft.com/office/drawing/2014/main" id="{291A8CB4-0402-41DC-A419-051E64A5B9BD}"/>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aphicFrame>
        <p:nvGraphicFramePr>
          <p:cNvPr id="47" name="Object 330">
            <a:extLst>
              <a:ext uri="{FF2B5EF4-FFF2-40B4-BE49-F238E27FC236}">
                <a16:creationId xmlns:a16="http://schemas.microsoft.com/office/drawing/2014/main" id="{0A3BDD22-49DC-4741-BA6F-52F6CDE4096B}"/>
              </a:ext>
            </a:extLst>
          </p:cNvPr>
          <p:cNvGraphicFramePr>
            <a:graphicFrameLocks noChangeAspect="1"/>
          </p:cNvGraphicFramePr>
          <p:nvPr/>
        </p:nvGraphicFramePr>
        <p:xfrm>
          <a:off x="4259263" y="4832350"/>
          <a:ext cx="1908175" cy="539750"/>
        </p:xfrm>
        <a:graphic>
          <a:graphicData uri="http://schemas.openxmlformats.org/presentationml/2006/ole">
            <mc:AlternateContent xmlns:mc="http://schemas.openxmlformats.org/markup-compatibility/2006">
              <mc:Choice xmlns:v="urn:schemas-microsoft-com:vml" Requires="v">
                <p:oleObj spid="_x0000_s7408" name="Clip" r:id="rId6" imgW="6545263" imgH="1706563" progId="MS_ClipArt_Gallery.2">
                  <p:embed/>
                </p:oleObj>
              </mc:Choice>
              <mc:Fallback>
                <p:oleObj name="Clip" r:id="rId6" imgW="6545263" imgH="1706563" progId="MS_ClipArt_Gallery.2">
                  <p:embed/>
                  <p:pic>
                    <p:nvPicPr>
                      <p:cNvPr id="0" name="Object 3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9263" y="4832350"/>
                        <a:ext cx="190817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8" name="Group 331">
            <a:extLst>
              <a:ext uri="{FF2B5EF4-FFF2-40B4-BE49-F238E27FC236}">
                <a16:creationId xmlns:a16="http://schemas.microsoft.com/office/drawing/2014/main" id="{3785C25C-7CCF-4A1D-AA75-DB1C5C19757B}"/>
              </a:ext>
            </a:extLst>
          </p:cNvPr>
          <p:cNvGrpSpPr>
            <a:grpSpLocks/>
          </p:cNvGrpSpPr>
          <p:nvPr/>
        </p:nvGrpSpPr>
        <p:grpSpPr bwMode="auto">
          <a:xfrm>
            <a:off x="4435475" y="5072063"/>
            <a:ext cx="290513" cy="288925"/>
            <a:chOff x="793" y="2160"/>
            <a:chExt cx="636" cy="635"/>
          </a:xfrm>
        </p:grpSpPr>
        <p:sp>
          <p:nvSpPr>
            <p:cNvPr id="7361" name="Oval 332">
              <a:extLst>
                <a:ext uri="{FF2B5EF4-FFF2-40B4-BE49-F238E27FC236}">
                  <a16:creationId xmlns:a16="http://schemas.microsoft.com/office/drawing/2014/main" id="{495B2C1B-7880-42E8-802E-5946AE366E06}"/>
                </a:ext>
              </a:extLst>
            </p:cNvPr>
            <p:cNvSpPr>
              <a:spLocks noChangeArrowheads="1"/>
            </p:cNvSpPr>
            <p:nvPr/>
          </p:nvSpPr>
          <p:spPr bwMode="auto">
            <a:xfrm>
              <a:off x="793" y="2160"/>
              <a:ext cx="636" cy="635"/>
            </a:xfrm>
            <a:prstGeom prst="ellipse">
              <a:avLst/>
            </a:prstGeom>
            <a:solidFill>
              <a:schemeClr val="bg2"/>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62" name="Oval 333">
              <a:extLst>
                <a:ext uri="{FF2B5EF4-FFF2-40B4-BE49-F238E27FC236}">
                  <a16:creationId xmlns:a16="http://schemas.microsoft.com/office/drawing/2014/main" id="{55951327-9587-4A62-9854-9A5661B8877B}"/>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63" name="Group 334">
              <a:extLst>
                <a:ext uri="{FF2B5EF4-FFF2-40B4-BE49-F238E27FC236}">
                  <a16:creationId xmlns:a16="http://schemas.microsoft.com/office/drawing/2014/main" id="{D78FD35C-3BE6-4F67-B4B3-879D3FC7AF0C}"/>
                </a:ext>
              </a:extLst>
            </p:cNvPr>
            <p:cNvGrpSpPr>
              <a:grpSpLocks/>
            </p:cNvGrpSpPr>
            <p:nvPr/>
          </p:nvGrpSpPr>
          <p:grpSpPr bwMode="auto">
            <a:xfrm rot="3130161">
              <a:off x="1065" y="2256"/>
              <a:ext cx="91" cy="454"/>
              <a:chOff x="1882" y="1706"/>
              <a:chExt cx="91" cy="454"/>
            </a:xfrm>
          </p:grpSpPr>
          <p:sp>
            <p:nvSpPr>
              <p:cNvPr id="7368" name="AutoShape 335">
                <a:extLst>
                  <a:ext uri="{FF2B5EF4-FFF2-40B4-BE49-F238E27FC236}">
                    <a16:creationId xmlns:a16="http://schemas.microsoft.com/office/drawing/2014/main" id="{B8EFDC78-19C6-46AD-9ED3-402C576CE9BC}"/>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69" name="AutoShape 336">
                <a:extLst>
                  <a:ext uri="{FF2B5EF4-FFF2-40B4-BE49-F238E27FC236}">
                    <a16:creationId xmlns:a16="http://schemas.microsoft.com/office/drawing/2014/main" id="{6807B9C2-B1E2-4D0E-82DA-CE6D042F06DA}"/>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364" name="Group 337">
              <a:extLst>
                <a:ext uri="{FF2B5EF4-FFF2-40B4-BE49-F238E27FC236}">
                  <a16:creationId xmlns:a16="http://schemas.microsoft.com/office/drawing/2014/main" id="{3058DC66-148E-4566-834A-229CC4C4E2F4}"/>
                </a:ext>
              </a:extLst>
            </p:cNvPr>
            <p:cNvGrpSpPr>
              <a:grpSpLocks/>
            </p:cNvGrpSpPr>
            <p:nvPr/>
          </p:nvGrpSpPr>
          <p:grpSpPr bwMode="auto">
            <a:xfrm rot="8530161">
              <a:off x="1064" y="2256"/>
              <a:ext cx="91" cy="454"/>
              <a:chOff x="1882" y="1706"/>
              <a:chExt cx="91" cy="454"/>
            </a:xfrm>
          </p:grpSpPr>
          <p:sp>
            <p:nvSpPr>
              <p:cNvPr id="7366" name="AutoShape 338">
                <a:extLst>
                  <a:ext uri="{FF2B5EF4-FFF2-40B4-BE49-F238E27FC236}">
                    <a16:creationId xmlns:a16="http://schemas.microsoft.com/office/drawing/2014/main" id="{E69E16B5-17C5-4D24-8554-EF63F9A19E7E}"/>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67" name="AutoShape 339">
                <a:extLst>
                  <a:ext uri="{FF2B5EF4-FFF2-40B4-BE49-F238E27FC236}">
                    <a16:creationId xmlns:a16="http://schemas.microsoft.com/office/drawing/2014/main" id="{8EA7A83D-0803-4EB3-A72D-55AD391F3C62}"/>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65" name="Oval 340">
              <a:extLst>
                <a:ext uri="{FF2B5EF4-FFF2-40B4-BE49-F238E27FC236}">
                  <a16:creationId xmlns:a16="http://schemas.microsoft.com/office/drawing/2014/main" id="{9879ED8B-EDFF-47B7-9D99-B75649ECA1D3}"/>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58" name="Group 341">
            <a:extLst>
              <a:ext uri="{FF2B5EF4-FFF2-40B4-BE49-F238E27FC236}">
                <a16:creationId xmlns:a16="http://schemas.microsoft.com/office/drawing/2014/main" id="{6C6B3A1A-6E7F-4787-9765-F0BA5840CBAA}"/>
              </a:ext>
            </a:extLst>
          </p:cNvPr>
          <p:cNvGrpSpPr>
            <a:grpSpLocks/>
          </p:cNvGrpSpPr>
          <p:nvPr/>
        </p:nvGrpSpPr>
        <p:grpSpPr bwMode="auto">
          <a:xfrm>
            <a:off x="5591175" y="5064125"/>
            <a:ext cx="288925" cy="287338"/>
            <a:chOff x="793" y="2160"/>
            <a:chExt cx="636" cy="635"/>
          </a:xfrm>
        </p:grpSpPr>
        <p:sp>
          <p:nvSpPr>
            <p:cNvPr id="7352" name="Oval 342">
              <a:extLst>
                <a:ext uri="{FF2B5EF4-FFF2-40B4-BE49-F238E27FC236}">
                  <a16:creationId xmlns:a16="http://schemas.microsoft.com/office/drawing/2014/main" id="{6ACE9A9D-250D-4784-86E1-440E7C9CC768}"/>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53" name="Oval 343">
              <a:extLst>
                <a:ext uri="{FF2B5EF4-FFF2-40B4-BE49-F238E27FC236}">
                  <a16:creationId xmlns:a16="http://schemas.microsoft.com/office/drawing/2014/main" id="{FFA4DF31-5E46-4C61-9FB7-97EE1ECD16F7}"/>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54" name="Group 344">
              <a:extLst>
                <a:ext uri="{FF2B5EF4-FFF2-40B4-BE49-F238E27FC236}">
                  <a16:creationId xmlns:a16="http://schemas.microsoft.com/office/drawing/2014/main" id="{F16FDAD7-97C0-4F03-9EA6-B11B5E74D284}"/>
                </a:ext>
              </a:extLst>
            </p:cNvPr>
            <p:cNvGrpSpPr>
              <a:grpSpLocks/>
            </p:cNvGrpSpPr>
            <p:nvPr/>
          </p:nvGrpSpPr>
          <p:grpSpPr bwMode="auto">
            <a:xfrm rot="3130161">
              <a:off x="1065" y="2256"/>
              <a:ext cx="91" cy="454"/>
              <a:chOff x="1882" y="1706"/>
              <a:chExt cx="91" cy="454"/>
            </a:xfrm>
          </p:grpSpPr>
          <p:sp>
            <p:nvSpPr>
              <p:cNvPr id="7359" name="AutoShape 345">
                <a:extLst>
                  <a:ext uri="{FF2B5EF4-FFF2-40B4-BE49-F238E27FC236}">
                    <a16:creationId xmlns:a16="http://schemas.microsoft.com/office/drawing/2014/main" id="{DE3CF658-AB70-4033-AABC-50F64F2CC621}"/>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60" name="AutoShape 346">
                <a:extLst>
                  <a:ext uri="{FF2B5EF4-FFF2-40B4-BE49-F238E27FC236}">
                    <a16:creationId xmlns:a16="http://schemas.microsoft.com/office/drawing/2014/main" id="{386781BC-85F0-41BE-A539-A4A5985AC699}"/>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355" name="Group 347">
              <a:extLst>
                <a:ext uri="{FF2B5EF4-FFF2-40B4-BE49-F238E27FC236}">
                  <a16:creationId xmlns:a16="http://schemas.microsoft.com/office/drawing/2014/main" id="{92AF9F16-9091-40CF-93DE-41738664BF08}"/>
                </a:ext>
              </a:extLst>
            </p:cNvPr>
            <p:cNvGrpSpPr>
              <a:grpSpLocks/>
            </p:cNvGrpSpPr>
            <p:nvPr/>
          </p:nvGrpSpPr>
          <p:grpSpPr bwMode="auto">
            <a:xfrm rot="8530161">
              <a:off x="1064" y="2256"/>
              <a:ext cx="91" cy="454"/>
              <a:chOff x="1882" y="1706"/>
              <a:chExt cx="91" cy="454"/>
            </a:xfrm>
          </p:grpSpPr>
          <p:sp>
            <p:nvSpPr>
              <p:cNvPr id="7357" name="AutoShape 348">
                <a:extLst>
                  <a:ext uri="{FF2B5EF4-FFF2-40B4-BE49-F238E27FC236}">
                    <a16:creationId xmlns:a16="http://schemas.microsoft.com/office/drawing/2014/main" id="{497E3401-DAB4-4006-9F05-E75F4F6204A1}"/>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58" name="AutoShape 349">
                <a:extLst>
                  <a:ext uri="{FF2B5EF4-FFF2-40B4-BE49-F238E27FC236}">
                    <a16:creationId xmlns:a16="http://schemas.microsoft.com/office/drawing/2014/main" id="{45196537-9388-45DD-8F73-BD9D8AA2949B}"/>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56" name="Oval 350">
              <a:extLst>
                <a:ext uri="{FF2B5EF4-FFF2-40B4-BE49-F238E27FC236}">
                  <a16:creationId xmlns:a16="http://schemas.microsoft.com/office/drawing/2014/main" id="{3344CECA-E841-45D0-A711-A933326C4E77}"/>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aphicFrame>
        <p:nvGraphicFramePr>
          <p:cNvPr id="68" name="Object 351">
            <a:extLst>
              <a:ext uri="{FF2B5EF4-FFF2-40B4-BE49-F238E27FC236}">
                <a16:creationId xmlns:a16="http://schemas.microsoft.com/office/drawing/2014/main" id="{6BC962FD-BF58-4D68-8D1A-BF1C7727F528}"/>
              </a:ext>
            </a:extLst>
          </p:cNvPr>
          <p:cNvGraphicFramePr>
            <a:graphicFrameLocks noChangeAspect="1"/>
          </p:cNvGraphicFramePr>
          <p:nvPr/>
        </p:nvGraphicFramePr>
        <p:xfrm>
          <a:off x="6551613" y="4832350"/>
          <a:ext cx="1908175" cy="539750"/>
        </p:xfrm>
        <a:graphic>
          <a:graphicData uri="http://schemas.openxmlformats.org/presentationml/2006/ole">
            <mc:AlternateContent xmlns:mc="http://schemas.openxmlformats.org/markup-compatibility/2006">
              <mc:Choice xmlns:v="urn:schemas-microsoft-com:vml" Requires="v">
                <p:oleObj spid="_x0000_s7409" name="Clip" r:id="rId7" imgW="6545263" imgH="1706563" progId="MS_ClipArt_Gallery.2">
                  <p:embed/>
                </p:oleObj>
              </mc:Choice>
              <mc:Fallback>
                <p:oleObj name="Clip" r:id="rId7" imgW="6545263" imgH="1706563" progId="MS_ClipArt_Gallery.2">
                  <p:embed/>
                  <p:pic>
                    <p:nvPicPr>
                      <p:cNvPr id="0" name="Object 3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1613" y="4832350"/>
                        <a:ext cx="190817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9" name="Group 352">
            <a:extLst>
              <a:ext uri="{FF2B5EF4-FFF2-40B4-BE49-F238E27FC236}">
                <a16:creationId xmlns:a16="http://schemas.microsoft.com/office/drawing/2014/main" id="{FA18D7BA-39AB-480C-9E3B-4A06F834884E}"/>
              </a:ext>
            </a:extLst>
          </p:cNvPr>
          <p:cNvGrpSpPr>
            <a:grpSpLocks/>
          </p:cNvGrpSpPr>
          <p:nvPr/>
        </p:nvGrpSpPr>
        <p:grpSpPr bwMode="auto">
          <a:xfrm>
            <a:off x="6727825" y="5072063"/>
            <a:ext cx="290513" cy="288925"/>
            <a:chOff x="793" y="2160"/>
            <a:chExt cx="636" cy="635"/>
          </a:xfrm>
        </p:grpSpPr>
        <p:sp>
          <p:nvSpPr>
            <p:cNvPr id="7343" name="Oval 353">
              <a:extLst>
                <a:ext uri="{FF2B5EF4-FFF2-40B4-BE49-F238E27FC236}">
                  <a16:creationId xmlns:a16="http://schemas.microsoft.com/office/drawing/2014/main" id="{A19317DF-4458-4187-AD48-F28DEAE3A36A}"/>
                </a:ext>
              </a:extLst>
            </p:cNvPr>
            <p:cNvSpPr>
              <a:spLocks noChangeArrowheads="1"/>
            </p:cNvSpPr>
            <p:nvPr/>
          </p:nvSpPr>
          <p:spPr bwMode="auto">
            <a:xfrm>
              <a:off x="793" y="2160"/>
              <a:ext cx="636" cy="635"/>
            </a:xfrm>
            <a:prstGeom prst="ellipse">
              <a:avLst/>
            </a:prstGeom>
            <a:solidFill>
              <a:schemeClr val="bg2"/>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44" name="Oval 354">
              <a:extLst>
                <a:ext uri="{FF2B5EF4-FFF2-40B4-BE49-F238E27FC236}">
                  <a16:creationId xmlns:a16="http://schemas.microsoft.com/office/drawing/2014/main" id="{3B3334A1-9713-4ED8-B4C3-85451B7F2C55}"/>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45" name="Group 355">
              <a:extLst>
                <a:ext uri="{FF2B5EF4-FFF2-40B4-BE49-F238E27FC236}">
                  <a16:creationId xmlns:a16="http://schemas.microsoft.com/office/drawing/2014/main" id="{DEECF36E-D90B-47B3-A27F-ECBCCA795966}"/>
                </a:ext>
              </a:extLst>
            </p:cNvPr>
            <p:cNvGrpSpPr>
              <a:grpSpLocks/>
            </p:cNvGrpSpPr>
            <p:nvPr/>
          </p:nvGrpSpPr>
          <p:grpSpPr bwMode="auto">
            <a:xfrm rot="3130161">
              <a:off x="1065" y="2256"/>
              <a:ext cx="91" cy="454"/>
              <a:chOff x="1882" y="1706"/>
              <a:chExt cx="91" cy="454"/>
            </a:xfrm>
          </p:grpSpPr>
          <p:sp>
            <p:nvSpPr>
              <p:cNvPr id="7350" name="AutoShape 356">
                <a:extLst>
                  <a:ext uri="{FF2B5EF4-FFF2-40B4-BE49-F238E27FC236}">
                    <a16:creationId xmlns:a16="http://schemas.microsoft.com/office/drawing/2014/main" id="{F60F4484-E0BC-4FBD-AA71-226751198B94}"/>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51" name="AutoShape 357">
                <a:extLst>
                  <a:ext uri="{FF2B5EF4-FFF2-40B4-BE49-F238E27FC236}">
                    <a16:creationId xmlns:a16="http://schemas.microsoft.com/office/drawing/2014/main" id="{B0C000A8-D23F-4BF9-AD86-8BF9B495BC16}"/>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346" name="Group 358">
              <a:extLst>
                <a:ext uri="{FF2B5EF4-FFF2-40B4-BE49-F238E27FC236}">
                  <a16:creationId xmlns:a16="http://schemas.microsoft.com/office/drawing/2014/main" id="{0429B37F-00DF-4ADE-8F47-A791ABFA41C3}"/>
                </a:ext>
              </a:extLst>
            </p:cNvPr>
            <p:cNvGrpSpPr>
              <a:grpSpLocks/>
            </p:cNvGrpSpPr>
            <p:nvPr/>
          </p:nvGrpSpPr>
          <p:grpSpPr bwMode="auto">
            <a:xfrm rot="8530161">
              <a:off x="1064" y="2256"/>
              <a:ext cx="91" cy="454"/>
              <a:chOff x="1882" y="1706"/>
              <a:chExt cx="91" cy="454"/>
            </a:xfrm>
          </p:grpSpPr>
          <p:sp>
            <p:nvSpPr>
              <p:cNvPr id="7348" name="AutoShape 359">
                <a:extLst>
                  <a:ext uri="{FF2B5EF4-FFF2-40B4-BE49-F238E27FC236}">
                    <a16:creationId xmlns:a16="http://schemas.microsoft.com/office/drawing/2014/main" id="{799B14E9-F6B1-43A2-B416-85C69D48DEA0}"/>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49" name="AutoShape 360">
                <a:extLst>
                  <a:ext uri="{FF2B5EF4-FFF2-40B4-BE49-F238E27FC236}">
                    <a16:creationId xmlns:a16="http://schemas.microsoft.com/office/drawing/2014/main" id="{CA2679CA-BE4C-41E9-9DA5-37D536FA874A}"/>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47" name="Oval 361">
              <a:extLst>
                <a:ext uri="{FF2B5EF4-FFF2-40B4-BE49-F238E27FC236}">
                  <a16:creationId xmlns:a16="http://schemas.microsoft.com/office/drawing/2014/main" id="{5B5852E3-5959-4859-A075-C8A5DC1F7F75}"/>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9" name="Group 362">
            <a:extLst>
              <a:ext uri="{FF2B5EF4-FFF2-40B4-BE49-F238E27FC236}">
                <a16:creationId xmlns:a16="http://schemas.microsoft.com/office/drawing/2014/main" id="{034C67CD-F918-4348-B061-FEAD6D752C83}"/>
              </a:ext>
            </a:extLst>
          </p:cNvPr>
          <p:cNvGrpSpPr>
            <a:grpSpLocks/>
          </p:cNvGrpSpPr>
          <p:nvPr/>
        </p:nvGrpSpPr>
        <p:grpSpPr bwMode="auto">
          <a:xfrm>
            <a:off x="7883525" y="5064125"/>
            <a:ext cx="288925" cy="287338"/>
            <a:chOff x="793" y="2160"/>
            <a:chExt cx="636" cy="635"/>
          </a:xfrm>
        </p:grpSpPr>
        <p:sp>
          <p:nvSpPr>
            <p:cNvPr id="7334" name="Oval 363">
              <a:extLst>
                <a:ext uri="{FF2B5EF4-FFF2-40B4-BE49-F238E27FC236}">
                  <a16:creationId xmlns:a16="http://schemas.microsoft.com/office/drawing/2014/main" id="{41DCEF56-BE5F-4078-9BC4-8A123A84639C}"/>
                </a:ext>
              </a:extLst>
            </p:cNvPr>
            <p:cNvSpPr>
              <a:spLocks noChangeArrowheads="1"/>
            </p:cNvSpPr>
            <p:nvPr/>
          </p:nvSpPr>
          <p:spPr bwMode="auto">
            <a:xfrm>
              <a:off x="793" y="2160"/>
              <a:ext cx="636" cy="635"/>
            </a:xfrm>
            <a:prstGeom prst="ellipse">
              <a:avLst/>
            </a:prstGeom>
            <a:solidFill>
              <a:srgbClr val="333333"/>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35" name="Oval 364">
              <a:extLst>
                <a:ext uri="{FF2B5EF4-FFF2-40B4-BE49-F238E27FC236}">
                  <a16:creationId xmlns:a16="http://schemas.microsoft.com/office/drawing/2014/main" id="{FBA503EC-30AD-45F5-896A-FA00B3F4F431}"/>
                </a:ext>
              </a:extLst>
            </p:cNvPr>
            <p:cNvSpPr>
              <a:spLocks noChangeArrowheads="1"/>
            </p:cNvSpPr>
            <p:nvPr/>
          </p:nvSpPr>
          <p:spPr bwMode="auto">
            <a:xfrm rot="3130161">
              <a:off x="884" y="2256"/>
              <a:ext cx="453" cy="454"/>
            </a:xfrm>
            <a:prstGeom prst="ellipse">
              <a:avLst/>
            </a:prstGeom>
            <a:solidFill>
              <a:srgbClr val="DDDDDD"/>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336" name="Group 365">
              <a:extLst>
                <a:ext uri="{FF2B5EF4-FFF2-40B4-BE49-F238E27FC236}">
                  <a16:creationId xmlns:a16="http://schemas.microsoft.com/office/drawing/2014/main" id="{0E2B6EB1-7DA5-44A2-9930-75321A1B943E}"/>
                </a:ext>
              </a:extLst>
            </p:cNvPr>
            <p:cNvGrpSpPr>
              <a:grpSpLocks/>
            </p:cNvGrpSpPr>
            <p:nvPr/>
          </p:nvGrpSpPr>
          <p:grpSpPr bwMode="auto">
            <a:xfrm rot="3130161">
              <a:off x="1065" y="2256"/>
              <a:ext cx="91" cy="454"/>
              <a:chOff x="1882" y="1706"/>
              <a:chExt cx="91" cy="454"/>
            </a:xfrm>
          </p:grpSpPr>
          <p:sp>
            <p:nvSpPr>
              <p:cNvPr id="7341" name="AutoShape 366">
                <a:extLst>
                  <a:ext uri="{FF2B5EF4-FFF2-40B4-BE49-F238E27FC236}">
                    <a16:creationId xmlns:a16="http://schemas.microsoft.com/office/drawing/2014/main" id="{95601A92-5EAB-4A4C-B245-CF4D6C4B1C46}"/>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42" name="AutoShape 367">
                <a:extLst>
                  <a:ext uri="{FF2B5EF4-FFF2-40B4-BE49-F238E27FC236}">
                    <a16:creationId xmlns:a16="http://schemas.microsoft.com/office/drawing/2014/main" id="{6ACFBB31-2BC0-4A6A-9D94-EDB941726ACD}"/>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337" name="Group 368">
              <a:extLst>
                <a:ext uri="{FF2B5EF4-FFF2-40B4-BE49-F238E27FC236}">
                  <a16:creationId xmlns:a16="http://schemas.microsoft.com/office/drawing/2014/main" id="{ACC0271C-7062-4F47-8D87-C0AF7A5BAD76}"/>
                </a:ext>
              </a:extLst>
            </p:cNvPr>
            <p:cNvGrpSpPr>
              <a:grpSpLocks/>
            </p:cNvGrpSpPr>
            <p:nvPr/>
          </p:nvGrpSpPr>
          <p:grpSpPr bwMode="auto">
            <a:xfrm rot="8530161">
              <a:off x="1064" y="2256"/>
              <a:ext cx="91" cy="454"/>
              <a:chOff x="1882" y="1706"/>
              <a:chExt cx="91" cy="454"/>
            </a:xfrm>
          </p:grpSpPr>
          <p:sp>
            <p:nvSpPr>
              <p:cNvPr id="7339" name="AutoShape 369">
                <a:extLst>
                  <a:ext uri="{FF2B5EF4-FFF2-40B4-BE49-F238E27FC236}">
                    <a16:creationId xmlns:a16="http://schemas.microsoft.com/office/drawing/2014/main" id="{BBB32694-CF6C-42DF-BF77-69D39AEF7C89}"/>
                  </a:ext>
                </a:extLst>
              </p:cNvPr>
              <p:cNvSpPr>
                <a:spLocks noChangeArrowheads="1"/>
              </p:cNvSpPr>
              <p:nvPr/>
            </p:nvSpPr>
            <p:spPr bwMode="auto">
              <a:xfrm>
                <a:off x="1882" y="1933"/>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40" name="AutoShape 370">
                <a:extLst>
                  <a:ext uri="{FF2B5EF4-FFF2-40B4-BE49-F238E27FC236}">
                    <a16:creationId xmlns:a16="http://schemas.microsoft.com/office/drawing/2014/main" id="{20F6684A-9A59-4A32-9EFE-BCFD3334B278}"/>
                  </a:ext>
                </a:extLst>
              </p:cNvPr>
              <p:cNvSpPr>
                <a:spLocks noChangeArrowheads="1"/>
              </p:cNvSpPr>
              <p:nvPr/>
            </p:nvSpPr>
            <p:spPr bwMode="auto">
              <a:xfrm flipV="1">
                <a:off x="1882" y="1706"/>
                <a:ext cx="91" cy="227"/>
              </a:xfrm>
              <a:prstGeom prst="triangle">
                <a:avLst>
                  <a:gd name="adj" fmla="val 50000"/>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38" name="Oval 371">
              <a:extLst>
                <a:ext uri="{FF2B5EF4-FFF2-40B4-BE49-F238E27FC236}">
                  <a16:creationId xmlns:a16="http://schemas.microsoft.com/office/drawing/2014/main" id="{C49F7B13-D4A8-4935-842C-439858A4C8D8}"/>
                </a:ext>
              </a:extLst>
            </p:cNvPr>
            <p:cNvSpPr>
              <a:spLocks noChangeArrowheads="1"/>
            </p:cNvSpPr>
            <p:nvPr/>
          </p:nvSpPr>
          <p:spPr bwMode="auto">
            <a:xfrm rot="3130161">
              <a:off x="1064" y="2437"/>
              <a:ext cx="91" cy="91"/>
            </a:xfrm>
            <a:prstGeom prst="ellipse">
              <a:avLst/>
            </a:prstGeom>
            <a:solidFill>
              <a:srgbClr val="3333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9" name="Rectangle 245">
            <a:extLst>
              <a:ext uri="{FF2B5EF4-FFF2-40B4-BE49-F238E27FC236}">
                <a16:creationId xmlns:a16="http://schemas.microsoft.com/office/drawing/2014/main" id="{4F8D14D6-8D2F-4B20-94BB-EE979A152069}"/>
              </a:ext>
            </a:extLst>
          </p:cNvPr>
          <p:cNvSpPr>
            <a:spLocks noChangeArrowheads="1"/>
          </p:cNvSpPr>
          <p:nvPr/>
        </p:nvSpPr>
        <p:spPr bwMode="auto">
          <a:xfrm>
            <a:off x="323850" y="6056313"/>
            <a:ext cx="3168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7C80"/>
                </a:solidFill>
              </a:rPr>
              <a:t>The car continues to be in uniform motion……</a:t>
            </a:r>
          </a:p>
        </p:txBody>
      </p:sp>
      <p:sp>
        <p:nvSpPr>
          <p:cNvPr id="90" name="Rectangle 246">
            <a:extLst>
              <a:ext uri="{FF2B5EF4-FFF2-40B4-BE49-F238E27FC236}">
                <a16:creationId xmlns:a16="http://schemas.microsoft.com/office/drawing/2014/main" id="{26A00B4E-1EFE-43D7-BDAA-E1ADC50F208F}"/>
              </a:ext>
            </a:extLst>
          </p:cNvPr>
          <p:cNvSpPr>
            <a:spLocks noChangeArrowheads="1"/>
          </p:cNvSpPr>
          <p:nvPr/>
        </p:nvSpPr>
        <p:spPr bwMode="auto">
          <a:xfrm>
            <a:off x="5508625" y="6056313"/>
            <a:ext cx="3455988"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66CCFF"/>
                </a:solidFill>
              </a:rPr>
              <a:t>in the absence of an external force.</a:t>
            </a:r>
          </a:p>
        </p:txBody>
      </p:sp>
      <p:grpSp>
        <p:nvGrpSpPr>
          <p:cNvPr id="91" name="Group 99">
            <a:extLst>
              <a:ext uri="{FF2B5EF4-FFF2-40B4-BE49-F238E27FC236}">
                <a16:creationId xmlns:a16="http://schemas.microsoft.com/office/drawing/2014/main" id="{6469E530-2431-4651-BD3F-22BEEABFC087}"/>
              </a:ext>
            </a:extLst>
          </p:cNvPr>
          <p:cNvGrpSpPr>
            <a:grpSpLocks/>
          </p:cNvGrpSpPr>
          <p:nvPr/>
        </p:nvGrpSpPr>
        <p:grpSpPr bwMode="auto">
          <a:xfrm>
            <a:off x="3994150" y="574675"/>
            <a:ext cx="4608513" cy="2016125"/>
            <a:chOff x="1564" y="890"/>
            <a:chExt cx="2269" cy="1270"/>
          </a:xfrm>
        </p:grpSpPr>
        <p:sp>
          <p:nvSpPr>
            <p:cNvPr id="7329" name="Rectangle 100">
              <a:extLst>
                <a:ext uri="{FF2B5EF4-FFF2-40B4-BE49-F238E27FC236}">
                  <a16:creationId xmlns:a16="http://schemas.microsoft.com/office/drawing/2014/main" id="{A3EBA013-AF1E-41EF-A633-D6F181121F37}"/>
                </a:ext>
              </a:extLst>
            </p:cNvPr>
            <p:cNvSpPr>
              <a:spLocks noChangeArrowheads="1"/>
            </p:cNvSpPr>
            <p:nvPr/>
          </p:nvSpPr>
          <p:spPr bwMode="auto">
            <a:xfrm>
              <a:off x="2018" y="981"/>
              <a:ext cx="46" cy="952"/>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30" name="Rectangle 101">
              <a:extLst>
                <a:ext uri="{FF2B5EF4-FFF2-40B4-BE49-F238E27FC236}">
                  <a16:creationId xmlns:a16="http://schemas.microsoft.com/office/drawing/2014/main" id="{879CE090-B4DE-4BE3-90EB-0B5C733CB26B}"/>
                </a:ext>
              </a:extLst>
            </p:cNvPr>
            <p:cNvSpPr>
              <a:spLocks noChangeArrowheads="1"/>
            </p:cNvSpPr>
            <p:nvPr/>
          </p:nvSpPr>
          <p:spPr bwMode="auto">
            <a:xfrm>
              <a:off x="1701" y="1207"/>
              <a:ext cx="45" cy="953"/>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31" name="Rectangle 102">
              <a:extLst>
                <a:ext uri="{FF2B5EF4-FFF2-40B4-BE49-F238E27FC236}">
                  <a16:creationId xmlns:a16="http://schemas.microsoft.com/office/drawing/2014/main" id="{4716E993-288E-4E01-ACE2-C62F07C4D389}"/>
                </a:ext>
              </a:extLst>
            </p:cNvPr>
            <p:cNvSpPr>
              <a:spLocks noChangeArrowheads="1"/>
            </p:cNvSpPr>
            <p:nvPr/>
          </p:nvSpPr>
          <p:spPr bwMode="auto">
            <a:xfrm>
              <a:off x="3243" y="890"/>
              <a:ext cx="45" cy="1043"/>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32" name="Rectangle 103">
              <a:extLst>
                <a:ext uri="{FF2B5EF4-FFF2-40B4-BE49-F238E27FC236}">
                  <a16:creationId xmlns:a16="http://schemas.microsoft.com/office/drawing/2014/main" id="{C8D313EF-B2BD-4CC1-B248-DDC7A92BE614}"/>
                </a:ext>
              </a:extLst>
            </p:cNvPr>
            <p:cNvSpPr>
              <a:spLocks noChangeArrowheads="1"/>
            </p:cNvSpPr>
            <p:nvPr/>
          </p:nvSpPr>
          <p:spPr bwMode="auto">
            <a:xfrm>
              <a:off x="3561" y="1207"/>
              <a:ext cx="45" cy="953"/>
            </a:xfrm>
            <a:prstGeom prst="rect">
              <a:avLst/>
            </a:prstGeom>
            <a:gradFill rotWithShape="1">
              <a:gsLst>
                <a:gs pos="0">
                  <a:srgbClr val="CC6600"/>
                </a:gs>
                <a:gs pos="100000">
                  <a:srgbClr val="FF9933"/>
                </a:gs>
              </a:gsLst>
              <a:lin ang="5400000" scaled="1"/>
            </a:gradFill>
            <a:ln w="9525">
              <a:miter lim="800000"/>
              <a:headEnd/>
              <a:tailEnd/>
            </a:ln>
            <a:effectLst/>
            <a:scene3d>
              <a:camera prst="legacyObliqueTopRight"/>
              <a:lightRig rig="legacyFlat2" dir="t"/>
            </a:scene3d>
            <a:sp3d extrusionH="1635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33" name="Rectangle 104">
              <a:extLst>
                <a:ext uri="{FF2B5EF4-FFF2-40B4-BE49-F238E27FC236}">
                  <a16:creationId xmlns:a16="http://schemas.microsoft.com/office/drawing/2014/main" id="{B12D8114-5097-499C-8C18-65C8406198B8}"/>
                </a:ext>
              </a:extLst>
            </p:cNvPr>
            <p:cNvSpPr>
              <a:spLocks noChangeArrowheads="1"/>
            </p:cNvSpPr>
            <p:nvPr/>
          </p:nvSpPr>
          <p:spPr bwMode="auto">
            <a:xfrm>
              <a:off x="1564" y="1162"/>
              <a:ext cx="2269" cy="45"/>
            </a:xfrm>
            <a:prstGeom prst="rect">
              <a:avLst/>
            </a:prstGeom>
            <a:gradFill rotWithShape="1">
              <a:gsLst>
                <a:gs pos="0">
                  <a:srgbClr val="CC6600"/>
                </a:gs>
                <a:gs pos="50000">
                  <a:srgbClr val="FF9933"/>
                </a:gs>
                <a:gs pos="100000">
                  <a:srgbClr val="CC6600"/>
                </a:gs>
              </a:gsLst>
              <a:lin ang="5400000" scaled="1"/>
            </a:gradFill>
            <a:ln w="9525">
              <a:miter lim="800000"/>
              <a:headEnd/>
              <a:tailEnd/>
            </a:ln>
            <a:effectLst/>
            <a:scene3d>
              <a:camera prst="legacyPerspectiveTop"/>
              <a:lightRig rig="legacyFlat2" dir="t"/>
            </a:scene3d>
            <a:sp3d extrusionH="63230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97" name="Group 105">
            <a:extLst>
              <a:ext uri="{FF2B5EF4-FFF2-40B4-BE49-F238E27FC236}">
                <a16:creationId xmlns:a16="http://schemas.microsoft.com/office/drawing/2014/main" id="{A1BC1743-B41E-49B3-9271-EA95C13CC81C}"/>
              </a:ext>
            </a:extLst>
          </p:cNvPr>
          <p:cNvGrpSpPr>
            <a:grpSpLocks/>
          </p:cNvGrpSpPr>
          <p:nvPr/>
        </p:nvGrpSpPr>
        <p:grpSpPr bwMode="auto">
          <a:xfrm>
            <a:off x="3570288" y="414338"/>
            <a:ext cx="1893887" cy="403225"/>
            <a:chOff x="521" y="667"/>
            <a:chExt cx="1193" cy="254"/>
          </a:xfrm>
        </p:grpSpPr>
        <p:grpSp>
          <p:nvGrpSpPr>
            <p:cNvPr id="7288" name="Group 106">
              <a:extLst>
                <a:ext uri="{FF2B5EF4-FFF2-40B4-BE49-F238E27FC236}">
                  <a16:creationId xmlns:a16="http://schemas.microsoft.com/office/drawing/2014/main" id="{5B9412C4-BEF1-4E6B-9347-20F6F36C7EC0}"/>
                </a:ext>
              </a:extLst>
            </p:cNvPr>
            <p:cNvGrpSpPr>
              <a:grpSpLocks/>
            </p:cNvGrpSpPr>
            <p:nvPr/>
          </p:nvGrpSpPr>
          <p:grpSpPr bwMode="auto">
            <a:xfrm>
              <a:off x="566" y="667"/>
              <a:ext cx="1148" cy="254"/>
              <a:chOff x="566" y="667"/>
              <a:chExt cx="1148" cy="254"/>
            </a:xfrm>
          </p:grpSpPr>
          <p:grpSp>
            <p:nvGrpSpPr>
              <p:cNvPr id="7290" name="Group 107">
                <a:extLst>
                  <a:ext uri="{FF2B5EF4-FFF2-40B4-BE49-F238E27FC236}">
                    <a16:creationId xmlns:a16="http://schemas.microsoft.com/office/drawing/2014/main" id="{891F64A2-BBC3-4AEF-B055-FDCEDE5A8528}"/>
                  </a:ext>
                </a:extLst>
              </p:cNvPr>
              <p:cNvGrpSpPr>
                <a:grpSpLocks/>
              </p:cNvGrpSpPr>
              <p:nvPr/>
            </p:nvGrpSpPr>
            <p:grpSpPr bwMode="auto">
              <a:xfrm flipH="1" flipV="1">
                <a:off x="988" y="856"/>
                <a:ext cx="191" cy="45"/>
                <a:chOff x="3224" y="1489"/>
                <a:chExt cx="191" cy="45"/>
              </a:xfrm>
            </p:grpSpPr>
            <p:sp>
              <p:nvSpPr>
                <p:cNvPr id="7327" name="AutoShape 108">
                  <a:extLst>
                    <a:ext uri="{FF2B5EF4-FFF2-40B4-BE49-F238E27FC236}">
                      <a16:creationId xmlns:a16="http://schemas.microsoft.com/office/drawing/2014/main" id="{A2F49187-E3AC-46D1-9808-B234B12F7413}"/>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28" name="Oval 109">
                  <a:extLst>
                    <a:ext uri="{FF2B5EF4-FFF2-40B4-BE49-F238E27FC236}">
                      <a16:creationId xmlns:a16="http://schemas.microsoft.com/office/drawing/2014/main" id="{DF6FFE77-E73B-4030-91D6-FEDC083E2E2B}"/>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291" name="Group 110">
                <a:extLst>
                  <a:ext uri="{FF2B5EF4-FFF2-40B4-BE49-F238E27FC236}">
                    <a16:creationId xmlns:a16="http://schemas.microsoft.com/office/drawing/2014/main" id="{BE37E38D-1621-4E97-9FB5-B2D771371ED1}"/>
                  </a:ext>
                </a:extLst>
              </p:cNvPr>
              <p:cNvGrpSpPr>
                <a:grpSpLocks/>
              </p:cNvGrpSpPr>
              <p:nvPr/>
            </p:nvGrpSpPr>
            <p:grpSpPr bwMode="auto">
              <a:xfrm rot="298185" flipH="1" flipV="1">
                <a:off x="1015" y="749"/>
                <a:ext cx="246" cy="46"/>
                <a:chOff x="411" y="1026"/>
                <a:chExt cx="246" cy="46"/>
              </a:xfrm>
            </p:grpSpPr>
            <p:sp>
              <p:nvSpPr>
                <p:cNvPr id="7325" name="AutoShape 111">
                  <a:extLst>
                    <a:ext uri="{FF2B5EF4-FFF2-40B4-BE49-F238E27FC236}">
                      <a16:creationId xmlns:a16="http://schemas.microsoft.com/office/drawing/2014/main" id="{EBC28188-4BBC-47CF-8039-77CBE80AB2F7}"/>
                    </a:ext>
                  </a:extLst>
                </p:cNvPr>
                <p:cNvSpPr>
                  <a:spLocks noChangeArrowheads="1"/>
                </p:cNvSpPr>
                <p:nvPr/>
              </p:nvSpPr>
              <p:spPr bwMode="auto">
                <a:xfrm rot="5400000" flipH="1" flipV="1">
                  <a:off x="511" y="926"/>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26" name="Oval 112">
                  <a:extLst>
                    <a:ext uri="{FF2B5EF4-FFF2-40B4-BE49-F238E27FC236}">
                      <a16:creationId xmlns:a16="http://schemas.microsoft.com/office/drawing/2014/main" id="{873E636C-2670-416E-821A-E4B17EBDCA96}"/>
                    </a:ext>
                  </a:extLst>
                </p:cNvPr>
                <p:cNvSpPr>
                  <a:spLocks noChangeArrowheads="1"/>
                </p:cNvSpPr>
                <p:nvPr/>
              </p:nvSpPr>
              <p:spPr bwMode="auto">
                <a:xfrm flipH="1" flipV="1">
                  <a:off x="411" y="1026"/>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292" name="Group 113">
                <a:extLst>
                  <a:ext uri="{FF2B5EF4-FFF2-40B4-BE49-F238E27FC236}">
                    <a16:creationId xmlns:a16="http://schemas.microsoft.com/office/drawing/2014/main" id="{EA81F2CB-F3A3-49DF-A296-3B9713E32CBE}"/>
                  </a:ext>
                </a:extLst>
              </p:cNvPr>
              <p:cNvGrpSpPr>
                <a:grpSpLocks/>
              </p:cNvGrpSpPr>
              <p:nvPr/>
            </p:nvGrpSpPr>
            <p:grpSpPr bwMode="auto">
              <a:xfrm flipH="1" flipV="1">
                <a:off x="997" y="820"/>
                <a:ext cx="272" cy="46"/>
                <a:chOff x="385" y="935"/>
                <a:chExt cx="272" cy="46"/>
              </a:xfrm>
            </p:grpSpPr>
            <p:sp>
              <p:nvSpPr>
                <p:cNvPr id="7323" name="AutoShape 114">
                  <a:extLst>
                    <a:ext uri="{FF2B5EF4-FFF2-40B4-BE49-F238E27FC236}">
                      <a16:creationId xmlns:a16="http://schemas.microsoft.com/office/drawing/2014/main" id="{4E492DB3-371C-44DC-A2EF-DFE0705DC975}"/>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24" name="Oval 115">
                  <a:extLst>
                    <a:ext uri="{FF2B5EF4-FFF2-40B4-BE49-F238E27FC236}">
                      <a16:creationId xmlns:a16="http://schemas.microsoft.com/office/drawing/2014/main" id="{14528118-5D46-48AE-B60F-15235EA210DE}"/>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293" name="Group 116">
                <a:extLst>
                  <a:ext uri="{FF2B5EF4-FFF2-40B4-BE49-F238E27FC236}">
                    <a16:creationId xmlns:a16="http://schemas.microsoft.com/office/drawing/2014/main" id="{8CDB7513-2CA3-44EC-9ACB-5548E45EFB84}"/>
                  </a:ext>
                </a:extLst>
              </p:cNvPr>
              <p:cNvGrpSpPr>
                <a:grpSpLocks/>
              </p:cNvGrpSpPr>
              <p:nvPr/>
            </p:nvGrpSpPr>
            <p:grpSpPr bwMode="auto">
              <a:xfrm flipH="1" flipV="1">
                <a:off x="1006" y="784"/>
                <a:ext cx="290" cy="46"/>
                <a:chOff x="2163" y="981"/>
                <a:chExt cx="290" cy="46"/>
              </a:xfrm>
            </p:grpSpPr>
            <p:sp>
              <p:nvSpPr>
                <p:cNvPr id="7321" name="AutoShape 117">
                  <a:extLst>
                    <a:ext uri="{FF2B5EF4-FFF2-40B4-BE49-F238E27FC236}">
                      <a16:creationId xmlns:a16="http://schemas.microsoft.com/office/drawing/2014/main" id="{7F9B15A7-FEA8-48D6-8C9A-5E2561ADC8D1}"/>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22" name="Oval 118">
                  <a:extLst>
                    <a:ext uri="{FF2B5EF4-FFF2-40B4-BE49-F238E27FC236}">
                      <a16:creationId xmlns:a16="http://schemas.microsoft.com/office/drawing/2014/main" id="{47240AB5-2A35-4048-87A6-FD0B242919D6}"/>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294" name="AutoShape 119">
                <a:extLst>
                  <a:ext uri="{FF2B5EF4-FFF2-40B4-BE49-F238E27FC236}">
                    <a16:creationId xmlns:a16="http://schemas.microsoft.com/office/drawing/2014/main" id="{B07B9C0D-2FD5-41BC-A05D-777373AEFB44}"/>
                  </a:ext>
                </a:extLst>
              </p:cNvPr>
              <p:cNvSpPr>
                <a:spLocks noChangeArrowheads="1"/>
              </p:cNvSpPr>
              <p:nvPr/>
            </p:nvSpPr>
            <p:spPr bwMode="auto">
              <a:xfrm rot="20008460" flipH="1">
                <a:off x="847" y="810"/>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95" name="Rectangle 120">
                <a:extLst>
                  <a:ext uri="{FF2B5EF4-FFF2-40B4-BE49-F238E27FC236}">
                    <a16:creationId xmlns:a16="http://schemas.microsoft.com/office/drawing/2014/main" id="{78B05DC6-B6DD-4E6B-AFFD-2E438E23EA8C}"/>
                  </a:ext>
                </a:extLst>
              </p:cNvPr>
              <p:cNvSpPr>
                <a:spLocks noChangeArrowheads="1"/>
              </p:cNvSpPr>
              <p:nvPr/>
            </p:nvSpPr>
            <p:spPr bwMode="auto">
              <a:xfrm rot="21543913" flipH="1">
                <a:off x="662" y="712"/>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96" name="Rectangle 121">
                <a:extLst>
                  <a:ext uri="{FF2B5EF4-FFF2-40B4-BE49-F238E27FC236}">
                    <a16:creationId xmlns:a16="http://schemas.microsoft.com/office/drawing/2014/main" id="{AFD930EC-68AC-4015-9C1B-92367697E5C9}"/>
                  </a:ext>
                </a:extLst>
              </p:cNvPr>
              <p:cNvSpPr>
                <a:spLocks noChangeArrowheads="1"/>
              </p:cNvSpPr>
              <p:nvPr/>
            </p:nvSpPr>
            <p:spPr bwMode="auto">
              <a:xfrm flipH="1">
                <a:off x="625" y="749"/>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97" name="AutoShape 122">
                <a:extLst>
                  <a:ext uri="{FF2B5EF4-FFF2-40B4-BE49-F238E27FC236}">
                    <a16:creationId xmlns:a16="http://schemas.microsoft.com/office/drawing/2014/main" id="{40B21410-4DDD-46BB-BC47-C61A1C79F5EF}"/>
                  </a:ext>
                </a:extLst>
              </p:cNvPr>
              <p:cNvSpPr>
                <a:spLocks noChangeArrowheads="1"/>
              </p:cNvSpPr>
              <p:nvPr/>
            </p:nvSpPr>
            <p:spPr bwMode="auto">
              <a:xfrm rot="5400000" flipH="1" flipV="1">
                <a:off x="903" y="710"/>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98" name="Rectangle 123">
                <a:extLst>
                  <a:ext uri="{FF2B5EF4-FFF2-40B4-BE49-F238E27FC236}">
                    <a16:creationId xmlns:a16="http://schemas.microsoft.com/office/drawing/2014/main" id="{3352925B-87E8-454B-AFA1-78204ADE0D78}"/>
                  </a:ext>
                </a:extLst>
              </p:cNvPr>
              <p:cNvSpPr>
                <a:spLocks noChangeArrowheads="1"/>
              </p:cNvSpPr>
              <p:nvPr/>
            </p:nvSpPr>
            <p:spPr bwMode="auto">
              <a:xfrm rot="134850" flipH="1">
                <a:off x="670" y="775"/>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299" name="Group 124">
                <a:extLst>
                  <a:ext uri="{FF2B5EF4-FFF2-40B4-BE49-F238E27FC236}">
                    <a16:creationId xmlns:a16="http://schemas.microsoft.com/office/drawing/2014/main" id="{FB6DA40F-8715-4B36-8D83-2B604A00A66A}"/>
                  </a:ext>
                </a:extLst>
              </p:cNvPr>
              <p:cNvGrpSpPr>
                <a:grpSpLocks/>
              </p:cNvGrpSpPr>
              <p:nvPr/>
            </p:nvGrpSpPr>
            <p:grpSpPr bwMode="auto">
              <a:xfrm flipH="1">
                <a:off x="566" y="667"/>
                <a:ext cx="557" cy="91"/>
                <a:chOff x="1681" y="799"/>
                <a:chExt cx="594" cy="91"/>
              </a:xfrm>
            </p:grpSpPr>
            <p:sp>
              <p:nvSpPr>
                <p:cNvPr id="7308" name="Freeform 125">
                  <a:extLst>
                    <a:ext uri="{FF2B5EF4-FFF2-40B4-BE49-F238E27FC236}">
                      <a16:creationId xmlns:a16="http://schemas.microsoft.com/office/drawing/2014/main" id="{5A6D77DA-B46B-46A4-8384-46C02DEE6023}"/>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309" name="Group 126">
                  <a:extLst>
                    <a:ext uri="{FF2B5EF4-FFF2-40B4-BE49-F238E27FC236}">
                      <a16:creationId xmlns:a16="http://schemas.microsoft.com/office/drawing/2014/main" id="{1C3E69E7-F528-4C87-9BAD-7B02FFC8487F}"/>
                    </a:ext>
                  </a:extLst>
                </p:cNvPr>
                <p:cNvGrpSpPr>
                  <a:grpSpLocks/>
                </p:cNvGrpSpPr>
                <p:nvPr/>
              </p:nvGrpSpPr>
              <p:grpSpPr bwMode="auto">
                <a:xfrm>
                  <a:off x="1681" y="799"/>
                  <a:ext cx="282" cy="91"/>
                  <a:chOff x="1701" y="572"/>
                  <a:chExt cx="358" cy="132"/>
                </a:xfrm>
              </p:grpSpPr>
              <p:grpSp>
                <p:nvGrpSpPr>
                  <p:cNvPr id="7312" name="Group 127">
                    <a:extLst>
                      <a:ext uri="{FF2B5EF4-FFF2-40B4-BE49-F238E27FC236}">
                        <a16:creationId xmlns:a16="http://schemas.microsoft.com/office/drawing/2014/main" id="{6B95E40F-9020-41CE-8859-EA4F646B6EEE}"/>
                      </a:ext>
                    </a:extLst>
                  </p:cNvPr>
                  <p:cNvGrpSpPr>
                    <a:grpSpLocks/>
                  </p:cNvGrpSpPr>
                  <p:nvPr/>
                </p:nvGrpSpPr>
                <p:grpSpPr bwMode="auto">
                  <a:xfrm>
                    <a:off x="1701" y="572"/>
                    <a:ext cx="358" cy="132"/>
                    <a:chOff x="1676" y="663"/>
                    <a:chExt cx="358" cy="132"/>
                  </a:xfrm>
                </p:grpSpPr>
                <p:sp>
                  <p:nvSpPr>
                    <p:cNvPr id="7315" name="AutoShape 128">
                      <a:extLst>
                        <a:ext uri="{FF2B5EF4-FFF2-40B4-BE49-F238E27FC236}">
                          <a16:creationId xmlns:a16="http://schemas.microsoft.com/office/drawing/2014/main" id="{935B4FAB-201A-4092-8E87-3D71242915F3}"/>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16" name="Oval 129">
                      <a:extLst>
                        <a:ext uri="{FF2B5EF4-FFF2-40B4-BE49-F238E27FC236}">
                          <a16:creationId xmlns:a16="http://schemas.microsoft.com/office/drawing/2014/main" id="{31E78399-F24B-4786-8C97-C8C8AA42A3D5}"/>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17" name="Freeform 130">
                      <a:extLst>
                        <a:ext uri="{FF2B5EF4-FFF2-40B4-BE49-F238E27FC236}">
                          <a16:creationId xmlns:a16="http://schemas.microsoft.com/office/drawing/2014/main" id="{61A3BFAB-9F65-4CB0-B60C-C0C4319C3315}"/>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18" name="Freeform 131">
                      <a:extLst>
                        <a:ext uri="{FF2B5EF4-FFF2-40B4-BE49-F238E27FC236}">
                          <a16:creationId xmlns:a16="http://schemas.microsoft.com/office/drawing/2014/main" id="{19E602F4-BF4D-42B7-9BB7-0250C2DD8B87}"/>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19" name="Oval 132">
                      <a:extLst>
                        <a:ext uri="{FF2B5EF4-FFF2-40B4-BE49-F238E27FC236}">
                          <a16:creationId xmlns:a16="http://schemas.microsoft.com/office/drawing/2014/main" id="{92385926-39D3-4EE5-BE46-ABA116EA02AA}"/>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20" name="AutoShape 133">
                      <a:extLst>
                        <a:ext uri="{FF2B5EF4-FFF2-40B4-BE49-F238E27FC236}">
                          <a16:creationId xmlns:a16="http://schemas.microsoft.com/office/drawing/2014/main" id="{016A890B-CE78-4A01-8E5E-254A6FE3776C}"/>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13" name="AutoShape 134">
                    <a:extLst>
                      <a:ext uri="{FF2B5EF4-FFF2-40B4-BE49-F238E27FC236}">
                        <a16:creationId xmlns:a16="http://schemas.microsoft.com/office/drawing/2014/main" id="{078689BB-8B69-4676-B1B7-2F6D9D13E0F6}"/>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14" name="AutoShape 135">
                    <a:extLst>
                      <a:ext uri="{FF2B5EF4-FFF2-40B4-BE49-F238E27FC236}">
                        <a16:creationId xmlns:a16="http://schemas.microsoft.com/office/drawing/2014/main" id="{4DC7D571-70BD-4911-A795-092FEE4C63EB}"/>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310" name="AutoShape 136">
                  <a:extLst>
                    <a:ext uri="{FF2B5EF4-FFF2-40B4-BE49-F238E27FC236}">
                      <a16:creationId xmlns:a16="http://schemas.microsoft.com/office/drawing/2014/main" id="{FF727C11-86D5-48FA-A106-6CDC4E256C61}"/>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11" name="Line 137">
                  <a:extLst>
                    <a:ext uri="{FF2B5EF4-FFF2-40B4-BE49-F238E27FC236}">
                      <a16:creationId xmlns:a16="http://schemas.microsoft.com/office/drawing/2014/main" id="{AAE25739-E8C5-4CBA-BA62-95296C3F0351}"/>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300" name="Oval 138">
                <a:extLst>
                  <a:ext uri="{FF2B5EF4-FFF2-40B4-BE49-F238E27FC236}">
                    <a16:creationId xmlns:a16="http://schemas.microsoft.com/office/drawing/2014/main" id="{05D776FD-C835-468B-B39C-6C60E588EF3F}"/>
                  </a:ext>
                </a:extLst>
              </p:cNvPr>
              <p:cNvSpPr>
                <a:spLocks noChangeArrowheads="1"/>
              </p:cNvSpPr>
              <p:nvPr/>
            </p:nvSpPr>
            <p:spPr bwMode="auto">
              <a:xfrm flipH="1" flipV="1">
                <a:off x="843" y="685"/>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01" name="Oval 139">
                <a:extLst>
                  <a:ext uri="{FF2B5EF4-FFF2-40B4-BE49-F238E27FC236}">
                    <a16:creationId xmlns:a16="http://schemas.microsoft.com/office/drawing/2014/main" id="{2D165343-3E10-4597-887F-9D7B3D84BF63}"/>
                  </a:ext>
                </a:extLst>
              </p:cNvPr>
              <p:cNvSpPr>
                <a:spLocks noChangeArrowheads="1"/>
              </p:cNvSpPr>
              <p:nvPr/>
            </p:nvSpPr>
            <p:spPr bwMode="auto">
              <a:xfrm flipH="1" flipV="1">
                <a:off x="863" y="810"/>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302" name="Line 140">
                <a:extLst>
                  <a:ext uri="{FF2B5EF4-FFF2-40B4-BE49-F238E27FC236}">
                    <a16:creationId xmlns:a16="http://schemas.microsoft.com/office/drawing/2014/main" id="{732B0BEC-7755-4DF2-ADE9-6F6D4DE40525}"/>
                  </a:ext>
                </a:extLst>
              </p:cNvPr>
              <p:cNvSpPr>
                <a:spLocks noChangeShapeType="1"/>
              </p:cNvSpPr>
              <p:nvPr/>
            </p:nvSpPr>
            <p:spPr bwMode="auto">
              <a:xfrm flipH="1" flipV="1">
                <a:off x="1019" y="675"/>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03" name="Freeform 141">
                <a:extLst>
                  <a:ext uri="{FF2B5EF4-FFF2-40B4-BE49-F238E27FC236}">
                    <a16:creationId xmlns:a16="http://schemas.microsoft.com/office/drawing/2014/main" id="{41808BF2-376A-4094-A283-97620F26CC9C}"/>
                  </a:ext>
                </a:extLst>
              </p:cNvPr>
              <p:cNvSpPr>
                <a:spLocks/>
              </p:cNvSpPr>
              <p:nvPr/>
            </p:nvSpPr>
            <p:spPr bwMode="auto">
              <a:xfrm rot="21340763" flipH="1">
                <a:off x="570" y="815"/>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04" name="Arc 142">
                <a:extLst>
                  <a:ext uri="{FF2B5EF4-FFF2-40B4-BE49-F238E27FC236}">
                    <a16:creationId xmlns:a16="http://schemas.microsoft.com/office/drawing/2014/main" id="{46CD9B6E-4254-4B55-95B1-0ABFAD85FE28}"/>
                  </a:ext>
                </a:extLst>
              </p:cNvPr>
              <p:cNvSpPr>
                <a:spLocks/>
              </p:cNvSpPr>
              <p:nvPr/>
            </p:nvSpPr>
            <p:spPr bwMode="auto">
              <a:xfrm rot="5400000" flipH="1" flipV="1">
                <a:off x="1354" y="599"/>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5" name="Arc 143">
                <a:extLst>
                  <a:ext uri="{FF2B5EF4-FFF2-40B4-BE49-F238E27FC236}">
                    <a16:creationId xmlns:a16="http://schemas.microsoft.com/office/drawing/2014/main" id="{F403A2B2-BD74-4785-8F1A-017946BF7A86}"/>
                  </a:ext>
                </a:extLst>
              </p:cNvPr>
              <p:cNvSpPr>
                <a:spLocks/>
              </p:cNvSpPr>
              <p:nvPr/>
            </p:nvSpPr>
            <p:spPr bwMode="auto">
              <a:xfrm rot="5400000" flipH="1" flipV="1">
                <a:off x="1393" y="563"/>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6" name="Arc 144">
                <a:extLst>
                  <a:ext uri="{FF2B5EF4-FFF2-40B4-BE49-F238E27FC236}">
                    <a16:creationId xmlns:a16="http://schemas.microsoft.com/office/drawing/2014/main" id="{F3546A92-2EDC-4FA0-862B-7CA1B6AA5F94}"/>
                  </a:ext>
                </a:extLst>
              </p:cNvPr>
              <p:cNvSpPr>
                <a:spLocks/>
              </p:cNvSpPr>
              <p:nvPr/>
            </p:nvSpPr>
            <p:spPr bwMode="auto">
              <a:xfrm rot="5400000" flipH="1" flipV="1">
                <a:off x="1410" y="51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7" name="Arc 145">
                <a:extLst>
                  <a:ext uri="{FF2B5EF4-FFF2-40B4-BE49-F238E27FC236}">
                    <a16:creationId xmlns:a16="http://schemas.microsoft.com/office/drawing/2014/main" id="{AB3CC849-4401-4B24-A6E5-D65308BC7C3C}"/>
                  </a:ext>
                </a:extLst>
              </p:cNvPr>
              <p:cNvSpPr>
                <a:spLocks/>
              </p:cNvSpPr>
              <p:nvPr/>
            </p:nvSpPr>
            <p:spPr bwMode="auto">
              <a:xfrm rot="5400000" flipH="1" flipV="1">
                <a:off x="1400" y="483"/>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289" name="Oval 146">
              <a:extLst>
                <a:ext uri="{FF2B5EF4-FFF2-40B4-BE49-F238E27FC236}">
                  <a16:creationId xmlns:a16="http://schemas.microsoft.com/office/drawing/2014/main" id="{48A3239C-8A20-4D46-B39B-983C75FD5CAA}"/>
                </a:ext>
              </a:extLst>
            </p:cNvPr>
            <p:cNvSpPr>
              <a:spLocks noChangeArrowheads="1"/>
            </p:cNvSpPr>
            <p:nvPr/>
          </p:nvSpPr>
          <p:spPr bwMode="auto">
            <a:xfrm flipV="1">
              <a:off x="521" y="709"/>
              <a:ext cx="81" cy="163"/>
            </a:xfrm>
            <a:prstGeom prst="ellipse">
              <a:avLst/>
            </a:prstGeom>
            <a:solidFill>
              <a:srgbClr val="00FFCC"/>
            </a:solidFill>
            <a:ln w="9525">
              <a:round/>
              <a:headEnd/>
              <a:tailEnd/>
            </a:ln>
            <a:effectLst/>
            <a:scene3d>
              <a:camera prst="legacyObliqueTopRight">
                <a:rot lat="20999970" lon="4500000" rev="0"/>
              </a:camera>
              <a:lightRig rig="legacyFlat3" dir="b"/>
            </a:scene3d>
            <a:sp3d extrusionH="328600" prstMaterial="legacyMatte">
              <a:bevelT w="13500" h="13500" prst="angle"/>
              <a:bevelB w="13500" h="13500" prst="angle"/>
              <a:extrusionClr>
                <a:srgbClr val="00FFCC"/>
              </a:extrusionClr>
              <a:contourClr>
                <a:srgbClr val="00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39" name="Group 147">
            <a:extLst>
              <a:ext uri="{FF2B5EF4-FFF2-40B4-BE49-F238E27FC236}">
                <a16:creationId xmlns:a16="http://schemas.microsoft.com/office/drawing/2014/main" id="{9C301122-44F8-4705-89EC-DC1A85256B08}"/>
              </a:ext>
            </a:extLst>
          </p:cNvPr>
          <p:cNvGrpSpPr>
            <a:grpSpLocks/>
          </p:cNvGrpSpPr>
          <p:nvPr/>
        </p:nvGrpSpPr>
        <p:grpSpPr bwMode="auto">
          <a:xfrm>
            <a:off x="3563938" y="52388"/>
            <a:ext cx="1893887" cy="769937"/>
            <a:chOff x="521" y="436"/>
            <a:chExt cx="1193" cy="485"/>
          </a:xfrm>
        </p:grpSpPr>
        <p:sp>
          <p:nvSpPr>
            <p:cNvPr id="7245" name="Text Box 148">
              <a:extLst>
                <a:ext uri="{FF2B5EF4-FFF2-40B4-BE49-F238E27FC236}">
                  <a16:creationId xmlns:a16="http://schemas.microsoft.com/office/drawing/2014/main" id="{2E9449E7-31D2-4207-AB8C-C51C8353031E}"/>
                </a:ext>
              </a:extLst>
            </p:cNvPr>
            <p:cNvSpPr txBox="1">
              <a:spLocks noChangeArrowheads="1"/>
            </p:cNvSpPr>
            <p:nvPr/>
          </p:nvSpPr>
          <p:spPr bwMode="auto">
            <a:xfrm>
              <a:off x="1142" y="436"/>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nvGrpSpPr>
            <p:cNvPr id="7246" name="Group 149">
              <a:extLst>
                <a:ext uri="{FF2B5EF4-FFF2-40B4-BE49-F238E27FC236}">
                  <a16:creationId xmlns:a16="http://schemas.microsoft.com/office/drawing/2014/main" id="{A280B939-09EF-471A-8997-3F09CF9FFE48}"/>
                </a:ext>
              </a:extLst>
            </p:cNvPr>
            <p:cNvGrpSpPr>
              <a:grpSpLocks/>
            </p:cNvGrpSpPr>
            <p:nvPr/>
          </p:nvGrpSpPr>
          <p:grpSpPr bwMode="auto">
            <a:xfrm>
              <a:off x="521" y="667"/>
              <a:ext cx="1193" cy="254"/>
              <a:chOff x="521" y="667"/>
              <a:chExt cx="1193" cy="254"/>
            </a:xfrm>
          </p:grpSpPr>
          <p:grpSp>
            <p:nvGrpSpPr>
              <p:cNvPr id="7247" name="Group 150">
                <a:extLst>
                  <a:ext uri="{FF2B5EF4-FFF2-40B4-BE49-F238E27FC236}">
                    <a16:creationId xmlns:a16="http://schemas.microsoft.com/office/drawing/2014/main" id="{DFFA72F1-74E1-4931-8D30-A912B57950BC}"/>
                  </a:ext>
                </a:extLst>
              </p:cNvPr>
              <p:cNvGrpSpPr>
                <a:grpSpLocks/>
              </p:cNvGrpSpPr>
              <p:nvPr/>
            </p:nvGrpSpPr>
            <p:grpSpPr bwMode="auto">
              <a:xfrm>
                <a:off x="566" y="667"/>
                <a:ext cx="1148" cy="254"/>
                <a:chOff x="566" y="667"/>
                <a:chExt cx="1148" cy="254"/>
              </a:xfrm>
            </p:grpSpPr>
            <p:grpSp>
              <p:nvGrpSpPr>
                <p:cNvPr id="7249" name="Group 151">
                  <a:extLst>
                    <a:ext uri="{FF2B5EF4-FFF2-40B4-BE49-F238E27FC236}">
                      <a16:creationId xmlns:a16="http://schemas.microsoft.com/office/drawing/2014/main" id="{0EAE26DD-C672-4294-81F9-621189FA85AF}"/>
                    </a:ext>
                  </a:extLst>
                </p:cNvPr>
                <p:cNvGrpSpPr>
                  <a:grpSpLocks/>
                </p:cNvGrpSpPr>
                <p:nvPr/>
              </p:nvGrpSpPr>
              <p:grpSpPr bwMode="auto">
                <a:xfrm flipH="1" flipV="1">
                  <a:off x="988" y="856"/>
                  <a:ext cx="191" cy="45"/>
                  <a:chOff x="3224" y="1489"/>
                  <a:chExt cx="191" cy="45"/>
                </a:xfrm>
              </p:grpSpPr>
              <p:sp>
                <p:nvSpPr>
                  <p:cNvPr id="7286" name="AutoShape 152">
                    <a:extLst>
                      <a:ext uri="{FF2B5EF4-FFF2-40B4-BE49-F238E27FC236}">
                        <a16:creationId xmlns:a16="http://schemas.microsoft.com/office/drawing/2014/main" id="{1B9419F8-F1B0-4768-87AF-1DA474542DFB}"/>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87" name="Oval 153">
                    <a:extLst>
                      <a:ext uri="{FF2B5EF4-FFF2-40B4-BE49-F238E27FC236}">
                        <a16:creationId xmlns:a16="http://schemas.microsoft.com/office/drawing/2014/main" id="{F69005E4-05F8-476A-9D39-650010613169}"/>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250" name="Group 154">
                  <a:extLst>
                    <a:ext uri="{FF2B5EF4-FFF2-40B4-BE49-F238E27FC236}">
                      <a16:creationId xmlns:a16="http://schemas.microsoft.com/office/drawing/2014/main" id="{451DA3AB-47A7-4109-BE94-7EE26EF7E427}"/>
                    </a:ext>
                  </a:extLst>
                </p:cNvPr>
                <p:cNvGrpSpPr>
                  <a:grpSpLocks/>
                </p:cNvGrpSpPr>
                <p:nvPr/>
              </p:nvGrpSpPr>
              <p:grpSpPr bwMode="auto">
                <a:xfrm rot="298185" flipH="1" flipV="1">
                  <a:off x="1015" y="749"/>
                  <a:ext cx="246" cy="46"/>
                  <a:chOff x="411" y="1026"/>
                  <a:chExt cx="246" cy="46"/>
                </a:xfrm>
              </p:grpSpPr>
              <p:sp>
                <p:nvSpPr>
                  <p:cNvPr id="7284" name="AutoShape 155">
                    <a:extLst>
                      <a:ext uri="{FF2B5EF4-FFF2-40B4-BE49-F238E27FC236}">
                        <a16:creationId xmlns:a16="http://schemas.microsoft.com/office/drawing/2014/main" id="{11EFAF20-ACF2-4588-A5F7-A3E9DA876E27}"/>
                      </a:ext>
                    </a:extLst>
                  </p:cNvPr>
                  <p:cNvSpPr>
                    <a:spLocks noChangeArrowheads="1"/>
                  </p:cNvSpPr>
                  <p:nvPr/>
                </p:nvSpPr>
                <p:spPr bwMode="auto">
                  <a:xfrm rot="5400000" flipH="1" flipV="1">
                    <a:off x="511" y="926"/>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85" name="Oval 156">
                    <a:extLst>
                      <a:ext uri="{FF2B5EF4-FFF2-40B4-BE49-F238E27FC236}">
                        <a16:creationId xmlns:a16="http://schemas.microsoft.com/office/drawing/2014/main" id="{C4EB57BB-74BE-4C83-938B-C9940B8AA98B}"/>
                      </a:ext>
                    </a:extLst>
                  </p:cNvPr>
                  <p:cNvSpPr>
                    <a:spLocks noChangeArrowheads="1"/>
                  </p:cNvSpPr>
                  <p:nvPr/>
                </p:nvSpPr>
                <p:spPr bwMode="auto">
                  <a:xfrm flipH="1" flipV="1">
                    <a:off x="411" y="1026"/>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251" name="Group 157">
                  <a:extLst>
                    <a:ext uri="{FF2B5EF4-FFF2-40B4-BE49-F238E27FC236}">
                      <a16:creationId xmlns:a16="http://schemas.microsoft.com/office/drawing/2014/main" id="{591A4CE9-30FB-4332-BF38-33A97020426C}"/>
                    </a:ext>
                  </a:extLst>
                </p:cNvPr>
                <p:cNvGrpSpPr>
                  <a:grpSpLocks/>
                </p:cNvGrpSpPr>
                <p:nvPr/>
              </p:nvGrpSpPr>
              <p:grpSpPr bwMode="auto">
                <a:xfrm flipH="1" flipV="1">
                  <a:off x="997" y="820"/>
                  <a:ext cx="272" cy="46"/>
                  <a:chOff x="385" y="935"/>
                  <a:chExt cx="272" cy="46"/>
                </a:xfrm>
              </p:grpSpPr>
              <p:sp>
                <p:nvSpPr>
                  <p:cNvPr id="7282" name="AutoShape 158">
                    <a:extLst>
                      <a:ext uri="{FF2B5EF4-FFF2-40B4-BE49-F238E27FC236}">
                        <a16:creationId xmlns:a16="http://schemas.microsoft.com/office/drawing/2014/main" id="{4FEC226E-EBE8-4C60-A1E9-C7CAF2372B36}"/>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83" name="Oval 159">
                    <a:extLst>
                      <a:ext uri="{FF2B5EF4-FFF2-40B4-BE49-F238E27FC236}">
                        <a16:creationId xmlns:a16="http://schemas.microsoft.com/office/drawing/2014/main" id="{70E2A9C3-10FA-4EE7-9440-C8D2078E69DD}"/>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7252" name="Group 160">
                  <a:extLst>
                    <a:ext uri="{FF2B5EF4-FFF2-40B4-BE49-F238E27FC236}">
                      <a16:creationId xmlns:a16="http://schemas.microsoft.com/office/drawing/2014/main" id="{4BDFA20C-AF07-4E1D-9857-06AAC5293CD6}"/>
                    </a:ext>
                  </a:extLst>
                </p:cNvPr>
                <p:cNvGrpSpPr>
                  <a:grpSpLocks/>
                </p:cNvGrpSpPr>
                <p:nvPr/>
              </p:nvGrpSpPr>
              <p:grpSpPr bwMode="auto">
                <a:xfrm flipH="1" flipV="1">
                  <a:off x="1006" y="784"/>
                  <a:ext cx="290" cy="46"/>
                  <a:chOff x="2163" y="981"/>
                  <a:chExt cx="290" cy="46"/>
                </a:xfrm>
              </p:grpSpPr>
              <p:sp>
                <p:nvSpPr>
                  <p:cNvPr id="7280" name="AutoShape 161">
                    <a:extLst>
                      <a:ext uri="{FF2B5EF4-FFF2-40B4-BE49-F238E27FC236}">
                        <a16:creationId xmlns:a16="http://schemas.microsoft.com/office/drawing/2014/main" id="{8F83A7E4-FAB7-427A-B752-2260C7DD1DB6}"/>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81" name="Oval 162">
                    <a:extLst>
                      <a:ext uri="{FF2B5EF4-FFF2-40B4-BE49-F238E27FC236}">
                        <a16:creationId xmlns:a16="http://schemas.microsoft.com/office/drawing/2014/main" id="{BAC16327-6134-4F60-BDBB-0E115D32CE1F}"/>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253" name="AutoShape 163">
                  <a:extLst>
                    <a:ext uri="{FF2B5EF4-FFF2-40B4-BE49-F238E27FC236}">
                      <a16:creationId xmlns:a16="http://schemas.microsoft.com/office/drawing/2014/main" id="{D3AB1A1A-F4CE-408B-A734-4EF5172FD510}"/>
                    </a:ext>
                  </a:extLst>
                </p:cNvPr>
                <p:cNvSpPr>
                  <a:spLocks noChangeArrowheads="1"/>
                </p:cNvSpPr>
                <p:nvPr/>
              </p:nvSpPr>
              <p:spPr bwMode="auto">
                <a:xfrm rot="20008460" flipH="1">
                  <a:off x="847" y="810"/>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54" name="Rectangle 164">
                  <a:extLst>
                    <a:ext uri="{FF2B5EF4-FFF2-40B4-BE49-F238E27FC236}">
                      <a16:creationId xmlns:a16="http://schemas.microsoft.com/office/drawing/2014/main" id="{1F27FF62-2406-4D68-B3FD-9AA4C83CC72D}"/>
                    </a:ext>
                  </a:extLst>
                </p:cNvPr>
                <p:cNvSpPr>
                  <a:spLocks noChangeArrowheads="1"/>
                </p:cNvSpPr>
                <p:nvPr/>
              </p:nvSpPr>
              <p:spPr bwMode="auto">
                <a:xfrm rot="21543913" flipH="1">
                  <a:off x="662" y="712"/>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55" name="Rectangle 165">
                  <a:extLst>
                    <a:ext uri="{FF2B5EF4-FFF2-40B4-BE49-F238E27FC236}">
                      <a16:creationId xmlns:a16="http://schemas.microsoft.com/office/drawing/2014/main" id="{73E4CC43-C5DE-4A64-971B-4C55ABC9582C}"/>
                    </a:ext>
                  </a:extLst>
                </p:cNvPr>
                <p:cNvSpPr>
                  <a:spLocks noChangeArrowheads="1"/>
                </p:cNvSpPr>
                <p:nvPr/>
              </p:nvSpPr>
              <p:spPr bwMode="auto">
                <a:xfrm flipH="1">
                  <a:off x="625" y="749"/>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56" name="AutoShape 166">
                  <a:extLst>
                    <a:ext uri="{FF2B5EF4-FFF2-40B4-BE49-F238E27FC236}">
                      <a16:creationId xmlns:a16="http://schemas.microsoft.com/office/drawing/2014/main" id="{5089C584-5AFE-4575-8755-AEE4F0D8FA26}"/>
                    </a:ext>
                  </a:extLst>
                </p:cNvPr>
                <p:cNvSpPr>
                  <a:spLocks noChangeArrowheads="1"/>
                </p:cNvSpPr>
                <p:nvPr/>
              </p:nvSpPr>
              <p:spPr bwMode="auto">
                <a:xfrm rot="5400000" flipH="1" flipV="1">
                  <a:off x="903" y="710"/>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57" name="Rectangle 167">
                  <a:extLst>
                    <a:ext uri="{FF2B5EF4-FFF2-40B4-BE49-F238E27FC236}">
                      <a16:creationId xmlns:a16="http://schemas.microsoft.com/office/drawing/2014/main" id="{1F4AC46A-51D2-414E-8502-B68956BDE748}"/>
                    </a:ext>
                  </a:extLst>
                </p:cNvPr>
                <p:cNvSpPr>
                  <a:spLocks noChangeArrowheads="1"/>
                </p:cNvSpPr>
                <p:nvPr/>
              </p:nvSpPr>
              <p:spPr bwMode="auto">
                <a:xfrm rot="134850" flipH="1">
                  <a:off x="670" y="775"/>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7258" name="Group 168">
                  <a:extLst>
                    <a:ext uri="{FF2B5EF4-FFF2-40B4-BE49-F238E27FC236}">
                      <a16:creationId xmlns:a16="http://schemas.microsoft.com/office/drawing/2014/main" id="{BC9BE6AA-8CF9-4BC7-BB7F-B4536412C1D2}"/>
                    </a:ext>
                  </a:extLst>
                </p:cNvPr>
                <p:cNvGrpSpPr>
                  <a:grpSpLocks/>
                </p:cNvGrpSpPr>
                <p:nvPr/>
              </p:nvGrpSpPr>
              <p:grpSpPr bwMode="auto">
                <a:xfrm flipH="1">
                  <a:off x="566" y="667"/>
                  <a:ext cx="557" cy="91"/>
                  <a:chOff x="1681" y="799"/>
                  <a:chExt cx="594" cy="91"/>
                </a:xfrm>
              </p:grpSpPr>
              <p:sp>
                <p:nvSpPr>
                  <p:cNvPr id="7267" name="Freeform 169">
                    <a:extLst>
                      <a:ext uri="{FF2B5EF4-FFF2-40B4-BE49-F238E27FC236}">
                        <a16:creationId xmlns:a16="http://schemas.microsoft.com/office/drawing/2014/main" id="{A297BA9C-ADAF-479B-97F1-DEEC21493312}"/>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268" name="Group 170">
                    <a:extLst>
                      <a:ext uri="{FF2B5EF4-FFF2-40B4-BE49-F238E27FC236}">
                        <a16:creationId xmlns:a16="http://schemas.microsoft.com/office/drawing/2014/main" id="{701E5C41-18CF-4B20-B1CC-DB88D90C3DED}"/>
                      </a:ext>
                    </a:extLst>
                  </p:cNvPr>
                  <p:cNvGrpSpPr>
                    <a:grpSpLocks/>
                  </p:cNvGrpSpPr>
                  <p:nvPr/>
                </p:nvGrpSpPr>
                <p:grpSpPr bwMode="auto">
                  <a:xfrm>
                    <a:off x="1681" y="799"/>
                    <a:ext cx="282" cy="91"/>
                    <a:chOff x="1701" y="572"/>
                    <a:chExt cx="358" cy="132"/>
                  </a:xfrm>
                </p:grpSpPr>
                <p:grpSp>
                  <p:nvGrpSpPr>
                    <p:cNvPr id="7271" name="Group 171">
                      <a:extLst>
                        <a:ext uri="{FF2B5EF4-FFF2-40B4-BE49-F238E27FC236}">
                          <a16:creationId xmlns:a16="http://schemas.microsoft.com/office/drawing/2014/main" id="{3A58D913-ABC9-4DF8-85FB-FFB23D4A4595}"/>
                        </a:ext>
                      </a:extLst>
                    </p:cNvPr>
                    <p:cNvGrpSpPr>
                      <a:grpSpLocks/>
                    </p:cNvGrpSpPr>
                    <p:nvPr/>
                  </p:nvGrpSpPr>
                  <p:grpSpPr bwMode="auto">
                    <a:xfrm>
                      <a:off x="1701" y="572"/>
                      <a:ext cx="358" cy="132"/>
                      <a:chOff x="1676" y="663"/>
                      <a:chExt cx="358" cy="132"/>
                    </a:xfrm>
                  </p:grpSpPr>
                  <p:sp>
                    <p:nvSpPr>
                      <p:cNvPr id="7274" name="AutoShape 172">
                        <a:extLst>
                          <a:ext uri="{FF2B5EF4-FFF2-40B4-BE49-F238E27FC236}">
                            <a16:creationId xmlns:a16="http://schemas.microsoft.com/office/drawing/2014/main" id="{ED986017-3DC5-48A0-8BCB-908D4417AED6}"/>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75" name="Oval 173">
                        <a:extLst>
                          <a:ext uri="{FF2B5EF4-FFF2-40B4-BE49-F238E27FC236}">
                            <a16:creationId xmlns:a16="http://schemas.microsoft.com/office/drawing/2014/main" id="{F96BF7BE-C137-4070-9304-B131F5E974C9}"/>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76" name="Freeform 174">
                        <a:extLst>
                          <a:ext uri="{FF2B5EF4-FFF2-40B4-BE49-F238E27FC236}">
                            <a16:creationId xmlns:a16="http://schemas.microsoft.com/office/drawing/2014/main" id="{9C127AEA-4865-482A-A035-5A2DBA4828F1}"/>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7" name="Freeform 175">
                        <a:extLst>
                          <a:ext uri="{FF2B5EF4-FFF2-40B4-BE49-F238E27FC236}">
                            <a16:creationId xmlns:a16="http://schemas.microsoft.com/office/drawing/2014/main" id="{E51B1960-0FB6-45CE-8290-C40295469C2C}"/>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8" name="Oval 176">
                        <a:extLst>
                          <a:ext uri="{FF2B5EF4-FFF2-40B4-BE49-F238E27FC236}">
                            <a16:creationId xmlns:a16="http://schemas.microsoft.com/office/drawing/2014/main" id="{B852A241-1880-4AA7-8817-6BC241E98B92}"/>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79" name="AutoShape 177">
                        <a:extLst>
                          <a:ext uri="{FF2B5EF4-FFF2-40B4-BE49-F238E27FC236}">
                            <a16:creationId xmlns:a16="http://schemas.microsoft.com/office/drawing/2014/main" id="{FC726F74-6787-4A2D-B801-3A485736E7B4}"/>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272" name="AutoShape 178">
                      <a:extLst>
                        <a:ext uri="{FF2B5EF4-FFF2-40B4-BE49-F238E27FC236}">
                          <a16:creationId xmlns:a16="http://schemas.microsoft.com/office/drawing/2014/main" id="{7BF9023C-B4C9-4AD7-8099-D622A20186C0}"/>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73" name="AutoShape 179">
                      <a:extLst>
                        <a:ext uri="{FF2B5EF4-FFF2-40B4-BE49-F238E27FC236}">
                          <a16:creationId xmlns:a16="http://schemas.microsoft.com/office/drawing/2014/main" id="{F1FA26A4-789B-4432-9C49-9C539E5B432A}"/>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269" name="AutoShape 180">
                    <a:extLst>
                      <a:ext uri="{FF2B5EF4-FFF2-40B4-BE49-F238E27FC236}">
                        <a16:creationId xmlns:a16="http://schemas.microsoft.com/office/drawing/2014/main" id="{BE2F537F-BA81-4805-9E15-87CB891944B0}"/>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70" name="Line 181">
                    <a:extLst>
                      <a:ext uri="{FF2B5EF4-FFF2-40B4-BE49-F238E27FC236}">
                        <a16:creationId xmlns:a16="http://schemas.microsoft.com/office/drawing/2014/main" id="{EBD63E3C-9205-4382-9151-13089ED7BBC8}"/>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259" name="Oval 182">
                  <a:extLst>
                    <a:ext uri="{FF2B5EF4-FFF2-40B4-BE49-F238E27FC236}">
                      <a16:creationId xmlns:a16="http://schemas.microsoft.com/office/drawing/2014/main" id="{EBE827FE-7D6D-4DDE-9D86-14A17DB8A482}"/>
                    </a:ext>
                  </a:extLst>
                </p:cNvPr>
                <p:cNvSpPr>
                  <a:spLocks noChangeArrowheads="1"/>
                </p:cNvSpPr>
                <p:nvPr/>
              </p:nvSpPr>
              <p:spPr bwMode="auto">
                <a:xfrm flipH="1" flipV="1">
                  <a:off x="843" y="685"/>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60" name="Oval 183">
                  <a:extLst>
                    <a:ext uri="{FF2B5EF4-FFF2-40B4-BE49-F238E27FC236}">
                      <a16:creationId xmlns:a16="http://schemas.microsoft.com/office/drawing/2014/main" id="{D491183F-FDDB-4F66-A88C-2B274247F252}"/>
                    </a:ext>
                  </a:extLst>
                </p:cNvPr>
                <p:cNvSpPr>
                  <a:spLocks noChangeArrowheads="1"/>
                </p:cNvSpPr>
                <p:nvPr/>
              </p:nvSpPr>
              <p:spPr bwMode="auto">
                <a:xfrm flipH="1" flipV="1">
                  <a:off x="863" y="810"/>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61" name="Line 184">
                  <a:extLst>
                    <a:ext uri="{FF2B5EF4-FFF2-40B4-BE49-F238E27FC236}">
                      <a16:creationId xmlns:a16="http://schemas.microsoft.com/office/drawing/2014/main" id="{2A86DE89-603B-4477-BF31-D4DB89ABD277}"/>
                    </a:ext>
                  </a:extLst>
                </p:cNvPr>
                <p:cNvSpPr>
                  <a:spLocks noChangeShapeType="1"/>
                </p:cNvSpPr>
                <p:nvPr/>
              </p:nvSpPr>
              <p:spPr bwMode="auto">
                <a:xfrm flipH="1" flipV="1">
                  <a:off x="1019" y="675"/>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62" name="Freeform 185">
                  <a:extLst>
                    <a:ext uri="{FF2B5EF4-FFF2-40B4-BE49-F238E27FC236}">
                      <a16:creationId xmlns:a16="http://schemas.microsoft.com/office/drawing/2014/main" id="{C822F322-89E8-4153-8C51-924A6E847A94}"/>
                    </a:ext>
                  </a:extLst>
                </p:cNvPr>
                <p:cNvSpPr>
                  <a:spLocks/>
                </p:cNvSpPr>
                <p:nvPr/>
              </p:nvSpPr>
              <p:spPr bwMode="auto">
                <a:xfrm rot="21340763" flipH="1">
                  <a:off x="570" y="815"/>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63" name="Arc 186">
                  <a:extLst>
                    <a:ext uri="{FF2B5EF4-FFF2-40B4-BE49-F238E27FC236}">
                      <a16:creationId xmlns:a16="http://schemas.microsoft.com/office/drawing/2014/main" id="{F89C7B57-C8CD-4280-A9F8-5CF0C4817667}"/>
                    </a:ext>
                  </a:extLst>
                </p:cNvPr>
                <p:cNvSpPr>
                  <a:spLocks/>
                </p:cNvSpPr>
                <p:nvPr/>
              </p:nvSpPr>
              <p:spPr bwMode="auto">
                <a:xfrm rot="5400000" flipH="1" flipV="1">
                  <a:off x="1354" y="599"/>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4" name="Arc 187">
                  <a:extLst>
                    <a:ext uri="{FF2B5EF4-FFF2-40B4-BE49-F238E27FC236}">
                      <a16:creationId xmlns:a16="http://schemas.microsoft.com/office/drawing/2014/main" id="{2C4D43A8-8545-4FBF-A744-272F2D9506DC}"/>
                    </a:ext>
                  </a:extLst>
                </p:cNvPr>
                <p:cNvSpPr>
                  <a:spLocks/>
                </p:cNvSpPr>
                <p:nvPr/>
              </p:nvSpPr>
              <p:spPr bwMode="auto">
                <a:xfrm rot="5400000" flipH="1" flipV="1">
                  <a:off x="1393" y="563"/>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5" name="Arc 188">
                  <a:extLst>
                    <a:ext uri="{FF2B5EF4-FFF2-40B4-BE49-F238E27FC236}">
                      <a16:creationId xmlns:a16="http://schemas.microsoft.com/office/drawing/2014/main" id="{D45D2D78-9F46-4B91-AA13-52AF13E9E1FC}"/>
                    </a:ext>
                  </a:extLst>
                </p:cNvPr>
                <p:cNvSpPr>
                  <a:spLocks/>
                </p:cNvSpPr>
                <p:nvPr/>
              </p:nvSpPr>
              <p:spPr bwMode="auto">
                <a:xfrm rot="5400000" flipH="1" flipV="1">
                  <a:off x="1410" y="51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6" name="Arc 189">
                  <a:extLst>
                    <a:ext uri="{FF2B5EF4-FFF2-40B4-BE49-F238E27FC236}">
                      <a16:creationId xmlns:a16="http://schemas.microsoft.com/office/drawing/2014/main" id="{805176B3-E6E8-40E2-8C20-6301E94689F1}"/>
                    </a:ext>
                  </a:extLst>
                </p:cNvPr>
                <p:cNvSpPr>
                  <a:spLocks/>
                </p:cNvSpPr>
                <p:nvPr/>
              </p:nvSpPr>
              <p:spPr bwMode="auto">
                <a:xfrm rot="5400000" flipH="1" flipV="1">
                  <a:off x="1400" y="483"/>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19050">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248" name="Oval 190">
                <a:extLst>
                  <a:ext uri="{FF2B5EF4-FFF2-40B4-BE49-F238E27FC236}">
                    <a16:creationId xmlns:a16="http://schemas.microsoft.com/office/drawing/2014/main" id="{63390545-0568-4CA6-AA8D-7E64C78CE3EB}"/>
                  </a:ext>
                </a:extLst>
              </p:cNvPr>
              <p:cNvSpPr>
                <a:spLocks noChangeArrowheads="1"/>
              </p:cNvSpPr>
              <p:nvPr/>
            </p:nvSpPr>
            <p:spPr bwMode="auto">
              <a:xfrm flipV="1">
                <a:off x="521" y="709"/>
                <a:ext cx="81" cy="163"/>
              </a:xfrm>
              <a:prstGeom prst="ellipse">
                <a:avLst/>
              </a:prstGeom>
              <a:solidFill>
                <a:srgbClr val="00FFCC"/>
              </a:solidFill>
              <a:ln w="9525">
                <a:round/>
                <a:headEnd/>
                <a:tailEnd/>
              </a:ln>
              <a:effectLst/>
              <a:scene3d>
                <a:camera prst="legacyObliqueTopRight">
                  <a:rot lat="20999970" lon="4500000" rev="0"/>
                </a:camera>
                <a:lightRig rig="legacyFlat3" dir="b"/>
              </a:scene3d>
              <a:sp3d extrusionH="328600" prstMaterial="legacyMatte">
                <a:bevelT w="13500" h="13500" prst="angle"/>
                <a:bevelB w="13500" h="13500" prst="angle"/>
                <a:extrusionClr>
                  <a:srgbClr val="00FFCC"/>
                </a:extrusionClr>
                <a:contourClr>
                  <a:srgbClr val="00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sp>
        <p:nvSpPr>
          <p:cNvPr id="183" name="Rectangle 191">
            <a:extLst>
              <a:ext uri="{FF2B5EF4-FFF2-40B4-BE49-F238E27FC236}">
                <a16:creationId xmlns:a16="http://schemas.microsoft.com/office/drawing/2014/main" id="{FBFBBDB5-8D72-4E4D-B845-6B31F8699F16}"/>
              </a:ext>
            </a:extLst>
          </p:cNvPr>
          <p:cNvSpPr>
            <a:spLocks noChangeArrowheads="1"/>
          </p:cNvSpPr>
          <p:nvPr/>
        </p:nvSpPr>
        <p:spPr bwMode="auto">
          <a:xfrm>
            <a:off x="4640263" y="503238"/>
            <a:ext cx="720725" cy="431800"/>
          </a:xfrm>
          <a:prstGeom prst="rect">
            <a:avLst/>
          </a:prstGeom>
          <a:solidFill>
            <a:srgbClr val="0066FF"/>
          </a:solidFill>
          <a:ln w="9525">
            <a:miter lim="800000"/>
            <a:headEnd/>
            <a:tailEnd/>
          </a:ln>
          <a:effectLst/>
          <a:scene3d>
            <a:camera prst="legacyObliqueTopRight"/>
            <a:lightRig rig="legacyFlat3" dir="r"/>
          </a:scene3d>
          <a:sp3d extrusionH="608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84" name="Rectangle 192">
            <a:extLst>
              <a:ext uri="{FF2B5EF4-FFF2-40B4-BE49-F238E27FC236}">
                <a16:creationId xmlns:a16="http://schemas.microsoft.com/office/drawing/2014/main" id="{82AF57A2-09A7-4C78-A006-36CCD46904B0}"/>
              </a:ext>
            </a:extLst>
          </p:cNvPr>
          <p:cNvSpPr>
            <a:spLocks noChangeArrowheads="1"/>
          </p:cNvSpPr>
          <p:nvPr/>
        </p:nvSpPr>
        <p:spPr bwMode="auto">
          <a:xfrm>
            <a:off x="323850" y="411163"/>
            <a:ext cx="35274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7C80"/>
                </a:solidFill>
              </a:rPr>
              <a:t>The block remains at rest…..</a:t>
            </a:r>
          </a:p>
        </p:txBody>
      </p:sp>
      <p:sp>
        <p:nvSpPr>
          <p:cNvPr id="185" name="Rectangle 193">
            <a:extLst>
              <a:ext uri="{FF2B5EF4-FFF2-40B4-BE49-F238E27FC236}">
                <a16:creationId xmlns:a16="http://schemas.microsoft.com/office/drawing/2014/main" id="{9D0A145C-5244-48CC-BBF2-04F94E5F020B}"/>
              </a:ext>
            </a:extLst>
          </p:cNvPr>
          <p:cNvSpPr>
            <a:spLocks noChangeArrowheads="1"/>
          </p:cNvSpPr>
          <p:nvPr/>
        </p:nvSpPr>
        <p:spPr bwMode="auto">
          <a:xfrm>
            <a:off x="323850" y="981075"/>
            <a:ext cx="3527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66CCFF"/>
                </a:solidFill>
              </a:rPr>
              <a:t>unless and until it is acted upon by an external force.</a:t>
            </a:r>
          </a:p>
        </p:txBody>
      </p:sp>
      <p:grpSp>
        <p:nvGrpSpPr>
          <p:cNvPr id="186" name="Group 341">
            <a:extLst>
              <a:ext uri="{FF2B5EF4-FFF2-40B4-BE49-F238E27FC236}">
                <a16:creationId xmlns:a16="http://schemas.microsoft.com/office/drawing/2014/main" id="{A10426C8-1042-45B8-B700-A3D2CA2E8AA2}"/>
              </a:ext>
            </a:extLst>
          </p:cNvPr>
          <p:cNvGrpSpPr>
            <a:grpSpLocks/>
          </p:cNvGrpSpPr>
          <p:nvPr/>
        </p:nvGrpSpPr>
        <p:grpSpPr bwMode="auto">
          <a:xfrm>
            <a:off x="7019925" y="2636838"/>
            <a:ext cx="1820863" cy="950912"/>
            <a:chOff x="4422" y="2931"/>
            <a:chExt cx="1147" cy="599"/>
          </a:xfrm>
        </p:grpSpPr>
        <p:grpSp>
          <p:nvGrpSpPr>
            <p:cNvPr id="7210" name="Group 340">
              <a:extLst>
                <a:ext uri="{FF2B5EF4-FFF2-40B4-BE49-F238E27FC236}">
                  <a16:creationId xmlns:a16="http://schemas.microsoft.com/office/drawing/2014/main" id="{C956D038-E510-412E-BBD2-0D158BE5ED1F}"/>
                </a:ext>
              </a:extLst>
            </p:cNvPr>
            <p:cNvGrpSpPr>
              <a:grpSpLocks/>
            </p:cNvGrpSpPr>
            <p:nvPr/>
          </p:nvGrpSpPr>
          <p:grpSpPr bwMode="auto">
            <a:xfrm>
              <a:off x="4422" y="3113"/>
              <a:ext cx="1147" cy="417"/>
              <a:chOff x="4422" y="3113"/>
              <a:chExt cx="1147" cy="417"/>
            </a:xfrm>
          </p:grpSpPr>
          <p:grpSp>
            <p:nvGrpSpPr>
              <p:cNvPr id="7212" name="Group 266">
                <a:extLst>
                  <a:ext uri="{FF2B5EF4-FFF2-40B4-BE49-F238E27FC236}">
                    <a16:creationId xmlns:a16="http://schemas.microsoft.com/office/drawing/2014/main" id="{9062016B-E75C-43A6-893A-53CDC1340C4D}"/>
                  </a:ext>
                </a:extLst>
              </p:cNvPr>
              <p:cNvGrpSpPr>
                <a:grpSpLocks/>
              </p:cNvGrpSpPr>
              <p:nvPr/>
            </p:nvGrpSpPr>
            <p:grpSpPr bwMode="auto">
              <a:xfrm rot="6925786" flipV="1">
                <a:off x="4866" y="2669"/>
                <a:ext cx="259" cy="1147"/>
                <a:chOff x="2971" y="709"/>
                <a:chExt cx="259" cy="1147"/>
              </a:xfrm>
            </p:grpSpPr>
            <p:grpSp>
              <p:nvGrpSpPr>
                <p:cNvPr id="7214" name="Group 267">
                  <a:extLst>
                    <a:ext uri="{FF2B5EF4-FFF2-40B4-BE49-F238E27FC236}">
                      <a16:creationId xmlns:a16="http://schemas.microsoft.com/office/drawing/2014/main" id="{F8E8A9D6-6122-4477-A336-79AB3D021F47}"/>
                    </a:ext>
                  </a:extLst>
                </p:cNvPr>
                <p:cNvGrpSpPr>
                  <a:grpSpLocks/>
                </p:cNvGrpSpPr>
                <p:nvPr/>
              </p:nvGrpSpPr>
              <p:grpSpPr bwMode="auto">
                <a:xfrm>
                  <a:off x="2971" y="709"/>
                  <a:ext cx="259" cy="1147"/>
                  <a:chOff x="3236" y="507"/>
                  <a:chExt cx="259" cy="1147"/>
                </a:xfrm>
              </p:grpSpPr>
              <p:sp>
                <p:nvSpPr>
                  <p:cNvPr id="7218" name="AutoShape 268">
                    <a:extLst>
                      <a:ext uri="{FF2B5EF4-FFF2-40B4-BE49-F238E27FC236}">
                        <a16:creationId xmlns:a16="http://schemas.microsoft.com/office/drawing/2014/main" id="{C884CA01-7634-4E88-9259-480629DFC2DE}"/>
                      </a:ext>
                    </a:extLst>
                  </p:cNvPr>
                  <p:cNvSpPr>
                    <a:spLocks noChangeArrowheads="1"/>
                  </p:cNvSpPr>
                  <p:nvPr/>
                </p:nvSpPr>
                <p:spPr bwMode="auto">
                  <a:xfrm rot="136634" flipV="1">
                    <a:off x="3425" y="1060"/>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19" name="AutoShape 269">
                    <a:extLst>
                      <a:ext uri="{FF2B5EF4-FFF2-40B4-BE49-F238E27FC236}">
                        <a16:creationId xmlns:a16="http://schemas.microsoft.com/office/drawing/2014/main" id="{604A9A67-6162-4483-B4EF-6068B110A8A3}"/>
                      </a:ext>
                    </a:extLst>
                  </p:cNvPr>
                  <p:cNvSpPr>
                    <a:spLocks noChangeArrowheads="1"/>
                  </p:cNvSpPr>
                  <p:nvPr/>
                </p:nvSpPr>
                <p:spPr bwMode="auto">
                  <a:xfrm rot="241861" flipV="1">
                    <a:off x="3318" y="991"/>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0" name="AutoShape 270">
                    <a:extLst>
                      <a:ext uri="{FF2B5EF4-FFF2-40B4-BE49-F238E27FC236}">
                        <a16:creationId xmlns:a16="http://schemas.microsoft.com/office/drawing/2014/main" id="{329EF7E5-4F75-41E3-9C5A-1674769FAF83}"/>
                      </a:ext>
                    </a:extLst>
                  </p:cNvPr>
                  <p:cNvSpPr>
                    <a:spLocks noChangeArrowheads="1"/>
                  </p:cNvSpPr>
                  <p:nvPr/>
                </p:nvSpPr>
                <p:spPr bwMode="auto">
                  <a:xfrm flipV="1">
                    <a:off x="3399" y="981"/>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1" name="AutoShape 271">
                    <a:extLst>
                      <a:ext uri="{FF2B5EF4-FFF2-40B4-BE49-F238E27FC236}">
                        <a16:creationId xmlns:a16="http://schemas.microsoft.com/office/drawing/2014/main" id="{9D22F2EC-B777-42DF-B84A-F2A831E3DBAE}"/>
                      </a:ext>
                    </a:extLst>
                  </p:cNvPr>
                  <p:cNvSpPr>
                    <a:spLocks noChangeArrowheads="1"/>
                  </p:cNvSpPr>
                  <p:nvPr/>
                </p:nvSpPr>
                <p:spPr bwMode="auto">
                  <a:xfrm flipV="1">
                    <a:off x="3364" y="954"/>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2" name="AutoShape 272">
                    <a:extLst>
                      <a:ext uri="{FF2B5EF4-FFF2-40B4-BE49-F238E27FC236}">
                        <a16:creationId xmlns:a16="http://schemas.microsoft.com/office/drawing/2014/main" id="{AA84E978-A985-48A4-A34B-9BF75E3DEC15}"/>
                      </a:ext>
                    </a:extLst>
                  </p:cNvPr>
                  <p:cNvSpPr>
                    <a:spLocks noChangeArrowheads="1"/>
                  </p:cNvSpPr>
                  <p:nvPr/>
                </p:nvSpPr>
                <p:spPr bwMode="auto">
                  <a:xfrm rot="14608460" flipH="1">
                    <a:off x="3394" y="1322"/>
                    <a:ext cx="46" cy="56"/>
                  </a:xfrm>
                  <a:prstGeom prst="can">
                    <a:avLst>
                      <a:gd name="adj" fmla="val 30435"/>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3" name="Rectangle 273">
                    <a:extLst>
                      <a:ext uri="{FF2B5EF4-FFF2-40B4-BE49-F238E27FC236}">
                        <a16:creationId xmlns:a16="http://schemas.microsoft.com/office/drawing/2014/main" id="{6FB123F3-8862-4598-876F-77F2B6FBFBED}"/>
                      </a:ext>
                    </a:extLst>
                  </p:cNvPr>
                  <p:cNvSpPr>
                    <a:spLocks noChangeArrowheads="1"/>
                  </p:cNvSpPr>
                  <p:nvPr/>
                </p:nvSpPr>
                <p:spPr bwMode="auto">
                  <a:xfrm rot="16143913" flipH="1">
                    <a:off x="3214" y="1407"/>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4" name="Rectangle 274">
                    <a:extLst>
                      <a:ext uri="{FF2B5EF4-FFF2-40B4-BE49-F238E27FC236}">
                        <a16:creationId xmlns:a16="http://schemas.microsoft.com/office/drawing/2014/main" id="{02427497-68CE-4C88-8974-4B4CAA05E46A}"/>
                      </a:ext>
                    </a:extLst>
                  </p:cNvPr>
                  <p:cNvSpPr>
                    <a:spLocks noChangeArrowheads="1"/>
                  </p:cNvSpPr>
                  <p:nvPr/>
                </p:nvSpPr>
                <p:spPr bwMode="auto">
                  <a:xfrm rot="16200000" flipH="1">
                    <a:off x="3147" y="1368"/>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5" name="AutoShape 275">
                    <a:extLst>
                      <a:ext uri="{FF2B5EF4-FFF2-40B4-BE49-F238E27FC236}">
                        <a16:creationId xmlns:a16="http://schemas.microsoft.com/office/drawing/2014/main" id="{BC6074E3-F1D8-4E46-9A24-592CE4067381}"/>
                      </a:ext>
                    </a:extLst>
                  </p:cNvPr>
                  <p:cNvSpPr>
                    <a:spLocks noChangeArrowheads="1"/>
                  </p:cNvSpPr>
                  <p:nvPr/>
                </p:nvSpPr>
                <p:spPr bwMode="auto">
                  <a:xfrm flipH="1" flipV="1">
                    <a:off x="3339" y="118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6" name="Rectangle 276">
                    <a:extLst>
                      <a:ext uri="{FF2B5EF4-FFF2-40B4-BE49-F238E27FC236}">
                        <a16:creationId xmlns:a16="http://schemas.microsoft.com/office/drawing/2014/main" id="{410E758E-756B-4FD1-A282-DA15E73C8B01}"/>
                      </a:ext>
                    </a:extLst>
                  </p:cNvPr>
                  <p:cNvSpPr>
                    <a:spLocks noChangeArrowheads="1"/>
                  </p:cNvSpPr>
                  <p:nvPr/>
                </p:nvSpPr>
                <p:spPr bwMode="auto">
                  <a:xfrm rot="16334850" flipH="1">
                    <a:off x="3277" y="139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7" name="Oval 277">
                    <a:extLst>
                      <a:ext uri="{FF2B5EF4-FFF2-40B4-BE49-F238E27FC236}">
                        <a16:creationId xmlns:a16="http://schemas.microsoft.com/office/drawing/2014/main" id="{CDB2CFAC-2737-4118-AE89-AA8021FB1F3B}"/>
                      </a:ext>
                    </a:extLst>
                  </p:cNvPr>
                  <p:cNvSpPr>
                    <a:spLocks noChangeArrowheads="1"/>
                  </p:cNvSpPr>
                  <p:nvPr/>
                </p:nvSpPr>
                <p:spPr bwMode="auto">
                  <a:xfrm rot="-5400000" flipH="1" flipV="1">
                    <a:off x="3242" y="126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8" name="Oval 278">
                    <a:extLst>
                      <a:ext uri="{FF2B5EF4-FFF2-40B4-BE49-F238E27FC236}">
                        <a16:creationId xmlns:a16="http://schemas.microsoft.com/office/drawing/2014/main" id="{07D10EB9-610B-4426-BF2E-6CE56E43BAED}"/>
                      </a:ext>
                    </a:extLst>
                  </p:cNvPr>
                  <p:cNvSpPr>
                    <a:spLocks noChangeArrowheads="1"/>
                  </p:cNvSpPr>
                  <p:nvPr/>
                </p:nvSpPr>
                <p:spPr bwMode="auto">
                  <a:xfrm rot="-5400000" flipH="1" flipV="1">
                    <a:off x="3339" y="1238"/>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29" name="Freeform 279">
                    <a:extLst>
                      <a:ext uri="{FF2B5EF4-FFF2-40B4-BE49-F238E27FC236}">
                        <a16:creationId xmlns:a16="http://schemas.microsoft.com/office/drawing/2014/main" id="{D5A4404B-1B87-4617-A576-53A20BE542EB}"/>
                      </a:ext>
                    </a:extLst>
                  </p:cNvPr>
                  <p:cNvSpPr>
                    <a:spLocks/>
                  </p:cNvSpPr>
                  <p:nvPr/>
                </p:nvSpPr>
                <p:spPr bwMode="auto">
                  <a:xfrm rot="15940763" flipH="1">
                    <a:off x="3169" y="1326"/>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0" name="Arc 280">
                    <a:extLst>
                      <a:ext uri="{FF2B5EF4-FFF2-40B4-BE49-F238E27FC236}">
                        <a16:creationId xmlns:a16="http://schemas.microsoft.com/office/drawing/2014/main" id="{D1CE290C-B52A-4458-A3CD-B10F3474C0B7}"/>
                      </a:ext>
                    </a:extLst>
                  </p:cNvPr>
                  <p:cNvSpPr>
                    <a:spLocks/>
                  </p:cNvSpPr>
                  <p:nvPr/>
                </p:nvSpPr>
                <p:spPr bwMode="auto">
                  <a:xfrm flipH="1" flipV="1">
                    <a:off x="332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1" name="Arc 281">
                    <a:extLst>
                      <a:ext uri="{FF2B5EF4-FFF2-40B4-BE49-F238E27FC236}">
                        <a16:creationId xmlns:a16="http://schemas.microsoft.com/office/drawing/2014/main" id="{65CF37C4-9520-4C3B-BEFE-84E809B37111}"/>
                      </a:ext>
                    </a:extLst>
                  </p:cNvPr>
                  <p:cNvSpPr>
                    <a:spLocks/>
                  </p:cNvSpPr>
                  <p:nvPr/>
                </p:nvSpPr>
                <p:spPr bwMode="auto">
                  <a:xfrm flipH="1" flipV="1">
                    <a:off x="3369" y="50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2" name="Arc 282">
                    <a:extLst>
                      <a:ext uri="{FF2B5EF4-FFF2-40B4-BE49-F238E27FC236}">
                        <a16:creationId xmlns:a16="http://schemas.microsoft.com/office/drawing/2014/main" id="{7730552C-7115-457B-8F5D-189993CB49DC}"/>
                      </a:ext>
                    </a:extLst>
                  </p:cNvPr>
                  <p:cNvSpPr>
                    <a:spLocks/>
                  </p:cNvSpPr>
                  <p:nvPr/>
                </p:nvSpPr>
                <p:spPr bwMode="auto">
                  <a:xfrm flipH="1" flipV="1">
                    <a:off x="3404" y="527"/>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3" name="Arc 283">
                    <a:extLst>
                      <a:ext uri="{FF2B5EF4-FFF2-40B4-BE49-F238E27FC236}">
                        <a16:creationId xmlns:a16="http://schemas.microsoft.com/office/drawing/2014/main" id="{14C0F0D3-073E-4544-9F2C-73A91955D3D9}"/>
                      </a:ext>
                    </a:extLst>
                  </p:cNvPr>
                  <p:cNvSpPr>
                    <a:spLocks/>
                  </p:cNvSpPr>
                  <p:nvPr/>
                </p:nvSpPr>
                <p:spPr bwMode="auto">
                  <a:xfrm flipH="1" flipV="1">
                    <a:off x="3450" y="56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4" name="Freeform 284">
                    <a:extLst>
                      <a:ext uri="{FF2B5EF4-FFF2-40B4-BE49-F238E27FC236}">
                        <a16:creationId xmlns:a16="http://schemas.microsoft.com/office/drawing/2014/main" id="{F2718031-064E-48B8-939A-9241386808A9}"/>
                      </a:ext>
                    </a:extLst>
                  </p:cNvPr>
                  <p:cNvSpPr>
                    <a:spLocks/>
                  </p:cNvSpPr>
                  <p:nvPr/>
                </p:nvSpPr>
                <p:spPr bwMode="auto">
                  <a:xfrm rot="-5400000" flipH="1" flipV="1">
                    <a:off x="3045" y="1392"/>
                    <a:ext cx="468" cy="55"/>
                  </a:xfrm>
                  <a:custGeom>
                    <a:avLst/>
                    <a:gdLst>
                      <a:gd name="T0" fmla="*/ 0 w 635"/>
                      <a:gd name="T1" fmla="*/ 0 h 121"/>
                      <a:gd name="T2" fmla="*/ 1 w 635"/>
                      <a:gd name="T3" fmla="*/ 0 h 121"/>
                      <a:gd name="T4" fmla="*/ 1 w 635"/>
                      <a:gd name="T5" fmla="*/ 0 h 121"/>
                      <a:gd name="T6" fmla="*/ 1 w 635"/>
                      <a:gd name="T7" fmla="*/ 0 h 121"/>
                      <a:gd name="T8" fmla="*/ 1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5" name="AutoShape 285">
                    <a:extLst>
                      <a:ext uri="{FF2B5EF4-FFF2-40B4-BE49-F238E27FC236}">
                        <a16:creationId xmlns:a16="http://schemas.microsoft.com/office/drawing/2014/main" id="{B37CAE85-AE93-414B-94FA-51F3C65C8660}"/>
                      </a:ext>
                    </a:extLst>
                  </p:cNvPr>
                  <p:cNvSpPr>
                    <a:spLocks noChangeArrowheads="1"/>
                  </p:cNvSpPr>
                  <p:nvPr/>
                </p:nvSpPr>
                <p:spPr bwMode="auto">
                  <a:xfrm rot="16667073" flipH="1">
                    <a:off x="3217" y="1181"/>
                    <a:ext cx="101" cy="41"/>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36" name="Oval 286">
                    <a:extLst>
                      <a:ext uri="{FF2B5EF4-FFF2-40B4-BE49-F238E27FC236}">
                        <a16:creationId xmlns:a16="http://schemas.microsoft.com/office/drawing/2014/main" id="{4FB9D804-6364-4679-AAFF-38BC1E7AF822}"/>
                      </a:ext>
                    </a:extLst>
                  </p:cNvPr>
                  <p:cNvSpPr>
                    <a:spLocks noChangeArrowheads="1"/>
                  </p:cNvSpPr>
                  <p:nvPr/>
                </p:nvSpPr>
                <p:spPr bwMode="auto">
                  <a:xfrm rot="17693914" flipH="1">
                    <a:off x="3257" y="1129"/>
                    <a:ext cx="54" cy="31"/>
                  </a:xfrm>
                  <a:prstGeom prst="ellipse">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37" name="Freeform 287">
                    <a:extLst>
                      <a:ext uri="{FF2B5EF4-FFF2-40B4-BE49-F238E27FC236}">
                        <a16:creationId xmlns:a16="http://schemas.microsoft.com/office/drawing/2014/main" id="{A7CD6337-178A-45BC-9377-D9EBCA30EAF0}"/>
                      </a:ext>
                    </a:extLst>
                  </p:cNvPr>
                  <p:cNvSpPr>
                    <a:spLocks/>
                  </p:cNvSpPr>
                  <p:nvPr/>
                </p:nvSpPr>
                <p:spPr bwMode="auto">
                  <a:xfrm rot="-4882863" flipH="1" flipV="1">
                    <a:off x="3168" y="1227"/>
                    <a:ext cx="201" cy="65"/>
                  </a:xfrm>
                  <a:custGeom>
                    <a:avLst/>
                    <a:gdLst>
                      <a:gd name="T0" fmla="*/ 0 w 318"/>
                      <a:gd name="T1" fmla="*/ 1 h 106"/>
                      <a:gd name="T2" fmla="*/ 1 w 318"/>
                      <a:gd name="T3" fmla="*/ 1 h 106"/>
                      <a:gd name="T4" fmla="*/ 1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8" name="Freeform 288">
                    <a:extLst>
                      <a:ext uri="{FF2B5EF4-FFF2-40B4-BE49-F238E27FC236}">
                        <a16:creationId xmlns:a16="http://schemas.microsoft.com/office/drawing/2014/main" id="{DB1D39B5-2E0D-438D-9A9B-4DADEB08DA5D}"/>
                      </a:ext>
                    </a:extLst>
                  </p:cNvPr>
                  <p:cNvSpPr>
                    <a:spLocks/>
                  </p:cNvSpPr>
                  <p:nvPr/>
                </p:nvSpPr>
                <p:spPr bwMode="auto">
                  <a:xfrm rot="17487468" flipH="1">
                    <a:off x="3200" y="1149"/>
                    <a:ext cx="173" cy="80"/>
                  </a:xfrm>
                  <a:custGeom>
                    <a:avLst/>
                    <a:gdLst>
                      <a:gd name="T0" fmla="*/ 1 w 235"/>
                      <a:gd name="T1" fmla="*/ 2 h 97"/>
                      <a:gd name="T2" fmla="*/ 1 w 235"/>
                      <a:gd name="T3" fmla="*/ 2 h 97"/>
                      <a:gd name="T4" fmla="*/ 1 w 235"/>
                      <a:gd name="T5" fmla="*/ 2 h 97"/>
                      <a:gd name="T6" fmla="*/ 1 w 235"/>
                      <a:gd name="T7" fmla="*/ 2 h 97"/>
                      <a:gd name="T8" fmla="*/ 1 w 235"/>
                      <a:gd name="T9" fmla="*/ 2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9" name="AutoShape 289">
                    <a:extLst>
                      <a:ext uri="{FF2B5EF4-FFF2-40B4-BE49-F238E27FC236}">
                        <a16:creationId xmlns:a16="http://schemas.microsoft.com/office/drawing/2014/main" id="{1E1337F1-5F97-4C85-8423-E60905A86D1D}"/>
                      </a:ext>
                    </a:extLst>
                  </p:cNvPr>
                  <p:cNvSpPr>
                    <a:spLocks noChangeArrowheads="1"/>
                  </p:cNvSpPr>
                  <p:nvPr/>
                </p:nvSpPr>
                <p:spPr bwMode="auto">
                  <a:xfrm rot="15535869" flipH="1">
                    <a:off x="3228" y="1267"/>
                    <a:ext cx="100" cy="42"/>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40" name="AutoShape 290">
                    <a:extLst>
                      <a:ext uri="{FF2B5EF4-FFF2-40B4-BE49-F238E27FC236}">
                        <a16:creationId xmlns:a16="http://schemas.microsoft.com/office/drawing/2014/main" id="{B628F8FF-9DF5-4709-BA88-B315B9D8F74B}"/>
                      </a:ext>
                    </a:extLst>
                  </p:cNvPr>
                  <p:cNvSpPr>
                    <a:spLocks noChangeArrowheads="1"/>
                  </p:cNvSpPr>
                  <p:nvPr/>
                </p:nvSpPr>
                <p:spPr bwMode="auto">
                  <a:xfrm rot="11287838" flipH="1">
                    <a:off x="3244" y="1230"/>
                    <a:ext cx="31" cy="68"/>
                  </a:xfrm>
                  <a:prstGeom prst="can">
                    <a:avLst>
                      <a:gd name="adj" fmla="val 54839"/>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41" name="AutoShape 291">
                    <a:extLst>
                      <a:ext uri="{FF2B5EF4-FFF2-40B4-BE49-F238E27FC236}">
                        <a16:creationId xmlns:a16="http://schemas.microsoft.com/office/drawing/2014/main" id="{0D20AB75-2239-430F-B3FB-C61E755758A3}"/>
                      </a:ext>
                    </a:extLst>
                  </p:cNvPr>
                  <p:cNvSpPr>
                    <a:spLocks noChangeArrowheads="1"/>
                  </p:cNvSpPr>
                  <p:nvPr/>
                </p:nvSpPr>
                <p:spPr bwMode="auto">
                  <a:xfrm rot="15985589" flipH="1">
                    <a:off x="3246" y="1319"/>
                    <a:ext cx="85"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42" name="Line 292">
                    <a:extLst>
                      <a:ext uri="{FF2B5EF4-FFF2-40B4-BE49-F238E27FC236}">
                        <a16:creationId xmlns:a16="http://schemas.microsoft.com/office/drawing/2014/main" id="{924502A7-A890-42E7-A9BD-680F07493676}"/>
                      </a:ext>
                    </a:extLst>
                  </p:cNvPr>
                  <p:cNvSpPr>
                    <a:spLocks noChangeShapeType="1"/>
                  </p:cNvSpPr>
                  <p:nvPr/>
                </p:nvSpPr>
                <p:spPr bwMode="auto">
                  <a:xfrm rot="16200000" flipH="1">
                    <a:off x="3243" y="1392"/>
                    <a:ext cx="128"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3" name="Line 293">
                    <a:extLst>
                      <a:ext uri="{FF2B5EF4-FFF2-40B4-BE49-F238E27FC236}">
                        <a16:creationId xmlns:a16="http://schemas.microsoft.com/office/drawing/2014/main" id="{C41968F9-1100-4D52-B8E8-94DFCE02CB0D}"/>
                      </a:ext>
                    </a:extLst>
                  </p:cNvPr>
                  <p:cNvSpPr>
                    <a:spLocks noChangeShapeType="1"/>
                  </p:cNvSpPr>
                  <p:nvPr/>
                </p:nvSpPr>
                <p:spPr bwMode="auto">
                  <a:xfrm rot="-5400000" flipH="1" flipV="1">
                    <a:off x="3267" y="1178"/>
                    <a:ext cx="0" cy="45"/>
                  </a:xfrm>
                  <a:prstGeom prst="line">
                    <a:avLst/>
                  </a:prstGeom>
                  <a:noFill/>
                  <a:ln w="127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4" name="Oval 294">
                    <a:extLst>
                      <a:ext uri="{FF2B5EF4-FFF2-40B4-BE49-F238E27FC236}">
                        <a16:creationId xmlns:a16="http://schemas.microsoft.com/office/drawing/2014/main" id="{9D31FD53-1A3C-4557-9088-A6EFF3D806D5}"/>
                      </a:ext>
                    </a:extLst>
                  </p:cNvPr>
                  <p:cNvSpPr>
                    <a:spLocks noChangeArrowheads="1"/>
                  </p:cNvSpPr>
                  <p:nvPr/>
                </p:nvSpPr>
                <p:spPr bwMode="auto">
                  <a:xfrm rot="-6281420">
                    <a:off x="3260" y="1120"/>
                    <a:ext cx="57" cy="31"/>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215" name="Freeform 295">
                  <a:extLst>
                    <a:ext uri="{FF2B5EF4-FFF2-40B4-BE49-F238E27FC236}">
                      <a16:creationId xmlns:a16="http://schemas.microsoft.com/office/drawing/2014/main" id="{73AD540B-4A99-4E55-BE13-CF4811CC5AC6}"/>
                    </a:ext>
                  </a:extLst>
                </p:cNvPr>
                <p:cNvSpPr>
                  <a:spLocks/>
                </p:cNvSpPr>
                <p:nvPr/>
              </p:nvSpPr>
              <p:spPr bwMode="auto">
                <a:xfrm rot="-346925">
                  <a:off x="3049" y="1415"/>
                  <a:ext cx="52" cy="136"/>
                </a:xfrm>
                <a:custGeom>
                  <a:avLst/>
                  <a:gdLst>
                    <a:gd name="T0" fmla="*/ 45 w 52"/>
                    <a:gd name="T1" fmla="*/ 136 h 136"/>
                    <a:gd name="T2" fmla="*/ 45 w 52"/>
                    <a:gd name="T3" fmla="*/ 45 h 136"/>
                    <a:gd name="T4" fmla="*/ 0 w 52"/>
                    <a:gd name="T5" fmla="*/ 0 h 136"/>
                    <a:gd name="T6" fmla="*/ 0 60000 65536"/>
                    <a:gd name="T7" fmla="*/ 0 60000 65536"/>
                    <a:gd name="T8" fmla="*/ 0 60000 65536"/>
                  </a:gdLst>
                  <a:ahLst/>
                  <a:cxnLst>
                    <a:cxn ang="T6">
                      <a:pos x="T0" y="T1"/>
                    </a:cxn>
                    <a:cxn ang="T7">
                      <a:pos x="T2" y="T3"/>
                    </a:cxn>
                    <a:cxn ang="T8">
                      <a:pos x="T4" y="T5"/>
                    </a:cxn>
                  </a:cxnLst>
                  <a:rect l="0" t="0" r="r" b="b"/>
                  <a:pathLst>
                    <a:path w="52" h="136">
                      <a:moveTo>
                        <a:pt x="45" y="136"/>
                      </a:moveTo>
                      <a:cubicBezTo>
                        <a:pt x="48" y="102"/>
                        <a:pt x="52" y="68"/>
                        <a:pt x="45" y="45"/>
                      </a:cubicBezTo>
                      <a:cubicBezTo>
                        <a:pt x="38" y="22"/>
                        <a:pt x="19" y="11"/>
                        <a:pt x="0" y="0"/>
                      </a:cubicBezTo>
                    </a:path>
                  </a:pathLst>
                </a:custGeom>
                <a:noFill/>
                <a:ln w="3175" cap="flat" cmpd="sng">
                  <a:solidFill>
                    <a:srgbClr val="66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6" name="Freeform 296">
                  <a:extLst>
                    <a:ext uri="{FF2B5EF4-FFF2-40B4-BE49-F238E27FC236}">
                      <a16:creationId xmlns:a16="http://schemas.microsoft.com/office/drawing/2014/main" id="{3BD3DD36-35CD-475D-9CDD-1117B95F69E9}"/>
                    </a:ext>
                  </a:extLst>
                </p:cNvPr>
                <p:cNvSpPr>
                  <a:spLocks/>
                </p:cNvSpPr>
                <p:nvPr/>
              </p:nvSpPr>
              <p:spPr bwMode="auto">
                <a:xfrm>
                  <a:off x="3044" y="1400"/>
                  <a:ext cx="131" cy="126"/>
                </a:xfrm>
                <a:custGeom>
                  <a:avLst/>
                  <a:gdLst>
                    <a:gd name="T0" fmla="*/ 1186415 w 91"/>
                    <a:gd name="T1" fmla="*/ 19 h 136"/>
                    <a:gd name="T2" fmla="*/ 588119 w 91"/>
                    <a:gd name="T3" fmla="*/ 6 h 136"/>
                    <a:gd name="T4" fmla="*/ 0 w 91"/>
                    <a:gd name="T5" fmla="*/ 0 h 136"/>
                    <a:gd name="T6" fmla="*/ 0 60000 65536"/>
                    <a:gd name="T7" fmla="*/ 0 60000 65536"/>
                    <a:gd name="T8" fmla="*/ 0 60000 65536"/>
                  </a:gdLst>
                  <a:ahLst/>
                  <a:cxnLst>
                    <a:cxn ang="T6">
                      <a:pos x="T0" y="T1"/>
                    </a:cxn>
                    <a:cxn ang="T7">
                      <a:pos x="T2" y="T3"/>
                    </a:cxn>
                    <a:cxn ang="T8">
                      <a:pos x="T4" y="T5"/>
                    </a:cxn>
                  </a:cxnLst>
                  <a:rect l="0" t="0" r="r" b="b"/>
                  <a:pathLst>
                    <a:path w="91" h="136">
                      <a:moveTo>
                        <a:pt x="91" y="136"/>
                      </a:moveTo>
                      <a:cubicBezTo>
                        <a:pt x="75" y="102"/>
                        <a:pt x="60" y="68"/>
                        <a:pt x="45" y="45"/>
                      </a:cubicBezTo>
                      <a:cubicBezTo>
                        <a:pt x="30" y="22"/>
                        <a:pt x="15" y="11"/>
                        <a:pt x="0" y="0"/>
                      </a:cubicBezTo>
                    </a:path>
                  </a:pathLst>
                </a:custGeom>
                <a:noFill/>
                <a:ln w="3175" cap="flat" cmpd="sng">
                  <a:solidFill>
                    <a:srgbClr val="8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7" name="Freeform 297">
                  <a:extLst>
                    <a:ext uri="{FF2B5EF4-FFF2-40B4-BE49-F238E27FC236}">
                      <a16:creationId xmlns:a16="http://schemas.microsoft.com/office/drawing/2014/main" id="{AABE3ABF-C8B9-4B00-A65B-8C4C560A6525}"/>
                    </a:ext>
                  </a:extLst>
                </p:cNvPr>
                <p:cNvSpPr>
                  <a:spLocks/>
                </p:cNvSpPr>
                <p:nvPr/>
              </p:nvSpPr>
              <p:spPr bwMode="auto">
                <a:xfrm rot="-151707">
                  <a:off x="3094" y="1384"/>
                  <a:ext cx="121" cy="96"/>
                </a:xfrm>
                <a:custGeom>
                  <a:avLst/>
                  <a:gdLst>
                    <a:gd name="T0" fmla="*/ 1 w 181"/>
                    <a:gd name="T1" fmla="*/ 369 h 91"/>
                    <a:gd name="T2" fmla="*/ 1 w 181"/>
                    <a:gd name="T3" fmla="*/ 187 h 91"/>
                    <a:gd name="T4" fmla="*/ 0 w 181"/>
                    <a:gd name="T5" fmla="*/ 0 h 91"/>
                    <a:gd name="T6" fmla="*/ 0 60000 65536"/>
                    <a:gd name="T7" fmla="*/ 0 60000 65536"/>
                    <a:gd name="T8" fmla="*/ 0 60000 65536"/>
                  </a:gdLst>
                  <a:ahLst/>
                  <a:cxnLst>
                    <a:cxn ang="T6">
                      <a:pos x="T0" y="T1"/>
                    </a:cxn>
                    <a:cxn ang="T7">
                      <a:pos x="T2" y="T3"/>
                    </a:cxn>
                    <a:cxn ang="T8">
                      <a:pos x="T4" y="T5"/>
                    </a:cxn>
                  </a:cxnLst>
                  <a:rect l="0" t="0" r="r" b="b"/>
                  <a:pathLst>
                    <a:path w="181" h="91">
                      <a:moveTo>
                        <a:pt x="181" y="91"/>
                      </a:moveTo>
                      <a:cubicBezTo>
                        <a:pt x="128" y="76"/>
                        <a:pt x="75" y="61"/>
                        <a:pt x="45" y="46"/>
                      </a:cubicBezTo>
                      <a:cubicBezTo>
                        <a:pt x="15" y="31"/>
                        <a:pt x="7" y="15"/>
                        <a:pt x="0" y="0"/>
                      </a:cubicBezTo>
                    </a:path>
                  </a:pathLst>
                </a:custGeom>
                <a:noFill/>
                <a:ln w="9525">
                  <a:solidFill>
                    <a:srgbClr val="66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213" name="AutoShape 339">
                <a:extLst>
                  <a:ext uri="{FF2B5EF4-FFF2-40B4-BE49-F238E27FC236}">
                    <a16:creationId xmlns:a16="http://schemas.microsoft.com/office/drawing/2014/main" id="{AA9F6077-C2F5-4E2E-8DF1-4AB7538AB15E}"/>
                  </a:ext>
                </a:extLst>
              </p:cNvPr>
              <p:cNvSpPr>
                <a:spLocks noChangeArrowheads="1"/>
              </p:cNvSpPr>
              <p:nvPr/>
            </p:nvSpPr>
            <p:spPr bwMode="auto">
              <a:xfrm rot="-3880116">
                <a:off x="5330" y="3303"/>
                <a:ext cx="181" cy="273"/>
              </a:xfrm>
              <a:prstGeom prst="roundRect">
                <a:avLst>
                  <a:gd name="adj" fmla="val 22097"/>
                </a:avLst>
              </a:prstGeom>
              <a:solidFill>
                <a:srgbClr val="00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7211" name="Text Box 202">
              <a:extLst>
                <a:ext uri="{FF2B5EF4-FFF2-40B4-BE49-F238E27FC236}">
                  <a16:creationId xmlns:a16="http://schemas.microsoft.com/office/drawing/2014/main" id="{462A8E8B-A8F6-4942-BB65-6355C395A0FA}"/>
                </a:ext>
              </a:extLst>
            </p:cNvPr>
            <p:cNvSpPr txBox="1">
              <a:spLocks noChangeArrowheads="1"/>
            </p:cNvSpPr>
            <p:nvPr/>
          </p:nvSpPr>
          <p:spPr bwMode="auto">
            <a:xfrm>
              <a:off x="4967" y="2931"/>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99"/>
                  </a:solidFill>
                </a:rPr>
                <a:t>F</a:t>
              </a:r>
            </a:p>
          </p:txBody>
        </p:sp>
      </p:grpSp>
      <p:sp>
        <p:nvSpPr>
          <p:cNvPr id="222" name="Rectangle 245">
            <a:extLst>
              <a:ext uri="{FF2B5EF4-FFF2-40B4-BE49-F238E27FC236}">
                <a16:creationId xmlns:a16="http://schemas.microsoft.com/office/drawing/2014/main" id="{08B59AE6-56AD-427D-837A-8644C1303648}"/>
              </a:ext>
            </a:extLst>
          </p:cNvPr>
          <p:cNvSpPr>
            <a:spLocks noChangeArrowheads="1"/>
          </p:cNvSpPr>
          <p:nvPr/>
        </p:nvSpPr>
        <p:spPr bwMode="auto">
          <a:xfrm>
            <a:off x="323850" y="3829050"/>
            <a:ext cx="3168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7C80"/>
                </a:solidFill>
              </a:rPr>
              <a:t>The ball continues to be in uniform motion……</a:t>
            </a:r>
          </a:p>
        </p:txBody>
      </p:sp>
      <p:sp>
        <p:nvSpPr>
          <p:cNvPr id="223" name="Rectangle 246">
            <a:extLst>
              <a:ext uri="{FF2B5EF4-FFF2-40B4-BE49-F238E27FC236}">
                <a16:creationId xmlns:a16="http://schemas.microsoft.com/office/drawing/2014/main" id="{D0E2EB48-EF8B-4B4A-9D65-6D8AED49EBCC}"/>
              </a:ext>
            </a:extLst>
          </p:cNvPr>
          <p:cNvSpPr>
            <a:spLocks noChangeArrowheads="1"/>
          </p:cNvSpPr>
          <p:nvPr/>
        </p:nvSpPr>
        <p:spPr bwMode="auto">
          <a:xfrm>
            <a:off x="5508625" y="3829050"/>
            <a:ext cx="3240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66CCFF"/>
                </a:solidFill>
              </a:rPr>
              <a:t>unless and until it is acted upon by an external force.</a:t>
            </a:r>
          </a:p>
        </p:txBody>
      </p:sp>
      <p:grpSp>
        <p:nvGrpSpPr>
          <p:cNvPr id="224" name="Group 247">
            <a:extLst>
              <a:ext uri="{FF2B5EF4-FFF2-40B4-BE49-F238E27FC236}">
                <a16:creationId xmlns:a16="http://schemas.microsoft.com/office/drawing/2014/main" id="{37E545CB-26DB-447F-B061-FD79B40F9644}"/>
              </a:ext>
            </a:extLst>
          </p:cNvPr>
          <p:cNvGrpSpPr>
            <a:grpSpLocks/>
          </p:cNvGrpSpPr>
          <p:nvPr/>
        </p:nvGrpSpPr>
        <p:grpSpPr bwMode="auto">
          <a:xfrm>
            <a:off x="720725" y="2925763"/>
            <a:ext cx="647700" cy="647700"/>
            <a:chOff x="1927" y="572"/>
            <a:chExt cx="408" cy="408"/>
          </a:xfrm>
        </p:grpSpPr>
        <p:sp>
          <p:nvSpPr>
            <p:cNvPr id="7207" name="Oval 248">
              <a:extLst>
                <a:ext uri="{FF2B5EF4-FFF2-40B4-BE49-F238E27FC236}">
                  <a16:creationId xmlns:a16="http://schemas.microsoft.com/office/drawing/2014/main" id="{BD2D62B2-645F-4A9F-AC86-5BF13E0C7735}"/>
                </a:ext>
              </a:extLst>
            </p:cNvPr>
            <p:cNvSpPr>
              <a:spLocks noChangeArrowheads="1"/>
            </p:cNvSpPr>
            <p:nvPr/>
          </p:nvSpPr>
          <p:spPr bwMode="auto">
            <a:xfrm>
              <a:off x="1927" y="572"/>
              <a:ext cx="408" cy="408"/>
            </a:xfrm>
            <a:prstGeom prst="ellipse">
              <a:avLst/>
            </a:prstGeom>
            <a:solidFill>
              <a:srgbClr val="FF3399"/>
            </a:solidFill>
            <a:ln w="19050">
              <a:solidFill>
                <a:srgbClr val="FF33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08" name="Freeform 249">
              <a:extLst>
                <a:ext uri="{FF2B5EF4-FFF2-40B4-BE49-F238E27FC236}">
                  <a16:creationId xmlns:a16="http://schemas.microsoft.com/office/drawing/2014/main" id="{9D84C776-4719-4921-9C6F-05E8351DE056}"/>
                </a:ext>
              </a:extLst>
            </p:cNvPr>
            <p:cNvSpPr>
              <a:spLocks/>
            </p:cNvSpPr>
            <p:nvPr/>
          </p:nvSpPr>
          <p:spPr bwMode="auto">
            <a:xfrm>
              <a:off x="1973" y="824"/>
              <a:ext cx="317" cy="91"/>
            </a:xfrm>
            <a:custGeom>
              <a:avLst/>
              <a:gdLst>
                <a:gd name="T0" fmla="*/ 0 w 384"/>
                <a:gd name="T1" fmla="*/ 0 h 192"/>
                <a:gd name="T2" fmla="*/ 2 w 384"/>
                <a:gd name="T3" fmla="*/ 0 h 192"/>
                <a:gd name="T4" fmla="*/ 2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3399"/>
            </a:solid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9" name="Freeform 250">
              <a:extLst>
                <a:ext uri="{FF2B5EF4-FFF2-40B4-BE49-F238E27FC236}">
                  <a16:creationId xmlns:a16="http://schemas.microsoft.com/office/drawing/2014/main" id="{393CD6AC-078B-43D3-AD45-ABDBFB665D9D}"/>
                </a:ext>
              </a:extLst>
            </p:cNvPr>
            <p:cNvSpPr>
              <a:spLocks/>
            </p:cNvSpPr>
            <p:nvPr/>
          </p:nvSpPr>
          <p:spPr bwMode="auto">
            <a:xfrm flipV="1">
              <a:off x="1973" y="638"/>
              <a:ext cx="317" cy="91"/>
            </a:xfrm>
            <a:custGeom>
              <a:avLst/>
              <a:gdLst>
                <a:gd name="T0" fmla="*/ 0 w 384"/>
                <a:gd name="T1" fmla="*/ 0 h 192"/>
                <a:gd name="T2" fmla="*/ 2 w 384"/>
                <a:gd name="T3" fmla="*/ 0 h 192"/>
                <a:gd name="T4" fmla="*/ 2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3399"/>
            </a:solid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8" name="Group 251">
            <a:extLst>
              <a:ext uri="{FF2B5EF4-FFF2-40B4-BE49-F238E27FC236}">
                <a16:creationId xmlns:a16="http://schemas.microsoft.com/office/drawing/2014/main" id="{1832A72E-6B88-41F0-9326-7606B03AD088}"/>
              </a:ext>
            </a:extLst>
          </p:cNvPr>
          <p:cNvGrpSpPr>
            <a:grpSpLocks/>
          </p:cNvGrpSpPr>
          <p:nvPr/>
        </p:nvGrpSpPr>
        <p:grpSpPr bwMode="auto">
          <a:xfrm>
            <a:off x="3008313" y="2925763"/>
            <a:ext cx="647700" cy="647700"/>
            <a:chOff x="1927" y="572"/>
            <a:chExt cx="408" cy="408"/>
          </a:xfrm>
        </p:grpSpPr>
        <p:sp>
          <p:nvSpPr>
            <p:cNvPr id="7204" name="Oval 252">
              <a:extLst>
                <a:ext uri="{FF2B5EF4-FFF2-40B4-BE49-F238E27FC236}">
                  <a16:creationId xmlns:a16="http://schemas.microsoft.com/office/drawing/2014/main" id="{93CE6199-BDA5-4A96-9CF1-5A3C25775753}"/>
                </a:ext>
              </a:extLst>
            </p:cNvPr>
            <p:cNvSpPr>
              <a:spLocks noChangeArrowheads="1"/>
            </p:cNvSpPr>
            <p:nvPr/>
          </p:nvSpPr>
          <p:spPr bwMode="auto">
            <a:xfrm>
              <a:off x="1927" y="572"/>
              <a:ext cx="408" cy="408"/>
            </a:xfrm>
            <a:prstGeom prst="ellipse">
              <a:avLst/>
            </a:prstGeom>
            <a:solidFill>
              <a:srgbClr val="FF3399"/>
            </a:solidFill>
            <a:ln w="19050">
              <a:solidFill>
                <a:srgbClr val="FF33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05" name="Freeform 253">
              <a:extLst>
                <a:ext uri="{FF2B5EF4-FFF2-40B4-BE49-F238E27FC236}">
                  <a16:creationId xmlns:a16="http://schemas.microsoft.com/office/drawing/2014/main" id="{BF3617CA-6089-4036-8C0A-7803E58CEDD3}"/>
                </a:ext>
              </a:extLst>
            </p:cNvPr>
            <p:cNvSpPr>
              <a:spLocks/>
            </p:cNvSpPr>
            <p:nvPr/>
          </p:nvSpPr>
          <p:spPr bwMode="auto">
            <a:xfrm>
              <a:off x="1973" y="824"/>
              <a:ext cx="317" cy="91"/>
            </a:xfrm>
            <a:custGeom>
              <a:avLst/>
              <a:gdLst>
                <a:gd name="T0" fmla="*/ 0 w 384"/>
                <a:gd name="T1" fmla="*/ 0 h 192"/>
                <a:gd name="T2" fmla="*/ 2 w 384"/>
                <a:gd name="T3" fmla="*/ 0 h 192"/>
                <a:gd name="T4" fmla="*/ 2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3399"/>
            </a:solid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6" name="Freeform 254">
              <a:extLst>
                <a:ext uri="{FF2B5EF4-FFF2-40B4-BE49-F238E27FC236}">
                  <a16:creationId xmlns:a16="http://schemas.microsoft.com/office/drawing/2014/main" id="{B21F3596-2266-44EF-8CC3-D2C0CDF04615}"/>
                </a:ext>
              </a:extLst>
            </p:cNvPr>
            <p:cNvSpPr>
              <a:spLocks/>
            </p:cNvSpPr>
            <p:nvPr/>
          </p:nvSpPr>
          <p:spPr bwMode="auto">
            <a:xfrm flipV="1">
              <a:off x="1973" y="638"/>
              <a:ext cx="317" cy="91"/>
            </a:xfrm>
            <a:custGeom>
              <a:avLst/>
              <a:gdLst>
                <a:gd name="T0" fmla="*/ 0 w 384"/>
                <a:gd name="T1" fmla="*/ 0 h 192"/>
                <a:gd name="T2" fmla="*/ 2 w 384"/>
                <a:gd name="T3" fmla="*/ 0 h 192"/>
                <a:gd name="T4" fmla="*/ 2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3399"/>
            </a:solid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2" name="Line 255">
            <a:extLst>
              <a:ext uri="{FF2B5EF4-FFF2-40B4-BE49-F238E27FC236}">
                <a16:creationId xmlns:a16="http://schemas.microsoft.com/office/drawing/2014/main" id="{B6336476-B781-4DFA-920D-8CF7D7C7390B}"/>
              </a:ext>
            </a:extLst>
          </p:cNvPr>
          <p:cNvSpPr>
            <a:spLocks noChangeShapeType="1"/>
          </p:cNvSpPr>
          <p:nvPr/>
        </p:nvSpPr>
        <p:spPr bwMode="auto">
          <a:xfrm>
            <a:off x="34925" y="3619500"/>
            <a:ext cx="9109075" cy="0"/>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3" name="Group 256">
            <a:extLst>
              <a:ext uri="{FF2B5EF4-FFF2-40B4-BE49-F238E27FC236}">
                <a16:creationId xmlns:a16="http://schemas.microsoft.com/office/drawing/2014/main" id="{AA2E2E73-CA22-434C-9600-A5CE94E24B6C}"/>
              </a:ext>
            </a:extLst>
          </p:cNvPr>
          <p:cNvGrpSpPr>
            <a:grpSpLocks/>
          </p:cNvGrpSpPr>
          <p:nvPr/>
        </p:nvGrpSpPr>
        <p:grpSpPr bwMode="auto">
          <a:xfrm>
            <a:off x="5305425" y="2924175"/>
            <a:ext cx="647700" cy="647700"/>
            <a:chOff x="1927" y="572"/>
            <a:chExt cx="408" cy="408"/>
          </a:xfrm>
        </p:grpSpPr>
        <p:sp>
          <p:nvSpPr>
            <p:cNvPr id="7201" name="Oval 257">
              <a:extLst>
                <a:ext uri="{FF2B5EF4-FFF2-40B4-BE49-F238E27FC236}">
                  <a16:creationId xmlns:a16="http://schemas.microsoft.com/office/drawing/2014/main" id="{2CFC5828-68F5-4E1A-9778-9877AA9BC446}"/>
                </a:ext>
              </a:extLst>
            </p:cNvPr>
            <p:cNvSpPr>
              <a:spLocks noChangeArrowheads="1"/>
            </p:cNvSpPr>
            <p:nvPr/>
          </p:nvSpPr>
          <p:spPr bwMode="auto">
            <a:xfrm>
              <a:off x="1927" y="572"/>
              <a:ext cx="408" cy="408"/>
            </a:xfrm>
            <a:prstGeom prst="ellipse">
              <a:avLst/>
            </a:prstGeom>
            <a:solidFill>
              <a:srgbClr val="FF3399"/>
            </a:solidFill>
            <a:ln w="19050">
              <a:solidFill>
                <a:srgbClr val="FF33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202" name="Freeform 258">
              <a:extLst>
                <a:ext uri="{FF2B5EF4-FFF2-40B4-BE49-F238E27FC236}">
                  <a16:creationId xmlns:a16="http://schemas.microsoft.com/office/drawing/2014/main" id="{8451884B-489E-4585-8B0B-86B665A86BE6}"/>
                </a:ext>
              </a:extLst>
            </p:cNvPr>
            <p:cNvSpPr>
              <a:spLocks/>
            </p:cNvSpPr>
            <p:nvPr/>
          </p:nvSpPr>
          <p:spPr bwMode="auto">
            <a:xfrm>
              <a:off x="1973" y="824"/>
              <a:ext cx="317" cy="91"/>
            </a:xfrm>
            <a:custGeom>
              <a:avLst/>
              <a:gdLst>
                <a:gd name="T0" fmla="*/ 0 w 384"/>
                <a:gd name="T1" fmla="*/ 0 h 192"/>
                <a:gd name="T2" fmla="*/ 2 w 384"/>
                <a:gd name="T3" fmla="*/ 0 h 192"/>
                <a:gd name="T4" fmla="*/ 2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3399"/>
            </a:solid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3" name="Freeform 259">
              <a:extLst>
                <a:ext uri="{FF2B5EF4-FFF2-40B4-BE49-F238E27FC236}">
                  <a16:creationId xmlns:a16="http://schemas.microsoft.com/office/drawing/2014/main" id="{D009A4C0-080B-4C81-99B9-CFC6FFFF5193}"/>
                </a:ext>
              </a:extLst>
            </p:cNvPr>
            <p:cNvSpPr>
              <a:spLocks/>
            </p:cNvSpPr>
            <p:nvPr/>
          </p:nvSpPr>
          <p:spPr bwMode="auto">
            <a:xfrm flipV="1">
              <a:off x="1973" y="638"/>
              <a:ext cx="317" cy="91"/>
            </a:xfrm>
            <a:custGeom>
              <a:avLst/>
              <a:gdLst>
                <a:gd name="T0" fmla="*/ 0 w 384"/>
                <a:gd name="T1" fmla="*/ 0 h 192"/>
                <a:gd name="T2" fmla="*/ 2 w 384"/>
                <a:gd name="T3" fmla="*/ 0 h 192"/>
                <a:gd name="T4" fmla="*/ 2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rgbClr val="FF3399"/>
            </a:solidFill>
            <a:ln w="28575"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198" name="TextBox 2">
            <a:extLst>
              <a:ext uri="{FF2B5EF4-FFF2-40B4-BE49-F238E27FC236}">
                <a16:creationId xmlns:a16="http://schemas.microsoft.com/office/drawing/2014/main" id="{A8A13CBF-0200-45B1-9C27-39DB9EBDD058}"/>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7199" name="TextBox 11">
            <a:extLst>
              <a:ext uri="{FF2B5EF4-FFF2-40B4-BE49-F238E27FC236}">
                <a16:creationId xmlns:a16="http://schemas.microsoft.com/office/drawing/2014/main" id="{09105036-4945-4477-94F9-9D2E1379EE9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7200" name="TextBox 12">
            <a:extLst>
              <a:ext uri="{FF2B5EF4-FFF2-40B4-BE49-F238E27FC236}">
                <a16:creationId xmlns:a16="http://schemas.microsoft.com/office/drawing/2014/main" id="{89372095-84D2-4B07-9753-4B3101581D15}"/>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1000"/>
                                        <p:tgtEl>
                                          <p:spTgt spid="91"/>
                                        </p:tgtEl>
                                      </p:cBhvr>
                                    </p:animEffect>
                                    <p:anim calcmode="lin" valueType="num">
                                      <p:cBhvr>
                                        <p:cTn id="8" dur="1000" fill="hold"/>
                                        <p:tgtEl>
                                          <p:spTgt spid="91"/>
                                        </p:tgtEl>
                                        <p:attrNameLst>
                                          <p:attrName>ppt_x</p:attrName>
                                        </p:attrNameLst>
                                      </p:cBhvr>
                                      <p:tavLst>
                                        <p:tav tm="0">
                                          <p:val>
                                            <p:strVal val="#ppt_x"/>
                                          </p:val>
                                        </p:tav>
                                        <p:tav tm="100000">
                                          <p:val>
                                            <p:strVal val="#ppt_x"/>
                                          </p:val>
                                        </p:tav>
                                      </p:tavLst>
                                    </p:anim>
                                    <p:anim calcmode="lin" valueType="num">
                                      <p:cBhvr>
                                        <p:cTn id="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83"/>
                                        </p:tgtEl>
                                        <p:attrNameLst>
                                          <p:attrName>style.visibility</p:attrName>
                                        </p:attrNameLst>
                                      </p:cBhvr>
                                      <p:to>
                                        <p:strVal val="visible"/>
                                      </p:to>
                                    </p:set>
                                    <p:animEffect transition="in" filter="fade">
                                      <p:cBhvr>
                                        <p:cTn id="14" dur="1000"/>
                                        <p:tgtEl>
                                          <p:spTgt spid="183"/>
                                        </p:tgtEl>
                                      </p:cBhvr>
                                    </p:animEffect>
                                    <p:anim calcmode="lin" valueType="num">
                                      <p:cBhvr>
                                        <p:cTn id="15" dur="1000" fill="hold"/>
                                        <p:tgtEl>
                                          <p:spTgt spid="183"/>
                                        </p:tgtEl>
                                        <p:attrNameLst>
                                          <p:attrName>ppt_x</p:attrName>
                                        </p:attrNameLst>
                                      </p:cBhvr>
                                      <p:tavLst>
                                        <p:tav tm="0">
                                          <p:val>
                                            <p:strVal val="#ppt_x"/>
                                          </p:val>
                                        </p:tav>
                                        <p:tav tm="100000">
                                          <p:val>
                                            <p:strVal val="#ppt_x"/>
                                          </p:val>
                                        </p:tav>
                                      </p:tavLst>
                                    </p:anim>
                                    <p:anim calcmode="lin" valueType="num">
                                      <p:cBhvr>
                                        <p:cTn id="16"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84"/>
                                        </p:tgtEl>
                                        <p:attrNameLst>
                                          <p:attrName>style.visibility</p:attrName>
                                        </p:attrNameLst>
                                      </p:cBhvr>
                                      <p:to>
                                        <p:strVal val="visible"/>
                                      </p:to>
                                    </p:set>
                                    <p:anim calcmode="lin" valueType="num">
                                      <p:cBhvr>
                                        <p:cTn id="21" dur="500" fill="hold"/>
                                        <p:tgtEl>
                                          <p:spTgt spid="184"/>
                                        </p:tgtEl>
                                        <p:attrNameLst>
                                          <p:attrName>ppt_w</p:attrName>
                                        </p:attrNameLst>
                                      </p:cBhvr>
                                      <p:tavLst>
                                        <p:tav tm="0">
                                          <p:val>
                                            <p:fltVal val="0"/>
                                          </p:val>
                                        </p:tav>
                                        <p:tav tm="100000">
                                          <p:val>
                                            <p:strVal val="#ppt_w"/>
                                          </p:val>
                                        </p:tav>
                                      </p:tavLst>
                                    </p:anim>
                                    <p:anim calcmode="lin" valueType="num">
                                      <p:cBhvr>
                                        <p:cTn id="22" dur="500" fill="hold"/>
                                        <p:tgtEl>
                                          <p:spTgt spid="184"/>
                                        </p:tgtEl>
                                        <p:attrNameLst>
                                          <p:attrName>ppt_h</p:attrName>
                                        </p:attrNameLst>
                                      </p:cBhvr>
                                      <p:tavLst>
                                        <p:tav tm="0">
                                          <p:val>
                                            <p:fltVal val="0"/>
                                          </p:val>
                                        </p:tav>
                                        <p:tav tm="100000">
                                          <p:val>
                                            <p:strVal val="#ppt_h"/>
                                          </p:val>
                                        </p:tav>
                                      </p:tavLst>
                                    </p:anim>
                                    <p:animEffect transition="in" filter="fade">
                                      <p:cBhvr>
                                        <p:cTn id="23" dur="500"/>
                                        <p:tgtEl>
                                          <p:spTgt spid="18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8" fill="hold" nodeType="clickEffect">
                                  <p:stCondLst>
                                    <p:cond delay="0"/>
                                  </p:stCondLst>
                                  <p:childTnLst>
                                    <p:set>
                                      <p:cBhvr>
                                        <p:cTn id="27" dur="1" fill="hold">
                                          <p:stCondLst>
                                            <p:cond delay="0"/>
                                          </p:stCondLst>
                                        </p:cTn>
                                        <p:tgtEl>
                                          <p:spTgt spid="97"/>
                                        </p:tgtEl>
                                        <p:attrNameLst>
                                          <p:attrName>style.visibility</p:attrName>
                                        </p:attrNameLst>
                                      </p:cBhvr>
                                      <p:to>
                                        <p:strVal val="visible"/>
                                      </p:to>
                                    </p:set>
                                    <p:animEffect transition="in" filter="slide(fromLeft)">
                                      <p:cBhvr>
                                        <p:cTn id="28" dur="500"/>
                                        <p:tgtEl>
                                          <p:spTgt spid="97"/>
                                        </p:tgtEl>
                                      </p:cBhvr>
                                    </p:animEffect>
                                  </p:childTnLst>
                                </p:cTn>
                              </p:par>
                            </p:childTnLst>
                          </p:cTn>
                        </p:par>
                        <p:par>
                          <p:cTn id="29" fill="hold" nodeType="afterGroup">
                            <p:stCondLst>
                              <p:cond delay="500"/>
                            </p:stCondLst>
                            <p:childTnLst>
                              <p:par>
                                <p:cTn id="30" presetID="1" presetClass="exit" presetSubtype="0" fill="hold" nodeType="afterEffect">
                                  <p:stCondLst>
                                    <p:cond delay="0"/>
                                  </p:stCondLst>
                                  <p:childTnLst>
                                    <p:set>
                                      <p:cBhvr>
                                        <p:cTn id="31" dur="1" fill="hold">
                                          <p:stCondLst>
                                            <p:cond delay="0"/>
                                          </p:stCondLst>
                                        </p:cTn>
                                        <p:tgtEl>
                                          <p:spTgt spid="97"/>
                                        </p:tgtEl>
                                        <p:attrNameLst>
                                          <p:attrName>style.visibility</p:attrName>
                                        </p:attrNameLst>
                                      </p:cBhvr>
                                      <p:to>
                                        <p:strVal val="hidden"/>
                                      </p:to>
                                    </p:set>
                                  </p:childTnLst>
                                </p:cTn>
                              </p:par>
                              <p:par>
                                <p:cTn id="32" presetID="1" presetClass="entr" presetSubtype="0" fill="hold" nodeType="withEffect">
                                  <p:stCondLst>
                                    <p:cond delay="0"/>
                                  </p:stCondLst>
                                  <p:childTnLst>
                                    <p:set>
                                      <p:cBhvr>
                                        <p:cTn id="33" dur="1" fill="hold">
                                          <p:stCondLst>
                                            <p:cond delay="0"/>
                                          </p:stCondLst>
                                        </p:cTn>
                                        <p:tgtEl>
                                          <p:spTgt spid="139"/>
                                        </p:tgtEl>
                                        <p:attrNameLst>
                                          <p:attrName>style.visibility</p:attrName>
                                        </p:attrNameLst>
                                      </p:cBhvr>
                                      <p:to>
                                        <p:strVal val="visible"/>
                                      </p:to>
                                    </p:set>
                                  </p:childTnLst>
                                </p:cTn>
                              </p:par>
                              <p:par>
                                <p:cTn id="34" presetID="63" presetClass="path" presetSubtype="0" accel="50000" decel="50000" fill="hold" nodeType="withEffect">
                                  <p:stCondLst>
                                    <p:cond delay="0"/>
                                  </p:stCondLst>
                                  <p:childTnLst>
                                    <p:animMotion origin="layout" path="M 0.0 0.0  L 0.25 0.0  E" pathEditMode="relative" ptsTypes="">
                                      <p:cBhvr>
                                        <p:cTn id="35" dur="1000" fill="hold"/>
                                        <p:tgtEl>
                                          <p:spTgt spid="139"/>
                                        </p:tgtEl>
                                        <p:attrNameLst>
                                          <p:attrName>ppt_x</p:attrName>
                                          <p:attrName>ppt_y</p:attrName>
                                        </p:attrNameLst>
                                      </p:cBhvr>
                                    </p:animMotion>
                                  </p:childTnLst>
                                </p:cTn>
                              </p:par>
                              <p:par>
                                <p:cTn id="36" presetID="63" presetClass="path" presetSubtype="0" accel="50000" decel="50000" fill="hold" grpId="1" nodeType="withEffect">
                                  <p:stCondLst>
                                    <p:cond delay="0"/>
                                  </p:stCondLst>
                                  <p:childTnLst>
                                    <p:animMotion origin="layout" path="M 0.0 0.0  L 0.25 0.0  E" pathEditMode="relative" ptsTypes="">
                                      <p:cBhvr>
                                        <p:cTn id="37" dur="1000" fill="hold"/>
                                        <p:tgtEl>
                                          <p:spTgt spid="183"/>
                                        </p:tgtEl>
                                        <p:attrNameLst>
                                          <p:attrName>ppt_x</p:attrName>
                                          <p:attrName>ppt_y</p:attrName>
                                        </p:attrNameLst>
                                      </p:cBhvr>
                                    </p:animMotion>
                                  </p:childTnLst>
                                </p:cTn>
                              </p:par>
                            </p:childTnLst>
                          </p:cTn>
                        </p:par>
                        <p:par>
                          <p:cTn id="38" fill="hold" nodeType="afterGroup">
                            <p:stCondLst>
                              <p:cond delay="1500"/>
                            </p:stCondLst>
                            <p:childTnLst>
                              <p:par>
                                <p:cTn id="39" presetID="53" presetClass="entr" presetSubtype="0" fill="hold" grpId="0" nodeType="afterEffect">
                                  <p:stCondLst>
                                    <p:cond delay="0"/>
                                  </p:stCondLst>
                                  <p:childTnLst>
                                    <p:set>
                                      <p:cBhvr>
                                        <p:cTn id="40" dur="1" fill="hold">
                                          <p:stCondLst>
                                            <p:cond delay="0"/>
                                          </p:stCondLst>
                                        </p:cTn>
                                        <p:tgtEl>
                                          <p:spTgt spid="185"/>
                                        </p:tgtEl>
                                        <p:attrNameLst>
                                          <p:attrName>style.visibility</p:attrName>
                                        </p:attrNameLst>
                                      </p:cBhvr>
                                      <p:to>
                                        <p:strVal val="visible"/>
                                      </p:to>
                                    </p:set>
                                    <p:anim calcmode="lin" valueType="num">
                                      <p:cBhvr>
                                        <p:cTn id="41" dur="500" fill="hold"/>
                                        <p:tgtEl>
                                          <p:spTgt spid="185"/>
                                        </p:tgtEl>
                                        <p:attrNameLst>
                                          <p:attrName>ppt_w</p:attrName>
                                        </p:attrNameLst>
                                      </p:cBhvr>
                                      <p:tavLst>
                                        <p:tav tm="0">
                                          <p:val>
                                            <p:fltVal val="0"/>
                                          </p:val>
                                        </p:tav>
                                        <p:tav tm="100000">
                                          <p:val>
                                            <p:strVal val="#ppt_w"/>
                                          </p:val>
                                        </p:tav>
                                      </p:tavLst>
                                    </p:anim>
                                    <p:anim calcmode="lin" valueType="num">
                                      <p:cBhvr>
                                        <p:cTn id="42" dur="500" fill="hold"/>
                                        <p:tgtEl>
                                          <p:spTgt spid="185"/>
                                        </p:tgtEl>
                                        <p:attrNameLst>
                                          <p:attrName>ppt_h</p:attrName>
                                        </p:attrNameLst>
                                      </p:cBhvr>
                                      <p:tavLst>
                                        <p:tav tm="0">
                                          <p:val>
                                            <p:fltVal val="0"/>
                                          </p:val>
                                        </p:tav>
                                        <p:tav tm="100000">
                                          <p:val>
                                            <p:strVal val="#ppt_h"/>
                                          </p:val>
                                        </p:tav>
                                      </p:tavLst>
                                    </p:anim>
                                    <p:animEffect transition="in" filter="fade">
                                      <p:cBhvr>
                                        <p:cTn id="43" dur="500"/>
                                        <p:tgtEl>
                                          <p:spTgt spid="18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nodeType="clickEffect">
                                  <p:stCondLst>
                                    <p:cond delay="0"/>
                                  </p:stCondLst>
                                  <p:childTnLst>
                                    <p:set>
                                      <p:cBhvr>
                                        <p:cTn id="47" dur="1" fill="hold">
                                          <p:stCondLst>
                                            <p:cond delay="0"/>
                                          </p:stCondLst>
                                        </p:cTn>
                                        <p:tgtEl>
                                          <p:spTgt spid="232"/>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0"/>
                                          </p:stCondLst>
                                        </p:cTn>
                                        <p:tgtEl>
                                          <p:spTgt spid="224"/>
                                        </p:tgtEl>
                                        <p:attrNameLst>
                                          <p:attrName>style.visibility</p:attrName>
                                        </p:attrNameLst>
                                      </p:cBhvr>
                                      <p:to>
                                        <p:strVal val="visible"/>
                                      </p:to>
                                    </p:set>
                                  </p:childTnLst>
                                </p:cTn>
                              </p:par>
                              <p:par>
                                <p:cTn id="52" presetID="63" presetClass="path" presetSubtype="0" fill="hold" nodeType="withEffect">
                                  <p:stCondLst>
                                    <p:cond delay="0"/>
                                  </p:stCondLst>
                                  <p:childTnLst>
                                    <p:animMotion origin="layout" path="M 0.0 0.0  L 0.25 0.0  E" pathEditMode="relative" rAng="0" ptsTypes="">
                                      <p:cBhvr>
                                        <p:cTn id="53" dur="1000" fill="hold"/>
                                        <p:tgtEl>
                                          <p:spTgt spid="224"/>
                                        </p:tgtEl>
                                        <p:attrNameLst>
                                          <p:attrName>ppt_x</p:attrName>
                                          <p:attrName>ppt_y</p:attrName>
                                        </p:attrNameLst>
                                      </p:cBhvr>
                                      <p:rCtr x="0" y="0"/>
                                    </p:animMotion>
                                  </p:childTnLst>
                                </p:cTn>
                              </p:par>
                              <p:par>
                                <p:cTn id="54" presetID="8" presetClass="emph" presetSubtype="0" fill="hold" nodeType="withEffect">
                                  <p:stCondLst>
                                    <p:cond delay="0"/>
                                  </p:stCondLst>
                                  <p:childTnLst>
                                    <p:animRot by="21600000">
                                      <p:cBhvr>
                                        <p:cTn id="55" dur="1000" fill="hold"/>
                                        <p:tgtEl>
                                          <p:spTgt spid="224"/>
                                        </p:tgtEl>
                                        <p:attrNameLst>
                                          <p:attrName>r</p:attrName>
                                        </p:attrNameLst>
                                      </p:cBhvr>
                                    </p:animRot>
                                  </p:childTnLst>
                                </p:cTn>
                              </p:par>
                              <p:par>
                                <p:cTn id="56" presetID="53" presetClass="entr" presetSubtype="0" fill="hold" grpId="0" nodeType="withEffect">
                                  <p:stCondLst>
                                    <p:cond delay="0"/>
                                  </p:stCondLst>
                                  <p:childTnLst>
                                    <p:set>
                                      <p:cBhvr>
                                        <p:cTn id="57" dur="1" fill="hold">
                                          <p:stCondLst>
                                            <p:cond delay="0"/>
                                          </p:stCondLst>
                                        </p:cTn>
                                        <p:tgtEl>
                                          <p:spTgt spid="222"/>
                                        </p:tgtEl>
                                        <p:attrNameLst>
                                          <p:attrName>style.visibility</p:attrName>
                                        </p:attrNameLst>
                                      </p:cBhvr>
                                      <p:to>
                                        <p:strVal val="visible"/>
                                      </p:to>
                                    </p:set>
                                    <p:anim calcmode="lin" valueType="num">
                                      <p:cBhvr>
                                        <p:cTn id="58" dur="500" fill="hold"/>
                                        <p:tgtEl>
                                          <p:spTgt spid="222"/>
                                        </p:tgtEl>
                                        <p:attrNameLst>
                                          <p:attrName>ppt_w</p:attrName>
                                        </p:attrNameLst>
                                      </p:cBhvr>
                                      <p:tavLst>
                                        <p:tav tm="0">
                                          <p:val>
                                            <p:fltVal val="0"/>
                                          </p:val>
                                        </p:tav>
                                        <p:tav tm="100000">
                                          <p:val>
                                            <p:strVal val="#ppt_w"/>
                                          </p:val>
                                        </p:tav>
                                      </p:tavLst>
                                    </p:anim>
                                    <p:anim calcmode="lin" valueType="num">
                                      <p:cBhvr>
                                        <p:cTn id="59" dur="500" fill="hold"/>
                                        <p:tgtEl>
                                          <p:spTgt spid="222"/>
                                        </p:tgtEl>
                                        <p:attrNameLst>
                                          <p:attrName>ppt_h</p:attrName>
                                        </p:attrNameLst>
                                      </p:cBhvr>
                                      <p:tavLst>
                                        <p:tav tm="0">
                                          <p:val>
                                            <p:fltVal val="0"/>
                                          </p:val>
                                        </p:tav>
                                        <p:tav tm="100000">
                                          <p:val>
                                            <p:strVal val="#ppt_h"/>
                                          </p:val>
                                        </p:tav>
                                      </p:tavLst>
                                    </p:anim>
                                    <p:animEffect transition="in" filter="fade">
                                      <p:cBhvr>
                                        <p:cTn id="60" dur="500"/>
                                        <p:tgtEl>
                                          <p:spTgt spid="222"/>
                                        </p:tgtEl>
                                      </p:cBhvr>
                                    </p:animEffect>
                                  </p:childTnLst>
                                </p:cTn>
                              </p:par>
                            </p:childTnLst>
                          </p:cTn>
                        </p:par>
                        <p:par>
                          <p:cTn id="61" fill="hold" nodeType="afterGroup">
                            <p:stCondLst>
                              <p:cond delay="1000"/>
                            </p:stCondLst>
                            <p:childTnLst>
                              <p:par>
                                <p:cTn id="62" presetID="1" presetClass="exit" presetSubtype="0" fill="hold" nodeType="afterEffect">
                                  <p:stCondLst>
                                    <p:cond delay="0"/>
                                  </p:stCondLst>
                                  <p:childTnLst>
                                    <p:set>
                                      <p:cBhvr>
                                        <p:cTn id="63" dur="1" fill="hold">
                                          <p:stCondLst>
                                            <p:cond delay="0"/>
                                          </p:stCondLst>
                                        </p:cTn>
                                        <p:tgtEl>
                                          <p:spTgt spid="224"/>
                                        </p:tgtEl>
                                        <p:attrNameLst>
                                          <p:attrName>style.visibility</p:attrName>
                                        </p:attrNameLst>
                                      </p:cBhvr>
                                      <p:to>
                                        <p:strVal val="hidden"/>
                                      </p:to>
                                    </p:set>
                                  </p:childTnLst>
                                </p:cTn>
                              </p:par>
                              <p:par>
                                <p:cTn id="64" presetID="1" presetClass="entr" presetSubtype="0" fill="hold" nodeType="withEffect">
                                  <p:stCondLst>
                                    <p:cond delay="0"/>
                                  </p:stCondLst>
                                  <p:childTnLst>
                                    <p:set>
                                      <p:cBhvr>
                                        <p:cTn id="65" dur="1" fill="hold">
                                          <p:stCondLst>
                                            <p:cond delay="0"/>
                                          </p:stCondLst>
                                        </p:cTn>
                                        <p:tgtEl>
                                          <p:spTgt spid="228"/>
                                        </p:tgtEl>
                                        <p:attrNameLst>
                                          <p:attrName>style.visibility</p:attrName>
                                        </p:attrNameLst>
                                      </p:cBhvr>
                                      <p:to>
                                        <p:strVal val="visible"/>
                                      </p:to>
                                    </p:set>
                                  </p:childTnLst>
                                </p:cTn>
                              </p:par>
                            </p:childTnLst>
                          </p:cTn>
                        </p:par>
                        <p:par>
                          <p:cTn id="66" fill="hold" nodeType="afterGroup">
                            <p:stCondLst>
                              <p:cond delay="1000"/>
                            </p:stCondLst>
                            <p:childTnLst>
                              <p:par>
                                <p:cTn id="67" presetID="63" presetClass="path" presetSubtype="0" fill="hold" nodeType="afterEffect">
                                  <p:stCondLst>
                                    <p:cond delay="0"/>
                                  </p:stCondLst>
                                  <p:childTnLst>
                                    <p:animMotion origin="layout" path="M 0.0 0.0  L 0.25 0.0  E" pathEditMode="relative" rAng="0" ptsTypes="">
                                      <p:cBhvr>
                                        <p:cTn id="68" dur="1000" fill="hold"/>
                                        <p:tgtEl>
                                          <p:spTgt spid="228"/>
                                        </p:tgtEl>
                                        <p:attrNameLst>
                                          <p:attrName>ppt_x</p:attrName>
                                          <p:attrName>ppt_y</p:attrName>
                                        </p:attrNameLst>
                                      </p:cBhvr>
                                      <p:rCtr x="0" y="0"/>
                                    </p:animMotion>
                                  </p:childTnLst>
                                </p:cTn>
                              </p:par>
                              <p:par>
                                <p:cTn id="69" presetID="8" presetClass="emph" presetSubtype="0" fill="hold" nodeType="withEffect">
                                  <p:stCondLst>
                                    <p:cond delay="0"/>
                                  </p:stCondLst>
                                  <p:childTnLst>
                                    <p:animRot by="21600000">
                                      <p:cBhvr>
                                        <p:cTn id="70" dur="1000" fill="hold"/>
                                        <p:tgtEl>
                                          <p:spTgt spid="228"/>
                                        </p:tgtEl>
                                        <p:attrNameLst>
                                          <p:attrName>r</p:attrName>
                                        </p:attrNameLst>
                                      </p:cBhvr>
                                    </p:animRot>
                                  </p:childTnLst>
                                </p:cTn>
                              </p:par>
                            </p:childTnLst>
                          </p:cTn>
                        </p:par>
                        <p:par>
                          <p:cTn id="71" fill="hold" nodeType="afterGroup">
                            <p:stCondLst>
                              <p:cond delay="2000"/>
                            </p:stCondLst>
                            <p:childTnLst>
                              <p:par>
                                <p:cTn id="72" presetID="1" presetClass="exit" presetSubtype="0" fill="hold" nodeType="afterEffect">
                                  <p:stCondLst>
                                    <p:cond delay="0"/>
                                  </p:stCondLst>
                                  <p:childTnLst>
                                    <p:set>
                                      <p:cBhvr>
                                        <p:cTn id="73" dur="1" fill="hold">
                                          <p:stCondLst>
                                            <p:cond delay="0"/>
                                          </p:stCondLst>
                                        </p:cTn>
                                        <p:tgtEl>
                                          <p:spTgt spid="228"/>
                                        </p:tgtEl>
                                        <p:attrNameLst>
                                          <p:attrName>style.visibility</p:attrName>
                                        </p:attrNameLst>
                                      </p:cBhvr>
                                      <p:to>
                                        <p:strVal val="hidden"/>
                                      </p:to>
                                    </p:set>
                                  </p:childTnLst>
                                </p:cTn>
                              </p:par>
                              <p:par>
                                <p:cTn id="74" presetID="1" presetClass="entr" presetSubtype="0" fill="hold" nodeType="withEffect">
                                  <p:stCondLst>
                                    <p:cond delay="0"/>
                                  </p:stCondLst>
                                  <p:childTnLst>
                                    <p:set>
                                      <p:cBhvr>
                                        <p:cTn id="75" dur="1" fill="hold">
                                          <p:stCondLst>
                                            <p:cond delay="0"/>
                                          </p:stCondLst>
                                        </p:cTn>
                                        <p:tgtEl>
                                          <p:spTgt spid="233"/>
                                        </p:tgtEl>
                                        <p:attrNameLst>
                                          <p:attrName>style.visibility</p:attrName>
                                        </p:attrNameLst>
                                      </p:cBhvr>
                                      <p:to>
                                        <p:strVal val="visible"/>
                                      </p:to>
                                    </p:set>
                                  </p:childTnLst>
                                </p:cTn>
                              </p:par>
                            </p:childTnLst>
                          </p:cTn>
                        </p:par>
                        <p:par>
                          <p:cTn id="76" fill="hold" nodeType="afterGroup">
                            <p:stCondLst>
                              <p:cond delay="2000"/>
                            </p:stCondLst>
                            <p:childTnLst>
                              <p:par>
                                <p:cTn id="77" presetID="63" presetClass="path" presetSubtype="0" fill="hold" nodeType="afterEffect">
                                  <p:stCondLst>
                                    <p:cond delay="0"/>
                                  </p:stCondLst>
                                  <p:childTnLst>
                                    <p:animMotion origin="layout" path="M 0.0 0.0  L 0.25 0.0  E" pathEditMode="relative" rAng="0" ptsTypes="">
                                      <p:cBhvr>
                                        <p:cTn id="78" dur="1000" fill="hold"/>
                                        <p:tgtEl>
                                          <p:spTgt spid="233"/>
                                        </p:tgtEl>
                                        <p:attrNameLst>
                                          <p:attrName>ppt_x</p:attrName>
                                          <p:attrName>ppt_y</p:attrName>
                                        </p:attrNameLst>
                                      </p:cBhvr>
                                      <p:rCtr x="0" y="0"/>
                                    </p:animMotion>
                                  </p:childTnLst>
                                </p:cTn>
                              </p:par>
                              <p:par>
                                <p:cTn id="79" presetID="8" presetClass="emph" presetSubtype="0" fill="hold" nodeType="withEffect">
                                  <p:stCondLst>
                                    <p:cond delay="0"/>
                                  </p:stCondLst>
                                  <p:childTnLst>
                                    <p:animRot by="21600000">
                                      <p:cBhvr>
                                        <p:cTn id="80" dur="1000" fill="hold"/>
                                        <p:tgtEl>
                                          <p:spTgt spid="233"/>
                                        </p:tgtEl>
                                        <p:attrNameLst>
                                          <p:attrName>r</p:attrName>
                                        </p:attrNameLst>
                                      </p:cBhvr>
                                    </p:animRot>
                                  </p:childTnLst>
                                </p:cTn>
                              </p:par>
                              <p:par>
                                <p:cTn id="81" presetID="12" presetClass="entr" presetSubtype="2" fill="hold" nodeType="withEffect">
                                  <p:stCondLst>
                                    <p:cond delay="0"/>
                                  </p:stCondLst>
                                  <p:childTnLst>
                                    <p:set>
                                      <p:cBhvr>
                                        <p:cTn id="82" dur="1" fill="hold">
                                          <p:stCondLst>
                                            <p:cond delay="0"/>
                                          </p:stCondLst>
                                        </p:cTn>
                                        <p:tgtEl>
                                          <p:spTgt spid="186"/>
                                        </p:tgtEl>
                                        <p:attrNameLst>
                                          <p:attrName>style.visibility</p:attrName>
                                        </p:attrNameLst>
                                      </p:cBhvr>
                                      <p:to>
                                        <p:strVal val="visible"/>
                                      </p:to>
                                    </p:set>
                                    <p:animEffect transition="in" filter="slide(fromRight)">
                                      <p:cBhvr>
                                        <p:cTn id="83" dur="1000"/>
                                        <p:tgtEl>
                                          <p:spTgt spid="186"/>
                                        </p:tgtEl>
                                      </p:cBhvr>
                                    </p:animEffect>
                                  </p:childTnLst>
                                </p:cTn>
                              </p:par>
                              <p:par>
                                <p:cTn id="84" presetID="53" presetClass="entr" presetSubtype="0" fill="hold" grpId="0" nodeType="withEffect">
                                  <p:stCondLst>
                                    <p:cond delay="0"/>
                                  </p:stCondLst>
                                  <p:childTnLst>
                                    <p:set>
                                      <p:cBhvr>
                                        <p:cTn id="85" dur="1" fill="hold">
                                          <p:stCondLst>
                                            <p:cond delay="0"/>
                                          </p:stCondLst>
                                        </p:cTn>
                                        <p:tgtEl>
                                          <p:spTgt spid="223"/>
                                        </p:tgtEl>
                                        <p:attrNameLst>
                                          <p:attrName>style.visibility</p:attrName>
                                        </p:attrNameLst>
                                      </p:cBhvr>
                                      <p:to>
                                        <p:strVal val="visible"/>
                                      </p:to>
                                    </p:set>
                                    <p:anim calcmode="lin" valueType="num">
                                      <p:cBhvr>
                                        <p:cTn id="86" dur="500" fill="hold"/>
                                        <p:tgtEl>
                                          <p:spTgt spid="223"/>
                                        </p:tgtEl>
                                        <p:attrNameLst>
                                          <p:attrName>ppt_w</p:attrName>
                                        </p:attrNameLst>
                                      </p:cBhvr>
                                      <p:tavLst>
                                        <p:tav tm="0">
                                          <p:val>
                                            <p:fltVal val="0"/>
                                          </p:val>
                                        </p:tav>
                                        <p:tav tm="100000">
                                          <p:val>
                                            <p:strVal val="#ppt_w"/>
                                          </p:val>
                                        </p:tav>
                                      </p:tavLst>
                                    </p:anim>
                                    <p:anim calcmode="lin" valueType="num">
                                      <p:cBhvr>
                                        <p:cTn id="87" dur="500" fill="hold"/>
                                        <p:tgtEl>
                                          <p:spTgt spid="223"/>
                                        </p:tgtEl>
                                        <p:attrNameLst>
                                          <p:attrName>ppt_h</p:attrName>
                                        </p:attrNameLst>
                                      </p:cBhvr>
                                      <p:tavLst>
                                        <p:tav tm="0">
                                          <p:val>
                                            <p:fltVal val="0"/>
                                          </p:val>
                                        </p:tav>
                                        <p:tav tm="100000">
                                          <p:val>
                                            <p:strVal val="#ppt_h"/>
                                          </p:val>
                                        </p:tav>
                                      </p:tavLst>
                                    </p:anim>
                                    <p:animEffect transition="in" filter="fade">
                                      <p:cBhvr>
                                        <p:cTn id="88" dur="500"/>
                                        <p:tgtEl>
                                          <p:spTgt spid="223"/>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2"/>
                                        </p:tgtEl>
                                        <p:attrNameLst>
                                          <p:attrName>style.visibility</p:attrName>
                                        </p:attrNameLst>
                                      </p:cBhvr>
                                      <p:to>
                                        <p:strVal val="visible"/>
                                      </p:to>
                                    </p:set>
                                    <p:animEffect transition="in" filter="wipe(left)">
                                      <p:cBhvr>
                                        <p:cTn id="93" dur="500"/>
                                        <p:tgtEl>
                                          <p:spTgt spid="2"/>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 presetClass="entr" presetSubtype="0" fill="hold" nodeType="clickEffect">
                                  <p:stCondLst>
                                    <p:cond delay="0"/>
                                  </p:stCondLst>
                                  <p:childTnLst>
                                    <p:set>
                                      <p:cBhvr>
                                        <p:cTn id="97" dur="1" fill="hold">
                                          <p:stCondLst>
                                            <p:cond delay="0"/>
                                          </p:stCondLst>
                                        </p:cTn>
                                        <p:tgtEl>
                                          <p:spTgt spid="5"/>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6"/>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16"/>
                                        </p:tgtEl>
                                        <p:attrNameLst>
                                          <p:attrName>style.visibility</p:attrName>
                                        </p:attrNameLst>
                                      </p:cBhvr>
                                      <p:to>
                                        <p:strVal val="visible"/>
                                      </p:to>
                                    </p:set>
                                  </p:childTnLst>
                                </p:cTn>
                              </p:par>
                              <p:par>
                                <p:cTn id="102" presetID="53" presetClass="entr" presetSubtype="0" fill="hold" grpId="0" nodeType="withEffect">
                                  <p:stCondLst>
                                    <p:cond delay="0"/>
                                  </p:stCondLst>
                                  <p:childTnLst>
                                    <p:set>
                                      <p:cBhvr>
                                        <p:cTn id="103" dur="1" fill="hold">
                                          <p:stCondLst>
                                            <p:cond delay="0"/>
                                          </p:stCondLst>
                                        </p:cTn>
                                        <p:tgtEl>
                                          <p:spTgt spid="89"/>
                                        </p:tgtEl>
                                        <p:attrNameLst>
                                          <p:attrName>style.visibility</p:attrName>
                                        </p:attrNameLst>
                                      </p:cBhvr>
                                      <p:to>
                                        <p:strVal val="visible"/>
                                      </p:to>
                                    </p:set>
                                    <p:anim calcmode="lin" valueType="num">
                                      <p:cBhvr>
                                        <p:cTn id="104" dur="500" fill="hold"/>
                                        <p:tgtEl>
                                          <p:spTgt spid="89"/>
                                        </p:tgtEl>
                                        <p:attrNameLst>
                                          <p:attrName>ppt_w</p:attrName>
                                        </p:attrNameLst>
                                      </p:cBhvr>
                                      <p:tavLst>
                                        <p:tav tm="0">
                                          <p:val>
                                            <p:fltVal val="0"/>
                                          </p:val>
                                        </p:tav>
                                        <p:tav tm="100000">
                                          <p:val>
                                            <p:strVal val="#ppt_w"/>
                                          </p:val>
                                        </p:tav>
                                      </p:tavLst>
                                    </p:anim>
                                    <p:anim calcmode="lin" valueType="num">
                                      <p:cBhvr>
                                        <p:cTn id="105" dur="500" fill="hold"/>
                                        <p:tgtEl>
                                          <p:spTgt spid="89"/>
                                        </p:tgtEl>
                                        <p:attrNameLst>
                                          <p:attrName>ppt_h</p:attrName>
                                        </p:attrNameLst>
                                      </p:cBhvr>
                                      <p:tavLst>
                                        <p:tav tm="0">
                                          <p:val>
                                            <p:fltVal val="0"/>
                                          </p:val>
                                        </p:tav>
                                        <p:tav tm="100000">
                                          <p:val>
                                            <p:strVal val="#ppt_h"/>
                                          </p:val>
                                        </p:tav>
                                      </p:tavLst>
                                    </p:anim>
                                    <p:animEffect transition="in" filter="fade">
                                      <p:cBhvr>
                                        <p:cTn id="106" dur="500"/>
                                        <p:tgtEl>
                                          <p:spTgt spid="89"/>
                                        </p:tgtEl>
                                      </p:cBhvr>
                                    </p:animEffect>
                                  </p:childTnLst>
                                </p:cTn>
                              </p:par>
                              <p:par>
                                <p:cTn id="107" presetID="63" presetClass="path" presetSubtype="0" fill="hold" nodeType="withEffect">
                                  <p:stCondLst>
                                    <p:cond delay="0"/>
                                  </p:stCondLst>
                                  <p:childTnLst>
                                    <p:animMotion origin="layout" path="M 0.0 0.0  L 0.25 0.0  E" pathEditMode="relative" ptsTypes="">
                                      <p:cBhvr>
                                        <p:cTn id="108" dur="2000" fill="hold"/>
                                        <p:tgtEl>
                                          <p:spTgt spid="5"/>
                                        </p:tgtEl>
                                        <p:attrNameLst>
                                          <p:attrName>ppt_x</p:attrName>
                                          <p:attrName>ppt_y</p:attrName>
                                        </p:attrNameLst>
                                      </p:cBhvr>
                                    </p:animMotion>
                                  </p:childTnLst>
                                </p:cTn>
                              </p:par>
                              <p:par>
                                <p:cTn id="109" presetID="63" presetClass="path" presetSubtype="0" fill="hold" nodeType="withEffect">
                                  <p:stCondLst>
                                    <p:cond delay="0"/>
                                  </p:stCondLst>
                                  <p:childTnLst>
                                    <p:animMotion origin="layout" path="M 0.0 0.0  L 0.25 0.0  E" pathEditMode="relative" ptsTypes="">
                                      <p:cBhvr>
                                        <p:cTn id="110" dur="2000" fill="hold"/>
                                        <p:tgtEl>
                                          <p:spTgt spid="6"/>
                                        </p:tgtEl>
                                        <p:attrNameLst>
                                          <p:attrName>ppt_x</p:attrName>
                                          <p:attrName>ppt_y</p:attrName>
                                        </p:attrNameLst>
                                      </p:cBhvr>
                                    </p:animMotion>
                                  </p:childTnLst>
                                </p:cTn>
                              </p:par>
                              <p:par>
                                <p:cTn id="111" presetID="63" presetClass="path" presetSubtype="0" fill="hold" nodeType="withEffect">
                                  <p:stCondLst>
                                    <p:cond delay="0"/>
                                  </p:stCondLst>
                                  <p:childTnLst>
                                    <p:animMotion origin="layout" path="M 0.0 0.0  L 0.25 0.0  E" pathEditMode="relative" ptsTypes="">
                                      <p:cBhvr>
                                        <p:cTn id="112" dur="2000" fill="hold"/>
                                        <p:tgtEl>
                                          <p:spTgt spid="16"/>
                                        </p:tgtEl>
                                        <p:attrNameLst>
                                          <p:attrName>ppt_x</p:attrName>
                                          <p:attrName>ppt_y</p:attrName>
                                        </p:attrNameLst>
                                      </p:cBhvr>
                                    </p:animMotion>
                                  </p:childTnLst>
                                </p:cTn>
                              </p:par>
                              <p:par>
                                <p:cTn id="113" presetID="8" presetClass="emph" presetSubtype="0" repeatCount="2000" fill="hold" nodeType="withEffect">
                                  <p:stCondLst>
                                    <p:cond delay="0"/>
                                  </p:stCondLst>
                                  <p:childTnLst>
                                    <p:animRot by="21600000">
                                      <p:cBhvr>
                                        <p:cTn id="114" dur="1000" fill="hold"/>
                                        <p:tgtEl>
                                          <p:spTgt spid="6"/>
                                        </p:tgtEl>
                                        <p:attrNameLst>
                                          <p:attrName>r</p:attrName>
                                        </p:attrNameLst>
                                      </p:cBhvr>
                                    </p:animRot>
                                  </p:childTnLst>
                                </p:cTn>
                              </p:par>
                              <p:par>
                                <p:cTn id="115" presetID="8" presetClass="emph" presetSubtype="0" repeatCount="2000" fill="hold" nodeType="withEffect">
                                  <p:stCondLst>
                                    <p:cond delay="0"/>
                                  </p:stCondLst>
                                  <p:childTnLst>
                                    <p:animRot by="21600000">
                                      <p:cBhvr>
                                        <p:cTn id="116" dur="1000" fill="hold"/>
                                        <p:tgtEl>
                                          <p:spTgt spid="16"/>
                                        </p:tgtEl>
                                        <p:attrNameLst>
                                          <p:attrName>r</p:attrName>
                                        </p:attrNameLst>
                                      </p:cBhvr>
                                    </p:animRot>
                                  </p:childTnLst>
                                </p:cTn>
                              </p:par>
                            </p:childTnLst>
                          </p:cTn>
                        </p:par>
                        <p:par>
                          <p:cTn id="117" fill="hold" nodeType="afterGroup">
                            <p:stCondLst>
                              <p:cond delay="2000"/>
                            </p:stCondLst>
                            <p:childTnLst>
                              <p:par>
                                <p:cTn id="118" presetID="1" presetClass="exit" presetSubtype="0" fill="hold" nodeType="afterEffect">
                                  <p:stCondLst>
                                    <p:cond delay="0"/>
                                  </p:stCondLst>
                                  <p:childTnLst>
                                    <p:set>
                                      <p:cBhvr>
                                        <p:cTn id="119" dur="1" fill="hold">
                                          <p:stCondLst>
                                            <p:cond delay="0"/>
                                          </p:stCondLst>
                                        </p:cTn>
                                        <p:tgtEl>
                                          <p:spTgt spid="5"/>
                                        </p:tgtEl>
                                        <p:attrNameLst>
                                          <p:attrName>style.visibility</p:attrName>
                                        </p:attrNameLst>
                                      </p:cBhvr>
                                      <p:to>
                                        <p:strVal val="hidden"/>
                                      </p:to>
                                    </p:set>
                                  </p:childTnLst>
                                </p:cTn>
                              </p:par>
                            </p:childTnLst>
                          </p:cTn>
                        </p:par>
                        <p:par>
                          <p:cTn id="120" fill="hold" nodeType="afterGroup">
                            <p:stCondLst>
                              <p:cond delay="2000"/>
                            </p:stCondLst>
                            <p:childTnLst>
                              <p:par>
                                <p:cTn id="121" presetID="1" presetClass="exit" presetSubtype="0" fill="hold" nodeType="afterEffect">
                                  <p:stCondLst>
                                    <p:cond delay="0"/>
                                  </p:stCondLst>
                                  <p:childTnLst>
                                    <p:set>
                                      <p:cBhvr>
                                        <p:cTn id="122" dur="1" fill="hold">
                                          <p:stCondLst>
                                            <p:cond delay="0"/>
                                          </p:stCondLst>
                                        </p:cTn>
                                        <p:tgtEl>
                                          <p:spTgt spid="6"/>
                                        </p:tgtEl>
                                        <p:attrNameLst>
                                          <p:attrName>style.visibility</p:attrName>
                                        </p:attrNameLst>
                                      </p:cBhvr>
                                      <p:to>
                                        <p:strVal val="hidden"/>
                                      </p:to>
                                    </p:set>
                                  </p:childTnLst>
                                </p:cTn>
                              </p:par>
                            </p:childTnLst>
                          </p:cTn>
                        </p:par>
                        <p:par>
                          <p:cTn id="123" fill="hold" nodeType="afterGroup">
                            <p:stCondLst>
                              <p:cond delay="2000"/>
                            </p:stCondLst>
                            <p:childTnLst>
                              <p:par>
                                <p:cTn id="124" presetID="1" presetClass="exit" presetSubtype="0" fill="hold" nodeType="afterEffect">
                                  <p:stCondLst>
                                    <p:cond delay="0"/>
                                  </p:stCondLst>
                                  <p:childTnLst>
                                    <p:set>
                                      <p:cBhvr>
                                        <p:cTn id="125" dur="1" fill="hold">
                                          <p:stCondLst>
                                            <p:cond delay="0"/>
                                          </p:stCondLst>
                                        </p:cTn>
                                        <p:tgtEl>
                                          <p:spTgt spid="16"/>
                                        </p:tgtEl>
                                        <p:attrNameLst>
                                          <p:attrName>style.visibility</p:attrName>
                                        </p:attrNameLst>
                                      </p:cBhvr>
                                      <p:to>
                                        <p:strVal val="hidden"/>
                                      </p:to>
                                    </p:set>
                                  </p:childTnLst>
                                </p:cTn>
                              </p:par>
                            </p:childTnLst>
                          </p:cTn>
                        </p:par>
                        <p:par>
                          <p:cTn id="126" fill="hold" nodeType="afterGroup">
                            <p:stCondLst>
                              <p:cond delay="2000"/>
                            </p:stCondLst>
                            <p:childTnLst>
                              <p:par>
                                <p:cTn id="127" presetID="1" presetClass="entr" presetSubtype="0" fill="hold" nodeType="afterEffect">
                                  <p:stCondLst>
                                    <p:cond delay="0"/>
                                  </p:stCondLst>
                                  <p:childTnLst>
                                    <p:set>
                                      <p:cBhvr>
                                        <p:cTn id="128" dur="1" fill="hold">
                                          <p:stCondLst>
                                            <p:cond delay="0"/>
                                          </p:stCondLst>
                                        </p:cTn>
                                        <p:tgtEl>
                                          <p:spTgt spid="26"/>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27"/>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37"/>
                                        </p:tgtEl>
                                        <p:attrNameLst>
                                          <p:attrName>style.visibility</p:attrName>
                                        </p:attrNameLst>
                                      </p:cBhvr>
                                      <p:to>
                                        <p:strVal val="visible"/>
                                      </p:to>
                                    </p:set>
                                  </p:childTnLst>
                                </p:cTn>
                              </p:par>
                              <p:par>
                                <p:cTn id="133" presetID="63" presetClass="path" presetSubtype="0" fill="hold" nodeType="withEffect">
                                  <p:stCondLst>
                                    <p:cond delay="0"/>
                                  </p:stCondLst>
                                  <p:childTnLst>
                                    <p:animMotion origin="layout" path="M 0.0 0.0  L 0.25 0.0  E" pathEditMode="relative" ptsTypes="">
                                      <p:cBhvr>
                                        <p:cTn id="134" dur="2000" fill="hold"/>
                                        <p:tgtEl>
                                          <p:spTgt spid="26"/>
                                        </p:tgtEl>
                                        <p:attrNameLst>
                                          <p:attrName>ppt_x</p:attrName>
                                          <p:attrName>ppt_y</p:attrName>
                                        </p:attrNameLst>
                                      </p:cBhvr>
                                    </p:animMotion>
                                  </p:childTnLst>
                                </p:cTn>
                              </p:par>
                              <p:par>
                                <p:cTn id="135" presetID="8" presetClass="emph" presetSubtype="0" repeatCount="2000" fill="hold" nodeType="withEffect">
                                  <p:stCondLst>
                                    <p:cond delay="0"/>
                                  </p:stCondLst>
                                  <p:childTnLst>
                                    <p:animRot by="21600000">
                                      <p:cBhvr>
                                        <p:cTn id="136" dur="1000" fill="hold"/>
                                        <p:tgtEl>
                                          <p:spTgt spid="27"/>
                                        </p:tgtEl>
                                        <p:attrNameLst>
                                          <p:attrName>r</p:attrName>
                                        </p:attrNameLst>
                                      </p:cBhvr>
                                    </p:animRot>
                                  </p:childTnLst>
                                </p:cTn>
                              </p:par>
                              <p:par>
                                <p:cTn id="137" presetID="8" presetClass="emph" presetSubtype="0" repeatCount="2000" fill="hold" nodeType="withEffect">
                                  <p:stCondLst>
                                    <p:cond delay="0"/>
                                  </p:stCondLst>
                                  <p:childTnLst>
                                    <p:animRot by="21600000">
                                      <p:cBhvr>
                                        <p:cTn id="138" dur="1000" fill="hold"/>
                                        <p:tgtEl>
                                          <p:spTgt spid="37"/>
                                        </p:tgtEl>
                                        <p:attrNameLst>
                                          <p:attrName>r</p:attrName>
                                        </p:attrNameLst>
                                      </p:cBhvr>
                                    </p:animRot>
                                  </p:childTnLst>
                                </p:cTn>
                              </p:par>
                              <p:par>
                                <p:cTn id="139" presetID="63" presetClass="path" presetSubtype="0" fill="hold" nodeType="withEffect">
                                  <p:stCondLst>
                                    <p:cond delay="0"/>
                                  </p:stCondLst>
                                  <p:childTnLst>
                                    <p:animMotion origin="layout" path="M 0.0 0.0  L 0.25 0.0  E" pathEditMode="relative" ptsTypes="">
                                      <p:cBhvr>
                                        <p:cTn id="140" dur="2000" fill="hold"/>
                                        <p:tgtEl>
                                          <p:spTgt spid="27"/>
                                        </p:tgtEl>
                                        <p:attrNameLst>
                                          <p:attrName>ppt_x</p:attrName>
                                          <p:attrName>ppt_y</p:attrName>
                                        </p:attrNameLst>
                                      </p:cBhvr>
                                    </p:animMotion>
                                  </p:childTnLst>
                                </p:cTn>
                              </p:par>
                              <p:par>
                                <p:cTn id="141" presetID="63" presetClass="path" presetSubtype="0" fill="hold" nodeType="withEffect">
                                  <p:stCondLst>
                                    <p:cond delay="0"/>
                                  </p:stCondLst>
                                  <p:childTnLst>
                                    <p:animMotion origin="layout" path="M 0.0 0.0  L 0.25 0.0  E" pathEditMode="relative" ptsTypes="">
                                      <p:cBhvr>
                                        <p:cTn id="142" dur="2000" fill="hold"/>
                                        <p:tgtEl>
                                          <p:spTgt spid="37"/>
                                        </p:tgtEl>
                                        <p:attrNameLst>
                                          <p:attrName>ppt_x</p:attrName>
                                          <p:attrName>ppt_y</p:attrName>
                                        </p:attrNameLst>
                                      </p:cBhvr>
                                    </p:animMotion>
                                  </p:childTnLst>
                                </p:cTn>
                              </p:par>
                            </p:childTnLst>
                          </p:cTn>
                        </p:par>
                        <p:par>
                          <p:cTn id="143" fill="hold" nodeType="afterGroup">
                            <p:stCondLst>
                              <p:cond delay="4000"/>
                            </p:stCondLst>
                            <p:childTnLst>
                              <p:par>
                                <p:cTn id="144" presetID="1" presetClass="exit" presetSubtype="0" fill="hold" nodeType="afterEffect">
                                  <p:stCondLst>
                                    <p:cond delay="0"/>
                                  </p:stCondLst>
                                  <p:childTnLst>
                                    <p:set>
                                      <p:cBhvr>
                                        <p:cTn id="145" dur="1" fill="hold">
                                          <p:stCondLst>
                                            <p:cond delay="0"/>
                                          </p:stCondLst>
                                        </p:cTn>
                                        <p:tgtEl>
                                          <p:spTgt spid="26"/>
                                        </p:tgtEl>
                                        <p:attrNameLst>
                                          <p:attrName>style.visibility</p:attrName>
                                        </p:attrNameLst>
                                      </p:cBhvr>
                                      <p:to>
                                        <p:strVal val="hidden"/>
                                      </p:to>
                                    </p:set>
                                  </p:childTnLst>
                                </p:cTn>
                              </p:par>
                              <p:par>
                                <p:cTn id="146" presetID="1" presetClass="exit" presetSubtype="0" fill="hold" nodeType="withEffect">
                                  <p:stCondLst>
                                    <p:cond delay="0"/>
                                  </p:stCondLst>
                                  <p:childTnLst>
                                    <p:set>
                                      <p:cBhvr>
                                        <p:cTn id="147" dur="1" fill="hold">
                                          <p:stCondLst>
                                            <p:cond delay="0"/>
                                          </p:stCondLst>
                                        </p:cTn>
                                        <p:tgtEl>
                                          <p:spTgt spid="27"/>
                                        </p:tgtEl>
                                        <p:attrNameLst>
                                          <p:attrName>style.visibility</p:attrName>
                                        </p:attrNameLst>
                                      </p:cBhvr>
                                      <p:to>
                                        <p:strVal val="hidden"/>
                                      </p:to>
                                    </p:set>
                                  </p:childTnLst>
                                </p:cTn>
                              </p:par>
                              <p:par>
                                <p:cTn id="148" presetID="1" presetClass="exit" presetSubtype="0" fill="hold" nodeType="withEffect">
                                  <p:stCondLst>
                                    <p:cond delay="0"/>
                                  </p:stCondLst>
                                  <p:childTnLst>
                                    <p:set>
                                      <p:cBhvr>
                                        <p:cTn id="149" dur="1" fill="hold">
                                          <p:stCondLst>
                                            <p:cond delay="0"/>
                                          </p:stCondLst>
                                        </p:cTn>
                                        <p:tgtEl>
                                          <p:spTgt spid="37"/>
                                        </p:tgtEl>
                                        <p:attrNameLst>
                                          <p:attrName>style.visibility</p:attrName>
                                        </p:attrNameLst>
                                      </p:cBhvr>
                                      <p:to>
                                        <p:strVal val="hidden"/>
                                      </p:to>
                                    </p:set>
                                  </p:childTnLst>
                                </p:cTn>
                              </p:par>
                            </p:childTnLst>
                          </p:cTn>
                        </p:par>
                        <p:par>
                          <p:cTn id="150" fill="hold" nodeType="afterGroup">
                            <p:stCondLst>
                              <p:cond delay="4000"/>
                            </p:stCondLst>
                            <p:childTnLst>
                              <p:par>
                                <p:cTn id="151" presetID="1" presetClass="entr" presetSubtype="0" fill="hold" nodeType="afterEffect">
                                  <p:stCondLst>
                                    <p:cond delay="0"/>
                                  </p:stCondLst>
                                  <p:childTnLst>
                                    <p:set>
                                      <p:cBhvr>
                                        <p:cTn id="152" dur="1" fill="hold">
                                          <p:stCondLst>
                                            <p:cond delay="0"/>
                                          </p:stCondLst>
                                        </p:cTn>
                                        <p:tgtEl>
                                          <p:spTgt spid="47"/>
                                        </p:tgtEl>
                                        <p:attrNameLst>
                                          <p:attrName>style.visibility</p:attrName>
                                        </p:attrNameLst>
                                      </p:cBhvr>
                                      <p:to>
                                        <p:strVal val="visible"/>
                                      </p:to>
                                    </p:set>
                                  </p:childTnLst>
                                </p:cTn>
                              </p:par>
                              <p:par>
                                <p:cTn id="153" presetID="1" presetClass="entr" presetSubtype="0" fill="hold" nodeType="withEffect">
                                  <p:stCondLst>
                                    <p:cond delay="0"/>
                                  </p:stCondLst>
                                  <p:childTnLst>
                                    <p:set>
                                      <p:cBhvr>
                                        <p:cTn id="154" dur="1" fill="hold">
                                          <p:stCondLst>
                                            <p:cond delay="0"/>
                                          </p:stCondLst>
                                        </p:cTn>
                                        <p:tgtEl>
                                          <p:spTgt spid="48"/>
                                        </p:tgtEl>
                                        <p:attrNameLst>
                                          <p:attrName>style.visibility</p:attrName>
                                        </p:attrNameLst>
                                      </p:cBhvr>
                                      <p:to>
                                        <p:strVal val="visible"/>
                                      </p:to>
                                    </p:set>
                                  </p:childTnLst>
                                </p:cTn>
                              </p:par>
                              <p:par>
                                <p:cTn id="155" presetID="1" presetClass="entr" presetSubtype="0" fill="hold" nodeType="withEffect">
                                  <p:stCondLst>
                                    <p:cond delay="0"/>
                                  </p:stCondLst>
                                  <p:childTnLst>
                                    <p:set>
                                      <p:cBhvr>
                                        <p:cTn id="156" dur="1" fill="hold">
                                          <p:stCondLst>
                                            <p:cond delay="0"/>
                                          </p:stCondLst>
                                        </p:cTn>
                                        <p:tgtEl>
                                          <p:spTgt spid="58"/>
                                        </p:tgtEl>
                                        <p:attrNameLst>
                                          <p:attrName>style.visibility</p:attrName>
                                        </p:attrNameLst>
                                      </p:cBhvr>
                                      <p:to>
                                        <p:strVal val="visible"/>
                                      </p:to>
                                    </p:set>
                                  </p:childTnLst>
                                </p:cTn>
                              </p:par>
                              <p:par>
                                <p:cTn id="157" presetID="63" presetClass="path" presetSubtype="0" fill="hold" nodeType="withEffect">
                                  <p:stCondLst>
                                    <p:cond delay="0"/>
                                  </p:stCondLst>
                                  <p:childTnLst>
                                    <p:animMotion origin="layout" path="M 0.0 0.0  L 0.25 0.0  E" pathEditMode="relative" ptsTypes="">
                                      <p:cBhvr>
                                        <p:cTn id="158" dur="2000" fill="hold"/>
                                        <p:tgtEl>
                                          <p:spTgt spid="47"/>
                                        </p:tgtEl>
                                        <p:attrNameLst>
                                          <p:attrName>ppt_x</p:attrName>
                                          <p:attrName>ppt_y</p:attrName>
                                        </p:attrNameLst>
                                      </p:cBhvr>
                                    </p:animMotion>
                                  </p:childTnLst>
                                </p:cTn>
                              </p:par>
                              <p:par>
                                <p:cTn id="159" presetID="8" presetClass="emph" presetSubtype="0" repeatCount="2000" fill="hold" nodeType="withEffect">
                                  <p:stCondLst>
                                    <p:cond delay="0"/>
                                  </p:stCondLst>
                                  <p:childTnLst>
                                    <p:animRot by="21600000">
                                      <p:cBhvr>
                                        <p:cTn id="160" dur="1000" fill="hold"/>
                                        <p:tgtEl>
                                          <p:spTgt spid="48"/>
                                        </p:tgtEl>
                                        <p:attrNameLst>
                                          <p:attrName>r</p:attrName>
                                        </p:attrNameLst>
                                      </p:cBhvr>
                                    </p:animRot>
                                  </p:childTnLst>
                                </p:cTn>
                              </p:par>
                              <p:par>
                                <p:cTn id="161" presetID="8" presetClass="emph" presetSubtype="0" repeatCount="2000" fill="hold" nodeType="withEffect">
                                  <p:stCondLst>
                                    <p:cond delay="0"/>
                                  </p:stCondLst>
                                  <p:childTnLst>
                                    <p:animRot by="21600000">
                                      <p:cBhvr>
                                        <p:cTn id="162" dur="1000" fill="hold"/>
                                        <p:tgtEl>
                                          <p:spTgt spid="58"/>
                                        </p:tgtEl>
                                        <p:attrNameLst>
                                          <p:attrName>r</p:attrName>
                                        </p:attrNameLst>
                                      </p:cBhvr>
                                    </p:animRot>
                                  </p:childTnLst>
                                </p:cTn>
                              </p:par>
                              <p:par>
                                <p:cTn id="163" presetID="63" presetClass="path" presetSubtype="0" fill="hold" nodeType="withEffect">
                                  <p:stCondLst>
                                    <p:cond delay="0"/>
                                  </p:stCondLst>
                                  <p:childTnLst>
                                    <p:animMotion origin="layout" path="M 0.0 0.0  L 0.25 0.0  E" pathEditMode="relative" ptsTypes="">
                                      <p:cBhvr>
                                        <p:cTn id="164" dur="2000" fill="hold"/>
                                        <p:tgtEl>
                                          <p:spTgt spid="48"/>
                                        </p:tgtEl>
                                        <p:attrNameLst>
                                          <p:attrName>ppt_x</p:attrName>
                                          <p:attrName>ppt_y</p:attrName>
                                        </p:attrNameLst>
                                      </p:cBhvr>
                                    </p:animMotion>
                                  </p:childTnLst>
                                </p:cTn>
                              </p:par>
                              <p:par>
                                <p:cTn id="165" presetID="63" presetClass="path" presetSubtype="0" fill="hold" nodeType="withEffect">
                                  <p:stCondLst>
                                    <p:cond delay="0"/>
                                  </p:stCondLst>
                                  <p:childTnLst>
                                    <p:animMotion origin="layout" path="M 0.0 0.0  L 0.25 0.0  E" pathEditMode="relative" ptsTypes="">
                                      <p:cBhvr>
                                        <p:cTn id="166" dur="2000" fill="hold"/>
                                        <p:tgtEl>
                                          <p:spTgt spid="58"/>
                                        </p:tgtEl>
                                        <p:attrNameLst>
                                          <p:attrName>ppt_x</p:attrName>
                                          <p:attrName>ppt_y</p:attrName>
                                        </p:attrNameLst>
                                      </p:cBhvr>
                                    </p:animMotion>
                                  </p:childTnLst>
                                </p:cTn>
                              </p:par>
                            </p:childTnLst>
                          </p:cTn>
                        </p:par>
                        <p:par>
                          <p:cTn id="167" fill="hold" nodeType="afterGroup">
                            <p:stCondLst>
                              <p:cond delay="6000"/>
                            </p:stCondLst>
                            <p:childTnLst>
                              <p:par>
                                <p:cTn id="168" presetID="1" presetClass="exit" presetSubtype="0" fill="hold" nodeType="afterEffect">
                                  <p:stCondLst>
                                    <p:cond delay="0"/>
                                  </p:stCondLst>
                                  <p:childTnLst>
                                    <p:set>
                                      <p:cBhvr>
                                        <p:cTn id="169" dur="1" fill="hold">
                                          <p:stCondLst>
                                            <p:cond delay="0"/>
                                          </p:stCondLst>
                                        </p:cTn>
                                        <p:tgtEl>
                                          <p:spTgt spid="47"/>
                                        </p:tgtEl>
                                        <p:attrNameLst>
                                          <p:attrName>style.visibility</p:attrName>
                                        </p:attrNameLst>
                                      </p:cBhvr>
                                      <p:to>
                                        <p:strVal val="hidden"/>
                                      </p:to>
                                    </p:set>
                                  </p:childTnLst>
                                </p:cTn>
                              </p:par>
                            </p:childTnLst>
                          </p:cTn>
                        </p:par>
                        <p:par>
                          <p:cTn id="170" fill="hold" nodeType="afterGroup">
                            <p:stCondLst>
                              <p:cond delay="6000"/>
                            </p:stCondLst>
                            <p:childTnLst>
                              <p:par>
                                <p:cTn id="171" presetID="1" presetClass="exit" presetSubtype="0" fill="hold" nodeType="afterEffect">
                                  <p:stCondLst>
                                    <p:cond delay="0"/>
                                  </p:stCondLst>
                                  <p:childTnLst>
                                    <p:set>
                                      <p:cBhvr>
                                        <p:cTn id="172" dur="1" fill="hold">
                                          <p:stCondLst>
                                            <p:cond delay="0"/>
                                          </p:stCondLst>
                                        </p:cTn>
                                        <p:tgtEl>
                                          <p:spTgt spid="48"/>
                                        </p:tgtEl>
                                        <p:attrNameLst>
                                          <p:attrName>style.visibility</p:attrName>
                                        </p:attrNameLst>
                                      </p:cBhvr>
                                      <p:to>
                                        <p:strVal val="hidden"/>
                                      </p:to>
                                    </p:set>
                                  </p:childTnLst>
                                </p:cTn>
                              </p:par>
                            </p:childTnLst>
                          </p:cTn>
                        </p:par>
                        <p:par>
                          <p:cTn id="173" fill="hold" nodeType="afterGroup">
                            <p:stCondLst>
                              <p:cond delay="6000"/>
                            </p:stCondLst>
                            <p:childTnLst>
                              <p:par>
                                <p:cTn id="174" presetID="1" presetClass="exit" presetSubtype="0" fill="hold" nodeType="afterEffect">
                                  <p:stCondLst>
                                    <p:cond delay="0"/>
                                  </p:stCondLst>
                                  <p:childTnLst>
                                    <p:set>
                                      <p:cBhvr>
                                        <p:cTn id="175" dur="1" fill="hold">
                                          <p:stCondLst>
                                            <p:cond delay="0"/>
                                          </p:stCondLst>
                                        </p:cTn>
                                        <p:tgtEl>
                                          <p:spTgt spid="58"/>
                                        </p:tgtEl>
                                        <p:attrNameLst>
                                          <p:attrName>style.visibility</p:attrName>
                                        </p:attrNameLst>
                                      </p:cBhvr>
                                      <p:to>
                                        <p:strVal val="hidden"/>
                                      </p:to>
                                    </p:set>
                                  </p:childTnLst>
                                </p:cTn>
                              </p:par>
                            </p:childTnLst>
                          </p:cTn>
                        </p:par>
                        <p:par>
                          <p:cTn id="176" fill="hold" nodeType="afterGroup">
                            <p:stCondLst>
                              <p:cond delay="6000"/>
                            </p:stCondLst>
                            <p:childTnLst>
                              <p:par>
                                <p:cTn id="177" presetID="1" presetClass="entr" presetSubtype="0" fill="hold" nodeType="afterEffect">
                                  <p:stCondLst>
                                    <p:cond delay="0"/>
                                  </p:stCondLst>
                                  <p:childTnLst>
                                    <p:set>
                                      <p:cBhvr>
                                        <p:cTn id="178" dur="1" fill="hold">
                                          <p:stCondLst>
                                            <p:cond delay="0"/>
                                          </p:stCondLst>
                                        </p:cTn>
                                        <p:tgtEl>
                                          <p:spTgt spid="68"/>
                                        </p:tgtEl>
                                        <p:attrNameLst>
                                          <p:attrName>style.visibility</p:attrName>
                                        </p:attrNameLst>
                                      </p:cBhvr>
                                      <p:to>
                                        <p:strVal val="visible"/>
                                      </p:to>
                                    </p:set>
                                  </p:childTnLst>
                                </p:cTn>
                              </p:par>
                              <p:par>
                                <p:cTn id="179" presetID="1" presetClass="entr" presetSubtype="0" fill="hold" nodeType="withEffect">
                                  <p:stCondLst>
                                    <p:cond delay="0"/>
                                  </p:stCondLst>
                                  <p:childTnLst>
                                    <p:set>
                                      <p:cBhvr>
                                        <p:cTn id="180" dur="1" fill="hold">
                                          <p:stCondLst>
                                            <p:cond delay="0"/>
                                          </p:stCondLst>
                                        </p:cTn>
                                        <p:tgtEl>
                                          <p:spTgt spid="69"/>
                                        </p:tgtEl>
                                        <p:attrNameLst>
                                          <p:attrName>style.visibility</p:attrName>
                                        </p:attrNameLst>
                                      </p:cBhvr>
                                      <p:to>
                                        <p:strVal val="visible"/>
                                      </p:to>
                                    </p:set>
                                  </p:childTnLst>
                                </p:cTn>
                              </p:par>
                              <p:par>
                                <p:cTn id="181" presetID="1" presetClass="entr" presetSubtype="0" fill="hold" nodeType="withEffect">
                                  <p:stCondLst>
                                    <p:cond delay="0"/>
                                  </p:stCondLst>
                                  <p:childTnLst>
                                    <p:set>
                                      <p:cBhvr>
                                        <p:cTn id="182" dur="1" fill="hold">
                                          <p:stCondLst>
                                            <p:cond delay="0"/>
                                          </p:stCondLst>
                                        </p:cTn>
                                        <p:tgtEl>
                                          <p:spTgt spid="79"/>
                                        </p:tgtEl>
                                        <p:attrNameLst>
                                          <p:attrName>style.visibility</p:attrName>
                                        </p:attrNameLst>
                                      </p:cBhvr>
                                      <p:to>
                                        <p:strVal val="visible"/>
                                      </p:to>
                                    </p:set>
                                  </p:childTnLst>
                                </p:cTn>
                              </p:par>
                              <p:par>
                                <p:cTn id="183" presetID="63" presetClass="path" presetSubtype="0" fill="hold" nodeType="withEffect">
                                  <p:stCondLst>
                                    <p:cond delay="0"/>
                                  </p:stCondLst>
                                  <p:childTnLst>
                                    <p:animMotion origin="layout" path="M 0.0 0.0  L 0.25 0.0  E" pathEditMode="relative" ptsTypes="">
                                      <p:cBhvr>
                                        <p:cTn id="184" dur="2000" fill="hold"/>
                                        <p:tgtEl>
                                          <p:spTgt spid="68"/>
                                        </p:tgtEl>
                                        <p:attrNameLst>
                                          <p:attrName>ppt_x</p:attrName>
                                          <p:attrName>ppt_y</p:attrName>
                                        </p:attrNameLst>
                                      </p:cBhvr>
                                    </p:animMotion>
                                  </p:childTnLst>
                                </p:cTn>
                              </p:par>
                              <p:par>
                                <p:cTn id="185" presetID="8" presetClass="emph" presetSubtype="0" repeatCount="2000" fill="hold" nodeType="withEffect">
                                  <p:stCondLst>
                                    <p:cond delay="0"/>
                                  </p:stCondLst>
                                  <p:childTnLst>
                                    <p:animRot by="21600000">
                                      <p:cBhvr>
                                        <p:cTn id="186" dur="1000" fill="hold"/>
                                        <p:tgtEl>
                                          <p:spTgt spid="69"/>
                                        </p:tgtEl>
                                        <p:attrNameLst>
                                          <p:attrName>r</p:attrName>
                                        </p:attrNameLst>
                                      </p:cBhvr>
                                    </p:animRot>
                                  </p:childTnLst>
                                </p:cTn>
                              </p:par>
                              <p:par>
                                <p:cTn id="187" presetID="8" presetClass="emph" presetSubtype="0" repeatCount="2000" fill="hold" nodeType="withEffect">
                                  <p:stCondLst>
                                    <p:cond delay="0"/>
                                  </p:stCondLst>
                                  <p:childTnLst>
                                    <p:animRot by="21600000">
                                      <p:cBhvr>
                                        <p:cTn id="188" dur="1000" fill="hold"/>
                                        <p:tgtEl>
                                          <p:spTgt spid="79"/>
                                        </p:tgtEl>
                                        <p:attrNameLst>
                                          <p:attrName>r</p:attrName>
                                        </p:attrNameLst>
                                      </p:cBhvr>
                                    </p:animRot>
                                  </p:childTnLst>
                                </p:cTn>
                              </p:par>
                              <p:par>
                                <p:cTn id="189" presetID="63" presetClass="path" presetSubtype="0" fill="hold" nodeType="withEffect">
                                  <p:stCondLst>
                                    <p:cond delay="0"/>
                                  </p:stCondLst>
                                  <p:childTnLst>
                                    <p:animMotion origin="layout" path="M 0.0 0.0  L 0.25 0.0  E" pathEditMode="relative" ptsTypes="">
                                      <p:cBhvr>
                                        <p:cTn id="190" dur="2000" fill="hold"/>
                                        <p:tgtEl>
                                          <p:spTgt spid="69"/>
                                        </p:tgtEl>
                                        <p:attrNameLst>
                                          <p:attrName>ppt_x</p:attrName>
                                          <p:attrName>ppt_y</p:attrName>
                                        </p:attrNameLst>
                                      </p:cBhvr>
                                    </p:animMotion>
                                  </p:childTnLst>
                                </p:cTn>
                              </p:par>
                              <p:par>
                                <p:cTn id="191" presetID="63" presetClass="path" presetSubtype="0" fill="hold" nodeType="withEffect">
                                  <p:stCondLst>
                                    <p:cond delay="0"/>
                                  </p:stCondLst>
                                  <p:childTnLst>
                                    <p:animMotion origin="layout" path="M 0.0 0.0  L 0.25 0.0  E" pathEditMode="relative" ptsTypes="">
                                      <p:cBhvr>
                                        <p:cTn id="192" dur="2000" fill="hold"/>
                                        <p:tgtEl>
                                          <p:spTgt spid="79"/>
                                        </p:tgtEl>
                                        <p:attrNameLst>
                                          <p:attrName>ppt_x</p:attrName>
                                          <p:attrName>ppt_y</p:attrName>
                                        </p:attrNameLst>
                                      </p:cBhvr>
                                    </p:animMotion>
                                  </p:childTnLst>
                                </p:cTn>
                              </p:par>
                            </p:childTnLst>
                          </p:cTn>
                        </p:par>
                        <p:par>
                          <p:cTn id="193" fill="hold" nodeType="afterGroup">
                            <p:stCondLst>
                              <p:cond delay="8000"/>
                            </p:stCondLst>
                            <p:childTnLst>
                              <p:par>
                                <p:cTn id="194" presetID="1" presetClass="exit" presetSubtype="0" fill="hold" nodeType="afterEffect">
                                  <p:stCondLst>
                                    <p:cond delay="0"/>
                                  </p:stCondLst>
                                  <p:childTnLst>
                                    <p:set>
                                      <p:cBhvr>
                                        <p:cTn id="195" dur="1" fill="hold">
                                          <p:stCondLst>
                                            <p:cond delay="0"/>
                                          </p:stCondLst>
                                        </p:cTn>
                                        <p:tgtEl>
                                          <p:spTgt spid="68"/>
                                        </p:tgtEl>
                                        <p:attrNameLst>
                                          <p:attrName>style.visibility</p:attrName>
                                        </p:attrNameLst>
                                      </p:cBhvr>
                                      <p:to>
                                        <p:strVal val="hidden"/>
                                      </p:to>
                                    </p:set>
                                  </p:childTnLst>
                                </p:cTn>
                              </p:par>
                              <p:par>
                                <p:cTn id="196" presetID="1" presetClass="exit" presetSubtype="0" fill="hold" nodeType="withEffect">
                                  <p:stCondLst>
                                    <p:cond delay="0"/>
                                  </p:stCondLst>
                                  <p:childTnLst>
                                    <p:set>
                                      <p:cBhvr>
                                        <p:cTn id="197" dur="1" fill="hold">
                                          <p:stCondLst>
                                            <p:cond delay="0"/>
                                          </p:stCondLst>
                                        </p:cTn>
                                        <p:tgtEl>
                                          <p:spTgt spid="69"/>
                                        </p:tgtEl>
                                        <p:attrNameLst>
                                          <p:attrName>style.visibility</p:attrName>
                                        </p:attrNameLst>
                                      </p:cBhvr>
                                      <p:to>
                                        <p:strVal val="hidden"/>
                                      </p:to>
                                    </p:set>
                                  </p:childTnLst>
                                </p:cTn>
                              </p:par>
                              <p:par>
                                <p:cTn id="198" presetID="1" presetClass="exit" presetSubtype="0" fill="hold" nodeType="withEffect">
                                  <p:stCondLst>
                                    <p:cond delay="0"/>
                                  </p:stCondLst>
                                  <p:childTnLst>
                                    <p:set>
                                      <p:cBhvr>
                                        <p:cTn id="199" dur="1" fill="hold">
                                          <p:stCondLst>
                                            <p:cond delay="0"/>
                                          </p:stCondLst>
                                        </p:cTn>
                                        <p:tgtEl>
                                          <p:spTgt spid="79"/>
                                        </p:tgtEl>
                                        <p:attrNameLst>
                                          <p:attrName>style.visibility</p:attrName>
                                        </p:attrNameLst>
                                      </p:cBhvr>
                                      <p:to>
                                        <p:strVal val="hidden"/>
                                      </p:to>
                                    </p:set>
                                  </p:childTnLst>
                                </p:cTn>
                              </p:par>
                            </p:childTnLst>
                          </p:cTn>
                        </p:par>
                        <p:par>
                          <p:cTn id="200" fill="hold" nodeType="afterGroup">
                            <p:stCondLst>
                              <p:cond delay="8000"/>
                            </p:stCondLst>
                            <p:childTnLst>
                              <p:par>
                                <p:cTn id="201" presetID="53" presetClass="entr" presetSubtype="0" fill="hold" grpId="0" nodeType="afterEffect">
                                  <p:stCondLst>
                                    <p:cond delay="0"/>
                                  </p:stCondLst>
                                  <p:childTnLst>
                                    <p:set>
                                      <p:cBhvr>
                                        <p:cTn id="202" dur="1" fill="hold">
                                          <p:stCondLst>
                                            <p:cond delay="0"/>
                                          </p:stCondLst>
                                        </p:cTn>
                                        <p:tgtEl>
                                          <p:spTgt spid="90"/>
                                        </p:tgtEl>
                                        <p:attrNameLst>
                                          <p:attrName>style.visibility</p:attrName>
                                        </p:attrNameLst>
                                      </p:cBhvr>
                                      <p:to>
                                        <p:strVal val="visible"/>
                                      </p:to>
                                    </p:set>
                                    <p:anim calcmode="lin" valueType="num">
                                      <p:cBhvr>
                                        <p:cTn id="203" dur="500" fill="hold"/>
                                        <p:tgtEl>
                                          <p:spTgt spid="90"/>
                                        </p:tgtEl>
                                        <p:attrNameLst>
                                          <p:attrName>ppt_w</p:attrName>
                                        </p:attrNameLst>
                                      </p:cBhvr>
                                      <p:tavLst>
                                        <p:tav tm="0">
                                          <p:val>
                                            <p:fltVal val="0"/>
                                          </p:val>
                                        </p:tav>
                                        <p:tav tm="100000">
                                          <p:val>
                                            <p:strVal val="#ppt_w"/>
                                          </p:val>
                                        </p:tav>
                                      </p:tavLst>
                                    </p:anim>
                                    <p:anim calcmode="lin" valueType="num">
                                      <p:cBhvr>
                                        <p:cTn id="204" dur="500" fill="hold"/>
                                        <p:tgtEl>
                                          <p:spTgt spid="90"/>
                                        </p:tgtEl>
                                        <p:attrNameLst>
                                          <p:attrName>ppt_h</p:attrName>
                                        </p:attrNameLst>
                                      </p:cBhvr>
                                      <p:tavLst>
                                        <p:tav tm="0">
                                          <p:val>
                                            <p:fltVal val="0"/>
                                          </p:val>
                                        </p:tav>
                                        <p:tav tm="100000">
                                          <p:val>
                                            <p:strVal val="#ppt_h"/>
                                          </p:val>
                                        </p:tav>
                                      </p:tavLst>
                                    </p:anim>
                                    <p:animEffect transition="in" filter="fade">
                                      <p:cBhvr>
                                        <p:cTn id="20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0" grpId="0"/>
      <p:bldP spid="183" grpId="0" animBg="1"/>
      <p:bldP spid="183" grpId="1" animBg="1"/>
      <p:bldP spid="184" grpId="0"/>
      <p:bldP spid="185" grpId="0"/>
      <p:bldP spid="222" grpId="0"/>
      <p:bldP spid="2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71">
            <a:extLst>
              <a:ext uri="{FF2B5EF4-FFF2-40B4-BE49-F238E27FC236}">
                <a16:creationId xmlns:a16="http://schemas.microsoft.com/office/drawing/2014/main" id="{773A244F-FEF1-49BC-926F-70E0634F50B7}"/>
              </a:ext>
            </a:extLst>
          </p:cNvPr>
          <p:cNvGrpSpPr>
            <a:grpSpLocks/>
          </p:cNvGrpSpPr>
          <p:nvPr/>
        </p:nvGrpSpPr>
        <p:grpSpPr bwMode="auto">
          <a:xfrm>
            <a:off x="2368550" y="4005263"/>
            <a:ext cx="3887788" cy="2447925"/>
            <a:chOff x="1356" y="890"/>
            <a:chExt cx="2449" cy="1542"/>
          </a:xfrm>
        </p:grpSpPr>
        <p:sp>
          <p:nvSpPr>
            <p:cNvPr id="8337" name="AutoShape 372">
              <a:extLst>
                <a:ext uri="{FF2B5EF4-FFF2-40B4-BE49-F238E27FC236}">
                  <a16:creationId xmlns:a16="http://schemas.microsoft.com/office/drawing/2014/main" id="{D1242788-18CD-42C2-B9F1-4D4CFB3D5972}"/>
                </a:ext>
              </a:extLst>
            </p:cNvPr>
            <p:cNvSpPr>
              <a:spLocks noChangeArrowheads="1"/>
            </p:cNvSpPr>
            <p:nvPr/>
          </p:nvSpPr>
          <p:spPr bwMode="auto">
            <a:xfrm>
              <a:off x="1356" y="890"/>
              <a:ext cx="2449" cy="1542"/>
            </a:xfrm>
            <a:prstGeom prst="parallelogram">
              <a:avLst>
                <a:gd name="adj" fmla="val 22058"/>
              </a:avLst>
            </a:prstGeom>
            <a:solidFill>
              <a:srgbClr val="FFCC99"/>
            </a:solidFill>
            <a:ln w="88900">
              <a:solidFill>
                <a:srgbClr val="99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38" name="AutoShape 373">
              <a:extLst>
                <a:ext uri="{FF2B5EF4-FFF2-40B4-BE49-F238E27FC236}">
                  <a16:creationId xmlns:a16="http://schemas.microsoft.com/office/drawing/2014/main" id="{3EC37D63-BEBE-4748-BED1-A20EC33A36DF}"/>
                </a:ext>
              </a:extLst>
            </p:cNvPr>
            <p:cNvSpPr>
              <a:spLocks noChangeArrowheads="1"/>
            </p:cNvSpPr>
            <p:nvPr/>
          </p:nvSpPr>
          <p:spPr bwMode="auto">
            <a:xfrm>
              <a:off x="1704" y="910"/>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39" name="AutoShape 374">
              <a:extLst>
                <a:ext uri="{FF2B5EF4-FFF2-40B4-BE49-F238E27FC236}">
                  <a16:creationId xmlns:a16="http://schemas.microsoft.com/office/drawing/2014/main" id="{20F9708F-1E44-4D71-942C-D68B6C6B17C7}"/>
                </a:ext>
              </a:extLst>
            </p:cNvPr>
            <p:cNvSpPr>
              <a:spLocks noChangeArrowheads="1"/>
            </p:cNvSpPr>
            <p:nvPr/>
          </p:nvSpPr>
          <p:spPr bwMode="auto">
            <a:xfrm>
              <a:off x="1383" y="2311"/>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40" name="AutoShape 375">
              <a:extLst>
                <a:ext uri="{FF2B5EF4-FFF2-40B4-BE49-F238E27FC236}">
                  <a16:creationId xmlns:a16="http://schemas.microsoft.com/office/drawing/2014/main" id="{A0D05A60-51C6-4559-B269-98A67DE678E5}"/>
                </a:ext>
              </a:extLst>
            </p:cNvPr>
            <p:cNvSpPr>
              <a:spLocks noChangeArrowheads="1"/>
            </p:cNvSpPr>
            <p:nvPr/>
          </p:nvSpPr>
          <p:spPr bwMode="auto">
            <a:xfrm>
              <a:off x="3660" y="895"/>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41" name="AutoShape 376">
              <a:extLst>
                <a:ext uri="{FF2B5EF4-FFF2-40B4-BE49-F238E27FC236}">
                  <a16:creationId xmlns:a16="http://schemas.microsoft.com/office/drawing/2014/main" id="{89698641-217D-4C19-94A9-018658C0C39B}"/>
                </a:ext>
              </a:extLst>
            </p:cNvPr>
            <p:cNvSpPr>
              <a:spLocks noChangeArrowheads="1"/>
            </p:cNvSpPr>
            <p:nvPr/>
          </p:nvSpPr>
          <p:spPr bwMode="auto">
            <a:xfrm>
              <a:off x="3341" y="2305"/>
              <a:ext cx="126" cy="121"/>
            </a:xfrm>
            <a:prstGeom prst="flowChartConnector">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42" name="AutoShape 377">
              <a:extLst>
                <a:ext uri="{FF2B5EF4-FFF2-40B4-BE49-F238E27FC236}">
                  <a16:creationId xmlns:a16="http://schemas.microsoft.com/office/drawing/2014/main" id="{82B39CBE-5DB1-4115-8388-A1EF869BAE84}"/>
                </a:ext>
              </a:extLst>
            </p:cNvPr>
            <p:cNvSpPr>
              <a:spLocks noChangeArrowheads="1"/>
            </p:cNvSpPr>
            <p:nvPr/>
          </p:nvSpPr>
          <p:spPr bwMode="auto">
            <a:xfrm rot="5400000">
              <a:off x="2442" y="1532"/>
              <a:ext cx="49" cy="1406"/>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8343" name="Group 378">
              <a:extLst>
                <a:ext uri="{FF2B5EF4-FFF2-40B4-BE49-F238E27FC236}">
                  <a16:creationId xmlns:a16="http://schemas.microsoft.com/office/drawing/2014/main" id="{2B085E52-05B8-4165-9561-6247358AA20C}"/>
                </a:ext>
              </a:extLst>
            </p:cNvPr>
            <p:cNvGrpSpPr>
              <a:grpSpLocks/>
            </p:cNvGrpSpPr>
            <p:nvPr/>
          </p:nvGrpSpPr>
          <p:grpSpPr bwMode="auto">
            <a:xfrm rot="3095963">
              <a:off x="2520" y="1580"/>
              <a:ext cx="126" cy="146"/>
              <a:chOff x="3626" y="2337"/>
              <a:chExt cx="136" cy="136"/>
            </a:xfrm>
          </p:grpSpPr>
          <p:sp>
            <p:nvSpPr>
              <p:cNvPr id="8392" name="Oval 379">
                <a:extLst>
                  <a:ext uri="{FF2B5EF4-FFF2-40B4-BE49-F238E27FC236}">
                    <a16:creationId xmlns:a16="http://schemas.microsoft.com/office/drawing/2014/main" id="{9FEDBE76-D6E6-4F53-B164-7FAF4C827B84}"/>
                  </a:ext>
                </a:extLst>
              </p:cNvPr>
              <p:cNvSpPr>
                <a:spLocks noChangeArrowheads="1"/>
              </p:cNvSpPr>
              <p:nvPr/>
            </p:nvSpPr>
            <p:spPr bwMode="auto">
              <a:xfrm rot="5400000">
                <a:off x="3653" y="2365"/>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93" name="AutoShape 380">
                <a:extLst>
                  <a:ext uri="{FF2B5EF4-FFF2-40B4-BE49-F238E27FC236}">
                    <a16:creationId xmlns:a16="http://schemas.microsoft.com/office/drawing/2014/main" id="{6E4B4CC6-68F3-4D02-91DA-853D2DD22A00}"/>
                  </a:ext>
                </a:extLst>
              </p:cNvPr>
              <p:cNvSpPr>
                <a:spLocks noChangeArrowheads="1"/>
              </p:cNvSpPr>
              <p:nvPr/>
            </p:nvSpPr>
            <p:spPr bwMode="auto">
              <a:xfrm>
                <a:off x="3626" y="2337"/>
                <a:ext cx="136" cy="1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44" name="Group 381">
              <a:extLst>
                <a:ext uri="{FF2B5EF4-FFF2-40B4-BE49-F238E27FC236}">
                  <a16:creationId xmlns:a16="http://schemas.microsoft.com/office/drawing/2014/main" id="{D403A3B4-17B8-4E52-B9A3-A880BD98B1F7}"/>
                </a:ext>
              </a:extLst>
            </p:cNvPr>
            <p:cNvGrpSpPr>
              <a:grpSpLocks/>
            </p:cNvGrpSpPr>
            <p:nvPr/>
          </p:nvGrpSpPr>
          <p:grpSpPr bwMode="auto">
            <a:xfrm>
              <a:off x="3095" y="2185"/>
              <a:ext cx="90" cy="91"/>
              <a:chOff x="3853" y="2432"/>
              <a:chExt cx="90" cy="91"/>
            </a:xfrm>
          </p:grpSpPr>
          <p:sp>
            <p:nvSpPr>
              <p:cNvPr id="8390" name="Oval 382">
                <a:extLst>
                  <a:ext uri="{FF2B5EF4-FFF2-40B4-BE49-F238E27FC236}">
                    <a16:creationId xmlns:a16="http://schemas.microsoft.com/office/drawing/2014/main" id="{C42BD757-95C0-474C-BD21-052209370F2B}"/>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91" name="AutoShape 383">
                <a:extLst>
                  <a:ext uri="{FF2B5EF4-FFF2-40B4-BE49-F238E27FC236}">
                    <a16:creationId xmlns:a16="http://schemas.microsoft.com/office/drawing/2014/main" id="{5F8CAB45-9A85-4F03-B9D2-943443ADA710}"/>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45" name="Group 384">
              <a:extLst>
                <a:ext uri="{FF2B5EF4-FFF2-40B4-BE49-F238E27FC236}">
                  <a16:creationId xmlns:a16="http://schemas.microsoft.com/office/drawing/2014/main" id="{AEAFFA16-CEA5-406A-A37A-FA29843ED1EA}"/>
                </a:ext>
              </a:extLst>
            </p:cNvPr>
            <p:cNvGrpSpPr>
              <a:grpSpLocks/>
            </p:cNvGrpSpPr>
            <p:nvPr/>
          </p:nvGrpSpPr>
          <p:grpSpPr bwMode="auto">
            <a:xfrm>
              <a:off x="1739" y="2189"/>
              <a:ext cx="90" cy="91"/>
              <a:chOff x="3853" y="2432"/>
              <a:chExt cx="90" cy="91"/>
            </a:xfrm>
          </p:grpSpPr>
          <p:sp>
            <p:nvSpPr>
              <p:cNvPr id="8388" name="Oval 385">
                <a:extLst>
                  <a:ext uri="{FF2B5EF4-FFF2-40B4-BE49-F238E27FC236}">
                    <a16:creationId xmlns:a16="http://schemas.microsoft.com/office/drawing/2014/main" id="{40CA39C6-708A-4D3A-A170-1A31F49E64DC}"/>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89" name="AutoShape 386">
                <a:extLst>
                  <a:ext uri="{FF2B5EF4-FFF2-40B4-BE49-F238E27FC236}">
                    <a16:creationId xmlns:a16="http://schemas.microsoft.com/office/drawing/2014/main" id="{C0FDB201-264E-4583-9D03-4E60DD98C0CA}"/>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346" name="Oval 387">
              <a:extLst>
                <a:ext uri="{FF2B5EF4-FFF2-40B4-BE49-F238E27FC236}">
                  <a16:creationId xmlns:a16="http://schemas.microsoft.com/office/drawing/2014/main" id="{A91285D6-9189-412F-9F72-60EF287E6CC9}"/>
                </a:ext>
              </a:extLst>
            </p:cNvPr>
            <p:cNvSpPr>
              <a:spLocks noChangeArrowheads="1"/>
            </p:cNvSpPr>
            <p:nvPr/>
          </p:nvSpPr>
          <p:spPr bwMode="auto">
            <a:xfrm>
              <a:off x="1708" y="2164"/>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47" name="Oval 388">
              <a:extLst>
                <a:ext uri="{FF2B5EF4-FFF2-40B4-BE49-F238E27FC236}">
                  <a16:creationId xmlns:a16="http://schemas.microsoft.com/office/drawing/2014/main" id="{6A1AD4AD-E8DA-4A9E-BD3C-48719AE1DE78}"/>
                </a:ext>
              </a:extLst>
            </p:cNvPr>
            <p:cNvSpPr>
              <a:spLocks noChangeArrowheads="1"/>
            </p:cNvSpPr>
            <p:nvPr/>
          </p:nvSpPr>
          <p:spPr bwMode="auto">
            <a:xfrm>
              <a:off x="3165" y="2160"/>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48" name="AutoShape 389">
              <a:extLst>
                <a:ext uri="{FF2B5EF4-FFF2-40B4-BE49-F238E27FC236}">
                  <a16:creationId xmlns:a16="http://schemas.microsoft.com/office/drawing/2014/main" id="{1BD10714-6445-4149-98E5-BD45C97D5219}"/>
                </a:ext>
              </a:extLst>
            </p:cNvPr>
            <p:cNvSpPr>
              <a:spLocks noChangeArrowheads="1"/>
            </p:cNvSpPr>
            <p:nvPr/>
          </p:nvSpPr>
          <p:spPr bwMode="auto">
            <a:xfrm rot="5400000">
              <a:off x="2697" y="426"/>
              <a:ext cx="50" cy="1350"/>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8349" name="Group 390">
              <a:extLst>
                <a:ext uri="{FF2B5EF4-FFF2-40B4-BE49-F238E27FC236}">
                  <a16:creationId xmlns:a16="http://schemas.microsoft.com/office/drawing/2014/main" id="{D6E9C690-FDA6-4F1A-8EDD-8BA3252F8529}"/>
                </a:ext>
              </a:extLst>
            </p:cNvPr>
            <p:cNvGrpSpPr>
              <a:grpSpLocks/>
            </p:cNvGrpSpPr>
            <p:nvPr/>
          </p:nvGrpSpPr>
          <p:grpSpPr bwMode="auto">
            <a:xfrm>
              <a:off x="3318" y="1051"/>
              <a:ext cx="90" cy="91"/>
              <a:chOff x="3853" y="2432"/>
              <a:chExt cx="90" cy="91"/>
            </a:xfrm>
          </p:grpSpPr>
          <p:sp>
            <p:nvSpPr>
              <p:cNvPr id="8386" name="Oval 391">
                <a:extLst>
                  <a:ext uri="{FF2B5EF4-FFF2-40B4-BE49-F238E27FC236}">
                    <a16:creationId xmlns:a16="http://schemas.microsoft.com/office/drawing/2014/main" id="{9787D708-95F3-415C-BE13-86D9372C4627}"/>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87" name="AutoShape 392">
                <a:extLst>
                  <a:ext uri="{FF2B5EF4-FFF2-40B4-BE49-F238E27FC236}">
                    <a16:creationId xmlns:a16="http://schemas.microsoft.com/office/drawing/2014/main" id="{20FF71C0-5C64-474F-A0D6-19F232B226AB}"/>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50" name="Group 393">
              <a:extLst>
                <a:ext uri="{FF2B5EF4-FFF2-40B4-BE49-F238E27FC236}">
                  <a16:creationId xmlns:a16="http://schemas.microsoft.com/office/drawing/2014/main" id="{07A0EC73-6792-4CC4-8D68-B05517E0A51A}"/>
                </a:ext>
              </a:extLst>
            </p:cNvPr>
            <p:cNvGrpSpPr>
              <a:grpSpLocks/>
            </p:cNvGrpSpPr>
            <p:nvPr/>
          </p:nvGrpSpPr>
          <p:grpSpPr bwMode="auto">
            <a:xfrm>
              <a:off x="2022" y="1055"/>
              <a:ext cx="90" cy="91"/>
              <a:chOff x="3853" y="2432"/>
              <a:chExt cx="90" cy="91"/>
            </a:xfrm>
          </p:grpSpPr>
          <p:sp>
            <p:nvSpPr>
              <p:cNvPr id="8384" name="Oval 394">
                <a:extLst>
                  <a:ext uri="{FF2B5EF4-FFF2-40B4-BE49-F238E27FC236}">
                    <a16:creationId xmlns:a16="http://schemas.microsoft.com/office/drawing/2014/main" id="{1ECD2946-D799-4728-BF1E-E53608C98105}"/>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85" name="AutoShape 395">
                <a:extLst>
                  <a:ext uri="{FF2B5EF4-FFF2-40B4-BE49-F238E27FC236}">
                    <a16:creationId xmlns:a16="http://schemas.microsoft.com/office/drawing/2014/main" id="{CAB522DD-AB95-4B59-9A0F-6612A27699B9}"/>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351" name="Oval 396">
              <a:extLst>
                <a:ext uri="{FF2B5EF4-FFF2-40B4-BE49-F238E27FC236}">
                  <a16:creationId xmlns:a16="http://schemas.microsoft.com/office/drawing/2014/main" id="{D0A809E6-FCE7-408C-8CC1-5A97E781C9A3}"/>
                </a:ext>
              </a:extLst>
            </p:cNvPr>
            <p:cNvSpPr>
              <a:spLocks noChangeArrowheads="1"/>
            </p:cNvSpPr>
            <p:nvPr/>
          </p:nvSpPr>
          <p:spPr bwMode="auto">
            <a:xfrm>
              <a:off x="1971" y="1112"/>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52" name="Oval 397">
              <a:extLst>
                <a:ext uri="{FF2B5EF4-FFF2-40B4-BE49-F238E27FC236}">
                  <a16:creationId xmlns:a16="http://schemas.microsoft.com/office/drawing/2014/main" id="{4762916C-4774-4E75-B6D9-9246DFF6A575}"/>
                </a:ext>
              </a:extLst>
            </p:cNvPr>
            <p:cNvSpPr>
              <a:spLocks noChangeArrowheads="1"/>
            </p:cNvSpPr>
            <p:nvPr/>
          </p:nvSpPr>
          <p:spPr bwMode="auto">
            <a:xfrm>
              <a:off x="3398" y="1116"/>
              <a:ext cx="45" cy="45"/>
            </a:xfrm>
            <a:prstGeom prst="ellipse">
              <a:avLst/>
            </a:pr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53" name="AutoShape 398">
              <a:extLst>
                <a:ext uri="{FF2B5EF4-FFF2-40B4-BE49-F238E27FC236}">
                  <a16:creationId xmlns:a16="http://schemas.microsoft.com/office/drawing/2014/main" id="{F659B7A2-7743-441A-B894-8E6C5D91AB93}"/>
                </a:ext>
              </a:extLst>
            </p:cNvPr>
            <p:cNvSpPr>
              <a:spLocks noChangeArrowheads="1"/>
            </p:cNvSpPr>
            <p:nvPr/>
          </p:nvSpPr>
          <p:spPr bwMode="auto">
            <a:xfrm rot="813866">
              <a:off x="1804" y="1208"/>
              <a:ext cx="56" cy="907"/>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8354" name="Group 399">
              <a:extLst>
                <a:ext uri="{FF2B5EF4-FFF2-40B4-BE49-F238E27FC236}">
                  <a16:creationId xmlns:a16="http://schemas.microsoft.com/office/drawing/2014/main" id="{7185AF8E-EBF1-4706-8847-A04858F145FD}"/>
                </a:ext>
              </a:extLst>
            </p:cNvPr>
            <p:cNvGrpSpPr>
              <a:grpSpLocks/>
            </p:cNvGrpSpPr>
            <p:nvPr/>
          </p:nvGrpSpPr>
          <p:grpSpPr bwMode="auto">
            <a:xfrm>
              <a:off x="1905" y="1152"/>
              <a:ext cx="90" cy="91"/>
              <a:chOff x="3853" y="2432"/>
              <a:chExt cx="90" cy="91"/>
            </a:xfrm>
          </p:grpSpPr>
          <p:sp>
            <p:nvSpPr>
              <p:cNvPr id="8382" name="Oval 400">
                <a:extLst>
                  <a:ext uri="{FF2B5EF4-FFF2-40B4-BE49-F238E27FC236}">
                    <a16:creationId xmlns:a16="http://schemas.microsoft.com/office/drawing/2014/main" id="{15598591-AA6F-4706-B18E-BB1ABBD89F7B}"/>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83" name="AutoShape 401">
                <a:extLst>
                  <a:ext uri="{FF2B5EF4-FFF2-40B4-BE49-F238E27FC236}">
                    <a16:creationId xmlns:a16="http://schemas.microsoft.com/office/drawing/2014/main" id="{81FD0438-6BBE-4EF3-8C00-9AACDBE05ACF}"/>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55" name="Group 402">
              <a:extLst>
                <a:ext uri="{FF2B5EF4-FFF2-40B4-BE49-F238E27FC236}">
                  <a16:creationId xmlns:a16="http://schemas.microsoft.com/office/drawing/2014/main" id="{30568F12-6AF4-4FAE-84DC-0BABE760B01F}"/>
                </a:ext>
              </a:extLst>
            </p:cNvPr>
            <p:cNvGrpSpPr>
              <a:grpSpLocks/>
            </p:cNvGrpSpPr>
            <p:nvPr/>
          </p:nvGrpSpPr>
          <p:grpSpPr bwMode="auto">
            <a:xfrm>
              <a:off x="1673" y="2063"/>
              <a:ext cx="90" cy="91"/>
              <a:chOff x="3853" y="2432"/>
              <a:chExt cx="90" cy="91"/>
            </a:xfrm>
          </p:grpSpPr>
          <p:sp>
            <p:nvSpPr>
              <p:cNvPr id="8380" name="Oval 403">
                <a:extLst>
                  <a:ext uri="{FF2B5EF4-FFF2-40B4-BE49-F238E27FC236}">
                    <a16:creationId xmlns:a16="http://schemas.microsoft.com/office/drawing/2014/main" id="{FE7E908A-F670-42A9-8613-DA2CB048F8F1}"/>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81" name="AutoShape 404">
                <a:extLst>
                  <a:ext uri="{FF2B5EF4-FFF2-40B4-BE49-F238E27FC236}">
                    <a16:creationId xmlns:a16="http://schemas.microsoft.com/office/drawing/2014/main" id="{AEADD779-2589-4350-8B7F-DED0659E59F8}"/>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356" name="AutoShape 405">
              <a:extLst>
                <a:ext uri="{FF2B5EF4-FFF2-40B4-BE49-F238E27FC236}">
                  <a16:creationId xmlns:a16="http://schemas.microsoft.com/office/drawing/2014/main" id="{6620DA79-2A05-49AC-A2D1-13CC1070C6BF}"/>
                </a:ext>
              </a:extLst>
            </p:cNvPr>
            <p:cNvSpPr>
              <a:spLocks noChangeArrowheads="1"/>
            </p:cNvSpPr>
            <p:nvPr/>
          </p:nvSpPr>
          <p:spPr bwMode="auto">
            <a:xfrm rot="813866">
              <a:off x="3296" y="1218"/>
              <a:ext cx="56" cy="907"/>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8357" name="Group 406">
              <a:extLst>
                <a:ext uri="{FF2B5EF4-FFF2-40B4-BE49-F238E27FC236}">
                  <a16:creationId xmlns:a16="http://schemas.microsoft.com/office/drawing/2014/main" id="{06DB8E14-3B04-4B75-84C1-36953CAD25E9}"/>
                </a:ext>
              </a:extLst>
            </p:cNvPr>
            <p:cNvGrpSpPr>
              <a:grpSpLocks/>
            </p:cNvGrpSpPr>
            <p:nvPr/>
          </p:nvGrpSpPr>
          <p:grpSpPr bwMode="auto">
            <a:xfrm>
              <a:off x="3397" y="1162"/>
              <a:ext cx="90" cy="91"/>
              <a:chOff x="3853" y="2432"/>
              <a:chExt cx="90" cy="91"/>
            </a:xfrm>
          </p:grpSpPr>
          <p:sp>
            <p:nvSpPr>
              <p:cNvPr id="8378" name="Oval 407">
                <a:extLst>
                  <a:ext uri="{FF2B5EF4-FFF2-40B4-BE49-F238E27FC236}">
                    <a16:creationId xmlns:a16="http://schemas.microsoft.com/office/drawing/2014/main" id="{053F613C-D9AD-46FB-9547-1FDC4075B465}"/>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79" name="AutoShape 408">
                <a:extLst>
                  <a:ext uri="{FF2B5EF4-FFF2-40B4-BE49-F238E27FC236}">
                    <a16:creationId xmlns:a16="http://schemas.microsoft.com/office/drawing/2014/main" id="{9622862E-B0C5-45F8-BCD5-C84A402CC0A7}"/>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58" name="Group 409">
              <a:extLst>
                <a:ext uri="{FF2B5EF4-FFF2-40B4-BE49-F238E27FC236}">
                  <a16:creationId xmlns:a16="http://schemas.microsoft.com/office/drawing/2014/main" id="{CBA2D55A-3099-4777-9BD2-0F7938056A5F}"/>
                </a:ext>
              </a:extLst>
            </p:cNvPr>
            <p:cNvGrpSpPr>
              <a:grpSpLocks/>
            </p:cNvGrpSpPr>
            <p:nvPr/>
          </p:nvGrpSpPr>
          <p:grpSpPr bwMode="auto">
            <a:xfrm>
              <a:off x="3165" y="2073"/>
              <a:ext cx="90" cy="91"/>
              <a:chOff x="3853" y="2432"/>
              <a:chExt cx="90" cy="91"/>
            </a:xfrm>
          </p:grpSpPr>
          <p:sp>
            <p:nvSpPr>
              <p:cNvPr id="8376" name="Oval 410">
                <a:extLst>
                  <a:ext uri="{FF2B5EF4-FFF2-40B4-BE49-F238E27FC236}">
                    <a16:creationId xmlns:a16="http://schemas.microsoft.com/office/drawing/2014/main" id="{799D410B-EAEC-4F0D-A529-C2C8FF471BDE}"/>
                  </a:ext>
                </a:extLst>
              </p:cNvPr>
              <p:cNvSpPr>
                <a:spLocks noChangeArrowheads="1"/>
              </p:cNvSpPr>
              <p:nvPr/>
            </p:nvSpPr>
            <p:spPr bwMode="auto">
              <a:xfrm rot="5400000">
                <a:off x="3860" y="2441"/>
                <a:ext cx="78" cy="81"/>
              </a:xfrm>
              <a:prstGeom prst="ellipse">
                <a:avLst/>
              </a:prstGeom>
              <a:solidFill>
                <a:srgbClr val="FF0000"/>
              </a:solidFill>
              <a:ln>
                <a:noFill/>
              </a:ln>
              <a:effectLst/>
              <a:extLs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77" name="AutoShape 411">
                <a:extLst>
                  <a:ext uri="{FF2B5EF4-FFF2-40B4-BE49-F238E27FC236}">
                    <a16:creationId xmlns:a16="http://schemas.microsoft.com/office/drawing/2014/main" id="{260F4B4C-CAE3-4C56-BF0A-38BE68B89288}"/>
                  </a:ext>
                </a:extLst>
              </p:cNvPr>
              <p:cNvSpPr>
                <a:spLocks noChangeArrowheads="1"/>
              </p:cNvSpPr>
              <p:nvPr/>
            </p:nvSpPr>
            <p:spPr bwMode="auto">
              <a:xfrm>
                <a:off x="3853" y="2432"/>
                <a:ext cx="90" cy="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0 w 21600"/>
                  <a:gd name="T25" fmla="*/ 3086 h 21600"/>
                  <a:gd name="T26" fmla="*/ 1848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415" y="10800"/>
                    </a:moveTo>
                    <a:cubicBezTo>
                      <a:pt x="4415" y="14326"/>
                      <a:pt x="7274" y="17185"/>
                      <a:pt x="10800" y="17185"/>
                    </a:cubicBezTo>
                    <a:cubicBezTo>
                      <a:pt x="14326" y="17185"/>
                      <a:pt x="17185" y="14326"/>
                      <a:pt x="17185" y="10800"/>
                    </a:cubicBezTo>
                    <a:cubicBezTo>
                      <a:pt x="17185" y="7274"/>
                      <a:pt x="14326" y="4415"/>
                      <a:pt x="10800" y="4415"/>
                    </a:cubicBezTo>
                    <a:cubicBezTo>
                      <a:pt x="7274" y="4415"/>
                      <a:pt x="4415" y="7274"/>
                      <a:pt x="441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59" name="Group 412">
              <a:extLst>
                <a:ext uri="{FF2B5EF4-FFF2-40B4-BE49-F238E27FC236}">
                  <a16:creationId xmlns:a16="http://schemas.microsoft.com/office/drawing/2014/main" id="{2B93AE25-1FCC-4754-BAE7-76AA52E8691E}"/>
                </a:ext>
              </a:extLst>
            </p:cNvPr>
            <p:cNvGrpSpPr>
              <a:grpSpLocks/>
            </p:cNvGrpSpPr>
            <p:nvPr/>
          </p:nvGrpSpPr>
          <p:grpSpPr bwMode="auto">
            <a:xfrm>
              <a:off x="1876" y="1029"/>
              <a:ext cx="559" cy="468"/>
              <a:chOff x="3219" y="621"/>
              <a:chExt cx="559" cy="468"/>
            </a:xfrm>
          </p:grpSpPr>
          <p:sp>
            <p:nvSpPr>
              <p:cNvPr id="8373" name="Line 413">
                <a:extLst>
                  <a:ext uri="{FF2B5EF4-FFF2-40B4-BE49-F238E27FC236}">
                    <a16:creationId xmlns:a16="http://schemas.microsoft.com/office/drawing/2014/main" id="{ED668807-214A-4590-8333-7DE973AEE6AE}"/>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74" name="Arc 414">
                <a:extLst>
                  <a:ext uri="{FF2B5EF4-FFF2-40B4-BE49-F238E27FC236}">
                    <a16:creationId xmlns:a16="http://schemas.microsoft.com/office/drawing/2014/main" id="{8B8F0F88-6315-46DA-8774-D58C036E6044}"/>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75" name="Arc 415">
                <a:extLst>
                  <a:ext uri="{FF2B5EF4-FFF2-40B4-BE49-F238E27FC236}">
                    <a16:creationId xmlns:a16="http://schemas.microsoft.com/office/drawing/2014/main" id="{A7EB575F-C283-4819-95DA-2F3262DBC085}"/>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360" name="AutoShape 416">
              <a:extLst>
                <a:ext uri="{FF2B5EF4-FFF2-40B4-BE49-F238E27FC236}">
                  <a16:creationId xmlns:a16="http://schemas.microsoft.com/office/drawing/2014/main" id="{BD8061A1-649D-45B7-8E11-F88886F68275}"/>
                </a:ext>
              </a:extLst>
            </p:cNvPr>
            <p:cNvSpPr>
              <a:spLocks noChangeArrowheads="1"/>
            </p:cNvSpPr>
            <p:nvPr/>
          </p:nvSpPr>
          <p:spPr bwMode="auto">
            <a:xfrm rot="-1543843">
              <a:off x="2350" y="1468"/>
              <a:ext cx="454" cy="36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171 h 21600"/>
                <a:gd name="T26" fmla="*/ 18460 w 21600"/>
                <a:gd name="T27" fmla="*/ 18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105" y="10800"/>
                  </a:moveTo>
                  <a:cubicBezTo>
                    <a:pt x="3105" y="15050"/>
                    <a:pt x="6550" y="18495"/>
                    <a:pt x="10800" y="18495"/>
                  </a:cubicBezTo>
                  <a:cubicBezTo>
                    <a:pt x="15050" y="18495"/>
                    <a:pt x="18495" y="15050"/>
                    <a:pt x="18495" y="10800"/>
                  </a:cubicBezTo>
                  <a:cubicBezTo>
                    <a:pt x="18495" y="6550"/>
                    <a:pt x="15050" y="3105"/>
                    <a:pt x="10800" y="3105"/>
                  </a:cubicBezTo>
                  <a:cubicBezTo>
                    <a:pt x="6550" y="3105"/>
                    <a:pt x="3105" y="6550"/>
                    <a:pt x="3105" y="10800"/>
                  </a:cubicBezTo>
                  <a:close/>
                </a:path>
              </a:pathLst>
            </a:custGeom>
            <a:solidFill>
              <a:srgbClr val="FFCC99"/>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361" name="Group 417">
              <a:extLst>
                <a:ext uri="{FF2B5EF4-FFF2-40B4-BE49-F238E27FC236}">
                  <a16:creationId xmlns:a16="http://schemas.microsoft.com/office/drawing/2014/main" id="{EB14019C-4929-4EAD-BBA3-5EFB63DE7F7B}"/>
                </a:ext>
              </a:extLst>
            </p:cNvPr>
            <p:cNvGrpSpPr>
              <a:grpSpLocks/>
            </p:cNvGrpSpPr>
            <p:nvPr/>
          </p:nvGrpSpPr>
          <p:grpSpPr bwMode="auto">
            <a:xfrm rot="10800000">
              <a:off x="2762" y="1832"/>
              <a:ext cx="559" cy="468"/>
              <a:chOff x="3219" y="621"/>
              <a:chExt cx="559" cy="468"/>
            </a:xfrm>
          </p:grpSpPr>
          <p:sp>
            <p:nvSpPr>
              <p:cNvPr id="8370" name="Line 418">
                <a:extLst>
                  <a:ext uri="{FF2B5EF4-FFF2-40B4-BE49-F238E27FC236}">
                    <a16:creationId xmlns:a16="http://schemas.microsoft.com/office/drawing/2014/main" id="{98B3AB09-D975-4970-B95D-8BCD308F3CE9}"/>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71" name="Arc 419">
                <a:extLst>
                  <a:ext uri="{FF2B5EF4-FFF2-40B4-BE49-F238E27FC236}">
                    <a16:creationId xmlns:a16="http://schemas.microsoft.com/office/drawing/2014/main" id="{E3856E5D-BC56-442F-9FC2-F52115C0A8B0}"/>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72" name="Arc 420">
                <a:extLst>
                  <a:ext uri="{FF2B5EF4-FFF2-40B4-BE49-F238E27FC236}">
                    <a16:creationId xmlns:a16="http://schemas.microsoft.com/office/drawing/2014/main" id="{14C4DE7C-EF7C-4E5B-9C4F-B30235D37B5B}"/>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62" name="Group 421">
              <a:extLst>
                <a:ext uri="{FF2B5EF4-FFF2-40B4-BE49-F238E27FC236}">
                  <a16:creationId xmlns:a16="http://schemas.microsoft.com/office/drawing/2014/main" id="{BB293E2C-18D1-4A12-8E65-F9A1A151865C}"/>
                </a:ext>
              </a:extLst>
            </p:cNvPr>
            <p:cNvGrpSpPr>
              <a:grpSpLocks/>
            </p:cNvGrpSpPr>
            <p:nvPr/>
          </p:nvGrpSpPr>
          <p:grpSpPr bwMode="auto">
            <a:xfrm rot="6361726">
              <a:off x="3049" y="976"/>
              <a:ext cx="559" cy="468"/>
              <a:chOff x="3219" y="621"/>
              <a:chExt cx="559" cy="468"/>
            </a:xfrm>
          </p:grpSpPr>
          <p:sp>
            <p:nvSpPr>
              <p:cNvPr id="8367" name="Line 422">
                <a:extLst>
                  <a:ext uri="{FF2B5EF4-FFF2-40B4-BE49-F238E27FC236}">
                    <a16:creationId xmlns:a16="http://schemas.microsoft.com/office/drawing/2014/main" id="{77460647-98AB-4DD4-9FDA-1896025C240A}"/>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68" name="Arc 423">
                <a:extLst>
                  <a:ext uri="{FF2B5EF4-FFF2-40B4-BE49-F238E27FC236}">
                    <a16:creationId xmlns:a16="http://schemas.microsoft.com/office/drawing/2014/main" id="{D7C1C0A7-A57F-485B-A14B-668D5716F953}"/>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69" name="Arc 424">
                <a:extLst>
                  <a:ext uri="{FF2B5EF4-FFF2-40B4-BE49-F238E27FC236}">
                    <a16:creationId xmlns:a16="http://schemas.microsoft.com/office/drawing/2014/main" id="{ED9A9141-ED79-4127-9037-C7DFF858E5B2}"/>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363" name="Group 425">
              <a:extLst>
                <a:ext uri="{FF2B5EF4-FFF2-40B4-BE49-F238E27FC236}">
                  <a16:creationId xmlns:a16="http://schemas.microsoft.com/office/drawing/2014/main" id="{751820FA-702B-46C1-9EFC-CFBC80000D6D}"/>
                </a:ext>
              </a:extLst>
            </p:cNvPr>
            <p:cNvGrpSpPr>
              <a:grpSpLocks/>
            </p:cNvGrpSpPr>
            <p:nvPr/>
          </p:nvGrpSpPr>
          <p:grpSpPr bwMode="auto">
            <a:xfrm rot="-4438274">
              <a:off x="1557" y="1874"/>
              <a:ext cx="559" cy="468"/>
              <a:chOff x="3219" y="621"/>
              <a:chExt cx="559" cy="468"/>
            </a:xfrm>
          </p:grpSpPr>
          <p:sp>
            <p:nvSpPr>
              <p:cNvPr id="8364" name="Line 426">
                <a:extLst>
                  <a:ext uri="{FF2B5EF4-FFF2-40B4-BE49-F238E27FC236}">
                    <a16:creationId xmlns:a16="http://schemas.microsoft.com/office/drawing/2014/main" id="{D2D3A8C5-DC75-49A8-A89B-38C7BB6A8527}"/>
                  </a:ext>
                </a:extLst>
              </p:cNvPr>
              <p:cNvSpPr>
                <a:spLocks noChangeShapeType="1"/>
              </p:cNvSpPr>
              <p:nvPr/>
            </p:nvSpPr>
            <p:spPr bwMode="auto">
              <a:xfrm flipH="1" flipV="1">
                <a:off x="3219" y="621"/>
                <a:ext cx="499" cy="4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65" name="Arc 427">
                <a:extLst>
                  <a:ext uri="{FF2B5EF4-FFF2-40B4-BE49-F238E27FC236}">
                    <a16:creationId xmlns:a16="http://schemas.microsoft.com/office/drawing/2014/main" id="{B16BC349-2671-40C0-A4C4-3C84D2502028}"/>
                  </a:ext>
                </a:extLst>
              </p:cNvPr>
              <p:cNvSpPr>
                <a:spLocks/>
              </p:cNvSpPr>
              <p:nvPr/>
            </p:nvSpPr>
            <p:spPr bwMode="auto">
              <a:xfrm rot="2485392" flipV="1">
                <a:off x="3502" y="978"/>
                <a:ext cx="203" cy="111"/>
              </a:xfrm>
              <a:custGeom>
                <a:avLst/>
                <a:gdLst>
                  <a:gd name="T0" fmla="*/ 0 w 42873"/>
                  <a:gd name="T1" fmla="*/ 0 h 21600"/>
                  <a:gd name="T2" fmla="*/ 0 w 42873"/>
                  <a:gd name="T3" fmla="*/ 0 h 21600"/>
                  <a:gd name="T4" fmla="*/ 0 w 42873"/>
                  <a:gd name="T5" fmla="*/ 0 h 21600"/>
                  <a:gd name="T6" fmla="*/ 0 60000 65536"/>
                  <a:gd name="T7" fmla="*/ 0 60000 65536"/>
                  <a:gd name="T8" fmla="*/ 0 60000 65536"/>
                </a:gdLst>
                <a:ahLst/>
                <a:cxnLst>
                  <a:cxn ang="T6">
                    <a:pos x="T0" y="T1"/>
                  </a:cxn>
                  <a:cxn ang="T7">
                    <a:pos x="T2" y="T3"/>
                  </a:cxn>
                  <a:cxn ang="T8">
                    <a:pos x="T4" y="T5"/>
                  </a:cxn>
                </a:cxnLst>
                <a:rect l="0" t="0" r="r" b="b"/>
                <a:pathLst>
                  <a:path w="42873" h="21600" fill="none" extrusionOk="0">
                    <a:moveTo>
                      <a:pt x="-1" y="17855"/>
                    </a:moveTo>
                    <a:cubicBezTo>
                      <a:pt x="1817" y="7529"/>
                      <a:pt x="10788" y="-1"/>
                      <a:pt x="21273" y="0"/>
                    </a:cubicBezTo>
                    <a:cubicBezTo>
                      <a:pt x="33202" y="0"/>
                      <a:pt x="42873" y="9670"/>
                      <a:pt x="42873" y="21600"/>
                    </a:cubicBezTo>
                  </a:path>
                  <a:path w="42873" h="21600" stroke="0" extrusionOk="0">
                    <a:moveTo>
                      <a:pt x="-1" y="17855"/>
                    </a:moveTo>
                    <a:cubicBezTo>
                      <a:pt x="1817" y="7529"/>
                      <a:pt x="10788" y="-1"/>
                      <a:pt x="21273" y="0"/>
                    </a:cubicBezTo>
                    <a:cubicBezTo>
                      <a:pt x="33202" y="0"/>
                      <a:pt x="42873" y="9670"/>
                      <a:pt x="42873" y="21600"/>
                    </a:cubicBezTo>
                    <a:lnTo>
                      <a:pt x="21273" y="21600"/>
                    </a:lnTo>
                    <a:lnTo>
                      <a:pt x="-1" y="17855"/>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66" name="Arc 428">
                <a:extLst>
                  <a:ext uri="{FF2B5EF4-FFF2-40B4-BE49-F238E27FC236}">
                    <a16:creationId xmlns:a16="http://schemas.microsoft.com/office/drawing/2014/main" id="{CF37501B-640C-4C2C-BA87-0DFFC6EE321B}"/>
                  </a:ext>
                </a:extLst>
              </p:cNvPr>
              <p:cNvSpPr>
                <a:spLocks/>
              </p:cNvSpPr>
              <p:nvPr/>
            </p:nvSpPr>
            <p:spPr bwMode="auto">
              <a:xfrm rot="2485392">
                <a:off x="3575" y="895"/>
                <a:ext cx="203" cy="111"/>
              </a:xfrm>
              <a:custGeom>
                <a:avLst/>
                <a:gdLst>
                  <a:gd name="T0" fmla="*/ 0 w 42945"/>
                  <a:gd name="T1" fmla="*/ 0 h 21600"/>
                  <a:gd name="T2" fmla="*/ 0 w 42945"/>
                  <a:gd name="T3" fmla="*/ 0 h 21600"/>
                  <a:gd name="T4" fmla="*/ 0 w 42945"/>
                  <a:gd name="T5" fmla="*/ 0 h 21600"/>
                  <a:gd name="T6" fmla="*/ 0 60000 65536"/>
                  <a:gd name="T7" fmla="*/ 0 60000 65536"/>
                  <a:gd name="T8" fmla="*/ 0 60000 65536"/>
                </a:gdLst>
                <a:ahLst/>
                <a:cxnLst>
                  <a:cxn ang="T6">
                    <a:pos x="T0" y="T1"/>
                  </a:cxn>
                  <a:cxn ang="T7">
                    <a:pos x="T2" y="T3"/>
                  </a:cxn>
                  <a:cxn ang="T8">
                    <a:pos x="T4" y="T5"/>
                  </a:cxn>
                </a:cxnLst>
                <a:rect l="0" t="0" r="r" b="b"/>
                <a:pathLst>
                  <a:path w="42945" h="21600" fill="none" extrusionOk="0">
                    <a:moveTo>
                      <a:pt x="0" y="18288"/>
                    </a:moveTo>
                    <a:cubicBezTo>
                      <a:pt x="1633" y="7763"/>
                      <a:pt x="10694" y="-1"/>
                      <a:pt x="21345" y="0"/>
                    </a:cubicBezTo>
                    <a:cubicBezTo>
                      <a:pt x="33274" y="0"/>
                      <a:pt x="42945" y="9670"/>
                      <a:pt x="42945" y="21600"/>
                    </a:cubicBezTo>
                  </a:path>
                  <a:path w="42945" h="21600" stroke="0" extrusionOk="0">
                    <a:moveTo>
                      <a:pt x="0" y="18288"/>
                    </a:moveTo>
                    <a:cubicBezTo>
                      <a:pt x="1633" y="7763"/>
                      <a:pt x="10694" y="-1"/>
                      <a:pt x="21345" y="0"/>
                    </a:cubicBezTo>
                    <a:cubicBezTo>
                      <a:pt x="33274" y="0"/>
                      <a:pt x="42945" y="9670"/>
                      <a:pt x="42945" y="21600"/>
                    </a:cubicBezTo>
                    <a:lnTo>
                      <a:pt x="21345" y="21600"/>
                    </a:lnTo>
                    <a:lnTo>
                      <a:pt x="0" y="18288"/>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0" name="Group 740">
            <a:extLst>
              <a:ext uri="{FF2B5EF4-FFF2-40B4-BE49-F238E27FC236}">
                <a16:creationId xmlns:a16="http://schemas.microsoft.com/office/drawing/2014/main" id="{E1C109E4-D5F7-46F3-BF4B-60581BA74BAA}"/>
              </a:ext>
            </a:extLst>
          </p:cNvPr>
          <p:cNvGrpSpPr>
            <a:grpSpLocks/>
          </p:cNvGrpSpPr>
          <p:nvPr/>
        </p:nvGrpSpPr>
        <p:grpSpPr bwMode="auto">
          <a:xfrm>
            <a:off x="4275138" y="4624388"/>
            <a:ext cx="201612" cy="701675"/>
            <a:chOff x="1066" y="2880"/>
            <a:chExt cx="127" cy="442"/>
          </a:xfrm>
        </p:grpSpPr>
        <p:grpSp>
          <p:nvGrpSpPr>
            <p:cNvPr id="8310" name="Group 702">
              <a:extLst>
                <a:ext uri="{FF2B5EF4-FFF2-40B4-BE49-F238E27FC236}">
                  <a16:creationId xmlns:a16="http://schemas.microsoft.com/office/drawing/2014/main" id="{61709C8F-6DEB-49F4-84D8-16D8F4632ACC}"/>
                </a:ext>
              </a:extLst>
            </p:cNvPr>
            <p:cNvGrpSpPr>
              <a:grpSpLocks/>
            </p:cNvGrpSpPr>
            <p:nvPr/>
          </p:nvGrpSpPr>
          <p:grpSpPr bwMode="auto">
            <a:xfrm>
              <a:off x="1066" y="3158"/>
              <a:ext cx="127" cy="164"/>
              <a:chOff x="3207" y="1452"/>
              <a:chExt cx="127" cy="164"/>
            </a:xfrm>
          </p:grpSpPr>
          <p:sp>
            <p:nvSpPr>
              <p:cNvPr id="8335" name="Oval 703">
                <a:extLst>
                  <a:ext uri="{FF2B5EF4-FFF2-40B4-BE49-F238E27FC236}">
                    <a16:creationId xmlns:a16="http://schemas.microsoft.com/office/drawing/2014/main" id="{54E3AFE3-766E-412F-8BB0-A8A960ABD30C}"/>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36" name="Oval 704">
                <a:extLst>
                  <a:ext uri="{FF2B5EF4-FFF2-40B4-BE49-F238E27FC236}">
                    <a16:creationId xmlns:a16="http://schemas.microsoft.com/office/drawing/2014/main" id="{4109031D-B9F2-4B87-A73E-11FF57039AFB}"/>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1" name="Group 708">
              <a:extLst>
                <a:ext uri="{FF2B5EF4-FFF2-40B4-BE49-F238E27FC236}">
                  <a16:creationId xmlns:a16="http://schemas.microsoft.com/office/drawing/2014/main" id="{963677F6-E7E6-45CE-AAA0-8A585813BFEA}"/>
                </a:ext>
              </a:extLst>
            </p:cNvPr>
            <p:cNvGrpSpPr>
              <a:grpSpLocks/>
            </p:cNvGrpSpPr>
            <p:nvPr/>
          </p:nvGrpSpPr>
          <p:grpSpPr bwMode="auto">
            <a:xfrm>
              <a:off x="1066" y="3123"/>
              <a:ext cx="127" cy="164"/>
              <a:chOff x="3207" y="1452"/>
              <a:chExt cx="127" cy="164"/>
            </a:xfrm>
          </p:grpSpPr>
          <p:sp>
            <p:nvSpPr>
              <p:cNvPr id="8333" name="Oval 709">
                <a:extLst>
                  <a:ext uri="{FF2B5EF4-FFF2-40B4-BE49-F238E27FC236}">
                    <a16:creationId xmlns:a16="http://schemas.microsoft.com/office/drawing/2014/main" id="{5E360E4B-A4EA-4317-9D97-2E238B5B5C59}"/>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34" name="Oval 710">
                <a:extLst>
                  <a:ext uri="{FF2B5EF4-FFF2-40B4-BE49-F238E27FC236}">
                    <a16:creationId xmlns:a16="http://schemas.microsoft.com/office/drawing/2014/main" id="{95F40D4D-713B-4B24-B3E4-FB013C49A410}"/>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2" name="Group 711">
              <a:extLst>
                <a:ext uri="{FF2B5EF4-FFF2-40B4-BE49-F238E27FC236}">
                  <a16:creationId xmlns:a16="http://schemas.microsoft.com/office/drawing/2014/main" id="{3AB4FE3A-ED9B-4B63-A83D-19DEEE465A80}"/>
                </a:ext>
              </a:extLst>
            </p:cNvPr>
            <p:cNvGrpSpPr>
              <a:grpSpLocks/>
            </p:cNvGrpSpPr>
            <p:nvPr/>
          </p:nvGrpSpPr>
          <p:grpSpPr bwMode="auto">
            <a:xfrm>
              <a:off x="1066" y="3092"/>
              <a:ext cx="127" cy="164"/>
              <a:chOff x="3207" y="1452"/>
              <a:chExt cx="127" cy="164"/>
            </a:xfrm>
          </p:grpSpPr>
          <p:sp>
            <p:nvSpPr>
              <p:cNvPr id="8331" name="Oval 712">
                <a:extLst>
                  <a:ext uri="{FF2B5EF4-FFF2-40B4-BE49-F238E27FC236}">
                    <a16:creationId xmlns:a16="http://schemas.microsoft.com/office/drawing/2014/main" id="{44BFDE09-CB9F-48F5-ADFB-27F7CFF09A3A}"/>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32" name="Oval 713">
                <a:extLst>
                  <a:ext uri="{FF2B5EF4-FFF2-40B4-BE49-F238E27FC236}">
                    <a16:creationId xmlns:a16="http://schemas.microsoft.com/office/drawing/2014/main" id="{5BBE39B6-1EA9-4D1A-B02D-16E262321FE6}"/>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3" name="Group 714">
              <a:extLst>
                <a:ext uri="{FF2B5EF4-FFF2-40B4-BE49-F238E27FC236}">
                  <a16:creationId xmlns:a16="http://schemas.microsoft.com/office/drawing/2014/main" id="{2B48EB15-29DC-4DB5-AEBD-F708FE511B05}"/>
                </a:ext>
              </a:extLst>
            </p:cNvPr>
            <p:cNvGrpSpPr>
              <a:grpSpLocks/>
            </p:cNvGrpSpPr>
            <p:nvPr/>
          </p:nvGrpSpPr>
          <p:grpSpPr bwMode="auto">
            <a:xfrm>
              <a:off x="1066" y="3057"/>
              <a:ext cx="127" cy="164"/>
              <a:chOff x="3207" y="1452"/>
              <a:chExt cx="127" cy="164"/>
            </a:xfrm>
          </p:grpSpPr>
          <p:sp>
            <p:nvSpPr>
              <p:cNvPr id="8329" name="Oval 715">
                <a:extLst>
                  <a:ext uri="{FF2B5EF4-FFF2-40B4-BE49-F238E27FC236}">
                    <a16:creationId xmlns:a16="http://schemas.microsoft.com/office/drawing/2014/main" id="{40BD3002-88D2-4C37-A1E4-68E793396F01}"/>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30" name="Oval 716">
                <a:extLst>
                  <a:ext uri="{FF2B5EF4-FFF2-40B4-BE49-F238E27FC236}">
                    <a16:creationId xmlns:a16="http://schemas.microsoft.com/office/drawing/2014/main" id="{61A2A4CD-EDBD-4790-B275-8ABEFFB56E0C}"/>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4" name="Group 717">
              <a:extLst>
                <a:ext uri="{FF2B5EF4-FFF2-40B4-BE49-F238E27FC236}">
                  <a16:creationId xmlns:a16="http://schemas.microsoft.com/office/drawing/2014/main" id="{6110E8D4-2FD9-4CA9-8547-33F750B5DF13}"/>
                </a:ext>
              </a:extLst>
            </p:cNvPr>
            <p:cNvGrpSpPr>
              <a:grpSpLocks/>
            </p:cNvGrpSpPr>
            <p:nvPr/>
          </p:nvGrpSpPr>
          <p:grpSpPr bwMode="auto">
            <a:xfrm>
              <a:off x="1066" y="3017"/>
              <a:ext cx="127" cy="164"/>
              <a:chOff x="3207" y="1452"/>
              <a:chExt cx="127" cy="164"/>
            </a:xfrm>
          </p:grpSpPr>
          <p:sp>
            <p:nvSpPr>
              <p:cNvPr id="8327" name="Oval 718">
                <a:extLst>
                  <a:ext uri="{FF2B5EF4-FFF2-40B4-BE49-F238E27FC236}">
                    <a16:creationId xmlns:a16="http://schemas.microsoft.com/office/drawing/2014/main" id="{77456B59-3D95-4A6E-9D6B-A164F3F0EA48}"/>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28" name="Oval 719">
                <a:extLst>
                  <a:ext uri="{FF2B5EF4-FFF2-40B4-BE49-F238E27FC236}">
                    <a16:creationId xmlns:a16="http://schemas.microsoft.com/office/drawing/2014/main" id="{F4CBF568-5BAB-4DEB-B795-2EAA6D04E099}"/>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5" name="Group 720">
              <a:extLst>
                <a:ext uri="{FF2B5EF4-FFF2-40B4-BE49-F238E27FC236}">
                  <a16:creationId xmlns:a16="http://schemas.microsoft.com/office/drawing/2014/main" id="{3B9CDBB4-13D7-4D8E-BAC0-22B2082A6150}"/>
                </a:ext>
              </a:extLst>
            </p:cNvPr>
            <p:cNvGrpSpPr>
              <a:grpSpLocks/>
            </p:cNvGrpSpPr>
            <p:nvPr/>
          </p:nvGrpSpPr>
          <p:grpSpPr bwMode="auto">
            <a:xfrm>
              <a:off x="1066" y="2982"/>
              <a:ext cx="127" cy="164"/>
              <a:chOff x="3207" y="1452"/>
              <a:chExt cx="127" cy="164"/>
            </a:xfrm>
          </p:grpSpPr>
          <p:sp>
            <p:nvSpPr>
              <p:cNvPr id="8325" name="Oval 721">
                <a:extLst>
                  <a:ext uri="{FF2B5EF4-FFF2-40B4-BE49-F238E27FC236}">
                    <a16:creationId xmlns:a16="http://schemas.microsoft.com/office/drawing/2014/main" id="{467524CB-5A40-449F-A02C-86BCD0C3DEA7}"/>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26" name="Oval 722">
                <a:extLst>
                  <a:ext uri="{FF2B5EF4-FFF2-40B4-BE49-F238E27FC236}">
                    <a16:creationId xmlns:a16="http://schemas.microsoft.com/office/drawing/2014/main" id="{C71E8030-3FA0-437E-AEE6-342B09C7BCF2}"/>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6" name="Group 723">
              <a:extLst>
                <a:ext uri="{FF2B5EF4-FFF2-40B4-BE49-F238E27FC236}">
                  <a16:creationId xmlns:a16="http://schemas.microsoft.com/office/drawing/2014/main" id="{D4062384-C581-4CAA-83D1-082D7B2CAB75}"/>
                </a:ext>
              </a:extLst>
            </p:cNvPr>
            <p:cNvGrpSpPr>
              <a:grpSpLocks/>
            </p:cNvGrpSpPr>
            <p:nvPr/>
          </p:nvGrpSpPr>
          <p:grpSpPr bwMode="auto">
            <a:xfrm>
              <a:off x="1066" y="2951"/>
              <a:ext cx="127" cy="164"/>
              <a:chOff x="3207" y="1452"/>
              <a:chExt cx="127" cy="164"/>
            </a:xfrm>
          </p:grpSpPr>
          <p:sp>
            <p:nvSpPr>
              <p:cNvPr id="8323" name="Oval 724">
                <a:extLst>
                  <a:ext uri="{FF2B5EF4-FFF2-40B4-BE49-F238E27FC236}">
                    <a16:creationId xmlns:a16="http://schemas.microsoft.com/office/drawing/2014/main" id="{14EA63C9-9B34-4C72-AFE0-721EFD02B66A}"/>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24" name="Oval 725">
                <a:extLst>
                  <a:ext uri="{FF2B5EF4-FFF2-40B4-BE49-F238E27FC236}">
                    <a16:creationId xmlns:a16="http://schemas.microsoft.com/office/drawing/2014/main" id="{C27ED229-2BAD-4E1B-90A3-A087E9446DBD}"/>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7" name="Group 726">
              <a:extLst>
                <a:ext uri="{FF2B5EF4-FFF2-40B4-BE49-F238E27FC236}">
                  <a16:creationId xmlns:a16="http://schemas.microsoft.com/office/drawing/2014/main" id="{30AA62B6-EF7B-43DF-A259-4328AE47A66F}"/>
                </a:ext>
              </a:extLst>
            </p:cNvPr>
            <p:cNvGrpSpPr>
              <a:grpSpLocks/>
            </p:cNvGrpSpPr>
            <p:nvPr/>
          </p:nvGrpSpPr>
          <p:grpSpPr bwMode="auto">
            <a:xfrm>
              <a:off x="1066" y="2916"/>
              <a:ext cx="127" cy="164"/>
              <a:chOff x="3207" y="1452"/>
              <a:chExt cx="127" cy="164"/>
            </a:xfrm>
          </p:grpSpPr>
          <p:sp>
            <p:nvSpPr>
              <p:cNvPr id="8321" name="Oval 727">
                <a:extLst>
                  <a:ext uri="{FF2B5EF4-FFF2-40B4-BE49-F238E27FC236}">
                    <a16:creationId xmlns:a16="http://schemas.microsoft.com/office/drawing/2014/main" id="{7D686AEE-B7B8-4A09-A7A2-27B39194A45D}"/>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22" name="Oval 728">
                <a:extLst>
                  <a:ext uri="{FF2B5EF4-FFF2-40B4-BE49-F238E27FC236}">
                    <a16:creationId xmlns:a16="http://schemas.microsoft.com/office/drawing/2014/main" id="{CCAE364C-89E1-464B-AC7A-2489BD4E31C3}"/>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318" name="Group 729">
              <a:extLst>
                <a:ext uri="{FF2B5EF4-FFF2-40B4-BE49-F238E27FC236}">
                  <a16:creationId xmlns:a16="http://schemas.microsoft.com/office/drawing/2014/main" id="{5D6CAEF3-B1AE-4F0A-8F38-8BFD42D2FE79}"/>
                </a:ext>
              </a:extLst>
            </p:cNvPr>
            <p:cNvGrpSpPr>
              <a:grpSpLocks/>
            </p:cNvGrpSpPr>
            <p:nvPr/>
          </p:nvGrpSpPr>
          <p:grpSpPr bwMode="auto">
            <a:xfrm>
              <a:off x="1066" y="2880"/>
              <a:ext cx="127" cy="164"/>
              <a:chOff x="3207" y="1452"/>
              <a:chExt cx="127" cy="164"/>
            </a:xfrm>
          </p:grpSpPr>
          <p:sp>
            <p:nvSpPr>
              <p:cNvPr id="8319" name="Oval 730">
                <a:extLst>
                  <a:ext uri="{FF2B5EF4-FFF2-40B4-BE49-F238E27FC236}">
                    <a16:creationId xmlns:a16="http://schemas.microsoft.com/office/drawing/2014/main" id="{B705CD5D-ED7C-44C7-BD1B-AEE67BEE0A8D}"/>
                  </a:ext>
                </a:extLst>
              </p:cNvPr>
              <p:cNvSpPr>
                <a:spLocks noChangeArrowheads="1"/>
              </p:cNvSpPr>
              <p:nvPr/>
            </p:nvSpPr>
            <p:spPr bwMode="auto">
              <a:xfrm rot="5400000">
                <a:off x="3189" y="1470"/>
                <a:ext cx="164" cy="127"/>
              </a:xfrm>
              <a:prstGeom prst="ellipse">
                <a:avLst/>
              </a:prstGeom>
              <a:solidFill>
                <a:srgbClr val="4D4D4D"/>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4D4D4D"/>
                </a:extrusionClr>
                <a:contourClr>
                  <a:srgbClr val="4D4D4D"/>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20" name="Oval 731">
                <a:extLst>
                  <a:ext uri="{FF2B5EF4-FFF2-40B4-BE49-F238E27FC236}">
                    <a16:creationId xmlns:a16="http://schemas.microsoft.com/office/drawing/2014/main" id="{6C96DB3B-EC9C-45DE-9798-269EDAB27C49}"/>
                  </a:ext>
                </a:extLst>
              </p:cNvPr>
              <p:cNvSpPr>
                <a:spLocks noChangeArrowheads="1"/>
              </p:cNvSpPr>
              <p:nvPr/>
            </p:nvSpPr>
            <p:spPr bwMode="auto">
              <a:xfrm flipV="1">
                <a:off x="3240" y="1509"/>
                <a:ext cx="55" cy="45"/>
              </a:xfrm>
              <a:prstGeom prst="ellipse">
                <a:avLst/>
              </a:prstGeom>
              <a:solidFill>
                <a:srgbClr val="4D4D4D"/>
              </a:solidFill>
              <a:ln w="1905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nvGrpSpPr>
          <p:cNvPr id="88" name="Group 766">
            <a:extLst>
              <a:ext uri="{FF2B5EF4-FFF2-40B4-BE49-F238E27FC236}">
                <a16:creationId xmlns:a16="http://schemas.microsoft.com/office/drawing/2014/main" id="{898A6525-5B5D-4664-84E2-78483B162ACE}"/>
              </a:ext>
            </a:extLst>
          </p:cNvPr>
          <p:cNvGrpSpPr>
            <a:grpSpLocks/>
          </p:cNvGrpSpPr>
          <p:nvPr/>
        </p:nvGrpSpPr>
        <p:grpSpPr bwMode="auto">
          <a:xfrm>
            <a:off x="4171950" y="5110163"/>
            <a:ext cx="201613" cy="260350"/>
            <a:chOff x="3071" y="1180"/>
            <a:chExt cx="127" cy="164"/>
          </a:xfrm>
        </p:grpSpPr>
        <p:sp>
          <p:nvSpPr>
            <p:cNvPr id="8308" name="Oval 767">
              <a:extLst>
                <a:ext uri="{FF2B5EF4-FFF2-40B4-BE49-F238E27FC236}">
                  <a16:creationId xmlns:a16="http://schemas.microsoft.com/office/drawing/2014/main" id="{3E958334-D8B6-4AB1-90B9-98686B48C288}"/>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09" name="Oval 768">
              <a:extLst>
                <a:ext uri="{FF2B5EF4-FFF2-40B4-BE49-F238E27FC236}">
                  <a16:creationId xmlns:a16="http://schemas.microsoft.com/office/drawing/2014/main" id="{6552FD91-970A-4E0D-8620-B31FC22C719C}"/>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1" name="Rectangle 4">
            <a:extLst>
              <a:ext uri="{FF2B5EF4-FFF2-40B4-BE49-F238E27FC236}">
                <a16:creationId xmlns:a16="http://schemas.microsoft.com/office/drawing/2014/main" id="{1FCA2693-F8BB-4E23-934B-5D493B5F59CC}"/>
              </a:ext>
            </a:extLst>
          </p:cNvPr>
          <p:cNvSpPr>
            <a:spLocks noChangeArrowheads="1"/>
          </p:cNvSpPr>
          <p:nvPr/>
        </p:nvSpPr>
        <p:spPr bwMode="auto">
          <a:xfrm>
            <a:off x="395288" y="7938"/>
            <a:ext cx="10080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FF99FF"/>
                </a:solidFill>
              </a:rPr>
              <a:t>Inertia</a:t>
            </a:r>
          </a:p>
        </p:txBody>
      </p:sp>
      <p:sp>
        <p:nvSpPr>
          <p:cNvPr id="92" name="Rectangle 5">
            <a:extLst>
              <a:ext uri="{FF2B5EF4-FFF2-40B4-BE49-F238E27FC236}">
                <a16:creationId xmlns:a16="http://schemas.microsoft.com/office/drawing/2014/main" id="{79DC81A7-E092-4139-A4E2-1153A7F76918}"/>
              </a:ext>
            </a:extLst>
          </p:cNvPr>
          <p:cNvSpPr>
            <a:spLocks noChangeArrowheads="1"/>
          </p:cNvSpPr>
          <p:nvPr/>
        </p:nvSpPr>
        <p:spPr bwMode="auto">
          <a:xfrm>
            <a:off x="395288" y="404813"/>
            <a:ext cx="8497887"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CC6600"/>
                </a:solidFill>
              </a:rPr>
              <a:t>Inertia is the </a:t>
            </a:r>
            <a:r>
              <a:rPr lang="en-US" altLang="en-US" b="1">
                <a:solidFill>
                  <a:srgbClr val="92D050"/>
                </a:solidFill>
              </a:rPr>
              <a:t>inherent  property </a:t>
            </a:r>
            <a:r>
              <a:rPr lang="en-US" altLang="en-US" b="1">
                <a:solidFill>
                  <a:srgbClr val="CC6600"/>
                </a:solidFill>
              </a:rPr>
              <a:t>of a body due to which it resists a change in its state of rest or of uniform motion.</a:t>
            </a:r>
          </a:p>
          <a:p>
            <a:pPr>
              <a:spcBef>
                <a:spcPct val="50000"/>
              </a:spcBef>
            </a:pPr>
            <a:r>
              <a:rPr lang="en-US" altLang="en-US" b="1">
                <a:solidFill>
                  <a:srgbClr val="CCFF99"/>
                </a:solidFill>
              </a:rPr>
              <a:t>Inertia can be understood in parts, viz. inertia of </a:t>
            </a:r>
            <a:r>
              <a:rPr lang="en-US" altLang="en-US" b="1">
                <a:solidFill>
                  <a:srgbClr val="FF9999"/>
                </a:solidFill>
              </a:rPr>
              <a:t>rest</a:t>
            </a:r>
            <a:r>
              <a:rPr lang="en-US" altLang="en-US" b="1">
                <a:solidFill>
                  <a:srgbClr val="CCFF99"/>
                </a:solidFill>
              </a:rPr>
              <a:t>, inertia of </a:t>
            </a:r>
            <a:r>
              <a:rPr lang="en-US" altLang="en-US" b="1">
                <a:solidFill>
                  <a:srgbClr val="FF9999"/>
                </a:solidFill>
              </a:rPr>
              <a:t>motion</a:t>
            </a:r>
            <a:r>
              <a:rPr lang="en-US" altLang="en-US" b="1">
                <a:solidFill>
                  <a:srgbClr val="CCFF99"/>
                </a:solidFill>
              </a:rPr>
              <a:t> and inertia of </a:t>
            </a:r>
            <a:r>
              <a:rPr lang="en-US" altLang="en-US" b="1">
                <a:solidFill>
                  <a:srgbClr val="FF9999"/>
                </a:solidFill>
              </a:rPr>
              <a:t>direction</a:t>
            </a:r>
            <a:r>
              <a:rPr lang="en-US" altLang="en-US" b="1">
                <a:solidFill>
                  <a:srgbClr val="CCFF99"/>
                </a:solidFill>
              </a:rPr>
              <a:t>.</a:t>
            </a:r>
          </a:p>
          <a:p>
            <a:pPr>
              <a:spcBef>
                <a:spcPct val="50000"/>
              </a:spcBef>
            </a:pPr>
            <a:r>
              <a:rPr lang="en-US" altLang="en-US" b="1">
                <a:solidFill>
                  <a:srgbClr val="66CCFF"/>
                </a:solidFill>
              </a:rPr>
              <a:t>Mass is a measure of the inertia of a body.</a:t>
            </a:r>
          </a:p>
          <a:p>
            <a:pPr>
              <a:spcBef>
                <a:spcPct val="50000"/>
              </a:spcBef>
            </a:pPr>
            <a:r>
              <a:rPr lang="en-US" altLang="en-US" b="1">
                <a:solidFill>
                  <a:srgbClr val="FF99FF"/>
                </a:solidFill>
              </a:rPr>
              <a:t>Heavier objects have more inertia than lighter objects.</a:t>
            </a:r>
          </a:p>
          <a:p>
            <a:pPr>
              <a:spcBef>
                <a:spcPct val="50000"/>
              </a:spcBef>
            </a:pPr>
            <a:r>
              <a:rPr lang="en-US" altLang="en-US" b="1">
                <a:solidFill>
                  <a:srgbClr val="99CC00"/>
                </a:solidFill>
              </a:rPr>
              <a:t>Eg. 1.  A stone of size of a football has more inertia than football.</a:t>
            </a:r>
          </a:p>
          <a:p>
            <a:pPr>
              <a:spcBef>
                <a:spcPct val="50000"/>
              </a:spcBef>
            </a:pPr>
            <a:r>
              <a:rPr lang="en-US" altLang="en-US" b="1">
                <a:solidFill>
                  <a:srgbClr val="FFCC99"/>
                </a:solidFill>
              </a:rPr>
              <a:t>       </a:t>
            </a:r>
            <a:r>
              <a:rPr lang="en-US" altLang="en-US" b="1">
                <a:solidFill>
                  <a:srgbClr val="CCCCFF"/>
                </a:solidFill>
              </a:rPr>
              <a:t>2.  A cricket ball has more inertia than a rubber ball of the same size.</a:t>
            </a:r>
          </a:p>
        </p:txBody>
      </p:sp>
      <p:sp>
        <p:nvSpPr>
          <p:cNvPr id="93" name="Oval 435">
            <a:extLst>
              <a:ext uri="{FF2B5EF4-FFF2-40B4-BE49-F238E27FC236}">
                <a16:creationId xmlns:a16="http://schemas.microsoft.com/office/drawing/2014/main" id="{D992BE7D-2DDC-4017-B304-2673A144EC82}"/>
              </a:ext>
            </a:extLst>
          </p:cNvPr>
          <p:cNvSpPr>
            <a:spLocks noChangeArrowheads="1"/>
          </p:cNvSpPr>
          <p:nvPr/>
        </p:nvSpPr>
        <p:spPr bwMode="auto">
          <a:xfrm rot="5400000">
            <a:off x="5203031" y="5439569"/>
            <a:ext cx="333375" cy="274638"/>
          </a:xfrm>
          <a:prstGeom prst="ellipse">
            <a:avLst/>
          </a:prstGeom>
          <a:solidFill>
            <a:srgbClr val="0099FF"/>
          </a:solidFill>
          <a:ln w="9525">
            <a:round/>
            <a:headEnd/>
            <a:tailEnd/>
          </a:ln>
          <a:effectLst/>
          <a:scene3d>
            <a:camera prst="legacyPerspectiveFront">
              <a:rot lat="18000000" lon="0" rev="0"/>
            </a:camera>
            <a:lightRig rig="legacyFlat3" dir="r"/>
          </a:scene3d>
          <a:sp3d extrusionH="23800" prstMaterial="legacyPlastic">
            <a:bevelT w="13500" h="13500" prst="angle"/>
            <a:bevelB w="13500" h="13500" prst="angle"/>
            <a:extrusionClr>
              <a:srgbClr val="0099FF"/>
            </a:extrusionClr>
            <a:contourClr>
              <a:srgbClr val="00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94" name="Group 436">
            <a:extLst>
              <a:ext uri="{FF2B5EF4-FFF2-40B4-BE49-F238E27FC236}">
                <a16:creationId xmlns:a16="http://schemas.microsoft.com/office/drawing/2014/main" id="{1F1C13A1-BAFB-4CBD-8A74-FE388F82BBD9}"/>
              </a:ext>
            </a:extLst>
          </p:cNvPr>
          <p:cNvGrpSpPr>
            <a:grpSpLocks/>
          </p:cNvGrpSpPr>
          <p:nvPr/>
        </p:nvGrpSpPr>
        <p:grpSpPr bwMode="auto">
          <a:xfrm>
            <a:off x="4625975" y="5383213"/>
            <a:ext cx="1746250" cy="388937"/>
            <a:chOff x="2416" y="2448"/>
            <a:chExt cx="1100" cy="245"/>
          </a:xfrm>
        </p:grpSpPr>
        <p:sp>
          <p:nvSpPr>
            <p:cNvPr id="8268" name="Rectangle 437">
              <a:extLst>
                <a:ext uri="{FF2B5EF4-FFF2-40B4-BE49-F238E27FC236}">
                  <a16:creationId xmlns:a16="http://schemas.microsoft.com/office/drawing/2014/main" id="{43817564-D6B9-4D19-A624-64DD2FC921AC}"/>
                </a:ext>
              </a:extLst>
            </p:cNvPr>
            <p:cNvSpPr>
              <a:spLocks noChangeArrowheads="1"/>
            </p:cNvSpPr>
            <p:nvPr/>
          </p:nvSpPr>
          <p:spPr bwMode="auto">
            <a:xfrm flipV="1">
              <a:off x="3103" y="2523"/>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8269" name="Group 438">
              <a:extLst>
                <a:ext uri="{FF2B5EF4-FFF2-40B4-BE49-F238E27FC236}">
                  <a16:creationId xmlns:a16="http://schemas.microsoft.com/office/drawing/2014/main" id="{33F11CB9-5C73-4478-AE2B-E501775313EB}"/>
                </a:ext>
              </a:extLst>
            </p:cNvPr>
            <p:cNvGrpSpPr>
              <a:grpSpLocks/>
            </p:cNvGrpSpPr>
            <p:nvPr/>
          </p:nvGrpSpPr>
          <p:grpSpPr bwMode="auto">
            <a:xfrm>
              <a:off x="2957" y="2466"/>
              <a:ext cx="191" cy="45"/>
              <a:chOff x="3224" y="1489"/>
              <a:chExt cx="191" cy="45"/>
            </a:xfrm>
          </p:grpSpPr>
          <p:sp>
            <p:nvSpPr>
              <p:cNvPr id="8306" name="AutoShape 439">
                <a:extLst>
                  <a:ext uri="{FF2B5EF4-FFF2-40B4-BE49-F238E27FC236}">
                    <a16:creationId xmlns:a16="http://schemas.microsoft.com/office/drawing/2014/main" id="{31F2A191-57F5-4566-8BFC-98D941F16FA2}"/>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07" name="Oval 440">
                <a:extLst>
                  <a:ext uri="{FF2B5EF4-FFF2-40B4-BE49-F238E27FC236}">
                    <a16:creationId xmlns:a16="http://schemas.microsoft.com/office/drawing/2014/main" id="{4E6A8558-B152-4931-8F31-01DE2E38D330}"/>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70" name="Group 441">
              <a:extLst>
                <a:ext uri="{FF2B5EF4-FFF2-40B4-BE49-F238E27FC236}">
                  <a16:creationId xmlns:a16="http://schemas.microsoft.com/office/drawing/2014/main" id="{ECF81AED-EE4E-462A-A3C6-680C83975295}"/>
                </a:ext>
              </a:extLst>
            </p:cNvPr>
            <p:cNvGrpSpPr>
              <a:grpSpLocks/>
            </p:cNvGrpSpPr>
            <p:nvPr/>
          </p:nvGrpSpPr>
          <p:grpSpPr bwMode="auto">
            <a:xfrm>
              <a:off x="2867" y="2481"/>
              <a:ext cx="272" cy="46"/>
              <a:chOff x="385" y="935"/>
              <a:chExt cx="272" cy="46"/>
            </a:xfrm>
          </p:grpSpPr>
          <p:sp>
            <p:nvSpPr>
              <p:cNvPr id="8304" name="AutoShape 442">
                <a:extLst>
                  <a:ext uri="{FF2B5EF4-FFF2-40B4-BE49-F238E27FC236}">
                    <a16:creationId xmlns:a16="http://schemas.microsoft.com/office/drawing/2014/main" id="{157D0563-C51B-400F-80A6-07D67AE18B85}"/>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05" name="Oval 443">
                <a:extLst>
                  <a:ext uri="{FF2B5EF4-FFF2-40B4-BE49-F238E27FC236}">
                    <a16:creationId xmlns:a16="http://schemas.microsoft.com/office/drawing/2014/main" id="{E85E6DE3-1DE8-4762-8AB0-AC430743A0F5}"/>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271" name="Rectangle 444">
              <a:extLst>
                <a:ext uri="{FF2B5EF4-FFF2-40B4-BE49-F238E27FC236}">
                  <a16:creationId xmlns:a16="http://schemas.microsoft.com/office/drawing/2014/main" id="{106AEA25-77E8-405B-B71C-7480DDB0DF89}"/>
                </a:ext>
              </a:extLst>
            </p:cNvPr>
            <p:cNvSpPr>
              <a:spLocks noChangeArrowheads="1"/>
            </p:cNvSpPr>
            <p:nvPr/>
          </p:nvSpPr>
          <p:spPr bwMode="auto">
            <a:xfrm rot="21543913" flipV="1">
              <a:off x="3247" y="2562"/>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72" name="Rectangle 445">
              <a:extLst>
                <a:ext uri="{FF2B5EF4-FFF2-40B4-BE49-F238E27FC236}">
                  <a16:creationId xmlns:a16="http://schemas.microsoft.com/office/drawing/2014/main" id="{CE4CAC48-60F6-4371-8893-903A33BEF8A9}"/>
                </a:ext>
              </a:extLst>
            </p:cNvPr>
            <p:cNvSpPr>
              <a:spLocks noChangeArrowheads="1"/>
            </p:cNvSpPr>
            <p:nvPr/>
          </p:nvSpPr>
          <p:spPr bwMode="auto">
            <a:xfrm rot="134850" flipV="1">
              <a:off x="3219" y="250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73" name="Freeform 446">
              <a:extLst>
                <a:ext uri="{FF2B5EF4-FFF2-40B4-BE49-F238E27FC236}">
                  <a16:creationId xmlns:a16="http://schemas.microsoft.com/office/drawing/2014/main" id="{123CE9C4-39E8-439F-9794-EF65009DFEDF}"/>
                </a:ext>
              </a:extLst>
            </p:cNvPr>
            <p:cNvSpPr>
              <a:spLocks/>
            </p:cNvSpPr>
            <p:nvPr/>
          </p:nvSpPr>
          <p:spPr bwMode="auto">
            <a:xfrm rot="21081526" flipV="1">
              <a:off x="2971" y="2448"/>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274" name="Group 447">
              <a:extLst>
                <a:ext uri="{FF2B5EF4-FFF2-40B4-BE49-F238E27FC236}">
                  <a16:creationId xmlns:a16="http://schemas.microsoft.com/office/drawing/2014/main" id="{C5AFFC73-AC77-43EF-846F-787D58BA3D58}"/>
                </a:ext>
              </a:extLst>
            </p:cNvPr>
            <p:cNvGrpSpPr>
              <a:grpSpLocks/>
            </p:cNvGrpSpPr>
            <p:nvPr/>
          </p:nvGrpSpPr>
          <p:grpSpPr bwMode="auto">
            <a:xfrm>
              <a:off x="2945" y="2584"/>
              <a:ext cx="557" cy="109"/>
              <a:chOff x="2096" y="2641"/>
              <a:chExt cx="557" cy="109"/>
            </a:xfrm>
          </p:grpSpPr>
          <p:grpSp>
            <p:nvGrpSpPr>
              <p:cNvPr id="8288" name="Group 448">
                <a:extLst>
                  <a:ext uri="{FF2B5EF4-FFF2-40B4-BE49-F238E27FC236}">
                    <a16:creationId xmlns:a16="http://schemas.microsoft.com/office/drawing/2014/main" id="{07C66DFA-DB04-44A0-BEC8-C99049B2D4EF}"/>
                  </a:ext>
                </a:extLst>
              </p:cNvPr>
              <p:cNvGrpSpPr>
                <a:grpSpLocks/>
              </p:cNvGrpSpPr>
              <p:nvPr/>
            </p:nvGrpSpPr>
            <p:grpSpPr bwMode="auto">
              <a:xfrm flipV="1">
                <a:off x="2096" y="2659"/>
                <a:ext cx="557" cy="91"/>
                <a:chOff x="1681" y="799"/>
                <a:chExt cx="594" cy="91"/>
              </a:xfrm>
            </p:grpSpPr>
            <p:sp>
              <p:nvSpPr>
                <p:cNvPr id="8291" name="Freeform 449">
                  <a:extLst>
                    <a:ext uri="{FF2B5EF4-FFF2-40B4-BE49-F238E27FC236}">
                      <a16:creationId xmlns:a16="http://schemas.microsoft.com/office/drawing/2014/main" id="{E63DD2D0-41CE-427F-9739-BE011E6DA06C}"/>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292" name="Group 450">
                  <a:extLst>
                    <a:ext uri="{FF2B5EF4-FFF2-40B4-BE49-F238E27FC236}">
                      <a16:creationId xmlns:a16="http://schemas.microsoft.com/office/drawing/2014/main" id="{41ECE04C-064A-4492-BA60-094BE30360DB}"/>
                    </a:ext>
                  </a:extLst>
                </p:cNvPr>
                <p:cNvGrpSpPr>
                  <a:grpSpLocks/>
                </p:cNvGrpSpPr>
                <p:nvPr/>
              </p:nvGrpSpPr>
              <p:grpSpPr bwMode="auto">
                <a:xfrm>
                  <a:off x="1681" y="799"/>
                  <a:ext cx="282" cy="91"/>
                  <a:chOff x="1701" y="572"/>
                  <a:chExt cx="358" cy="132"/>
                </a:xfrm>
              </p:grpSpPr>
              <p:grpSp>
                <p:nvGrpSpPr>
                  <p:cNvPr id="8295" name="Group 451">
                    <a:extLst>
                      <a:ext uri="{FF2B5EF4-FFF2-40B4-BE49-F238E27FC236}">
                        <a16:creationId xmlns:a16="http://schemas.microsoft.com/office/drawing/2014/main" id="{655F7139-58D7-41E2-AF27-297436E9108E}"/>
                      </a:ext>
                    </a:extLst>
                  </p:cNvPr>
                  <p:cNvGrpSpPr>
                    <a:grpSpLocks/>
                  </p:cNvGrpSpPr>
                  <p:nvPr/>
                </p:nvGrpSpPr>
                <p:grpSpPr bwMode="auto">
                  <a:xfrm>
                    <a:off x="1701" y="572"/>
                    <a:ext cx="358" cy="132"/>
                    <a:chOff x="1676" y="663"/>
                    <a:chExt cx="358" cy="132"/>
                  </a:xfrm>
                </p:grpSpPr>
                <p:sp>
                  <p:nvSpPr>
                    <p:cNvPr id="8298" name="AutoShape 452">
                      <a:extLst>
                        <a:ext uri="{FF2B5EF4-FFF2-40B4-BE49-F238E27FC236}">
                          <a16:creationId xmlns:a16="http://schemas.microsoft.com/office/drawing/2014/main" id="{90D259C2-F97B-4293-A0DF-6DE917A14FEA}"/>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99" name="Oval 453">
                      <a:extLst>
                        <a:ext uri="{FF2B5EF4-FFF2-40B4-BE49-F238E27FC236}">
                          <a16:creationId xmlns:a16="http://schemas.microsoft.com/office/drawing/2014/main" id="{C91DAF4C-657E-441B-89D3-EE228F3DE00F}"/>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00" name="Freeform 454">
                      <a:extLst>
                        <a:ext uri="{FF2B5EF4-FFF2-40B4-BE49-F238E27FC236}">
                          <a16:creationId xmlns:a16="http://schemas.microsoft.com/office/drawing/2014/main" id="{F8D7B57A-5DD7-4935-ADB2-E7051DB1200B}"/>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01" name="Freeform 455">
                      <a:extLst>
                        <a:ext uri="{FF2B5EF4-FFF2-40B4-BE49-F238E27FC236}">
                          <a16:creationId xmlns:a16="http://schemas.microsoft.com/office/drawing/2014/main" id="{0518FC3F-10C5-43A1-8FDC-F89E31EBCFA5}"/>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02" name="Oval 456">
                      <a:extLst>
                        <a:ext uri="{FF2B5EF4-FFF2-40B4-BE49-F238E27FC236}">
                          <a16:creationId xmlns:a16="http://schemas.microsoft.com/office/drawing/2014/main" id="{7DE7D985-A1A4-4DB0-A42E-1D598AD09014}"/>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303" name="AutoShape 457">
                      <a:extLst>
                        <a:ext uri="{FF2B5EF4-FFF2-40B4-BE49-F238E27FC236}">
                          <a16:creationId xmlns:a16="http://schemas.microsoft.com/office/drawing/2014/main" id="{846E3381-70A2-4D18-B728-53C16F25C56F}"/>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296" name="AutoShape 458">
                    <a:extLst>
                      <a:ext uri="{FF2B5EF4-FFF2-40B4-BE49-F238E27FC236}">
                        <a16:creationId xmlns:a16="http://schemas.microsoft.com/office/drawing/2014/main" id="{C652CDD3-BA36-421D-B405-B9E7387202D2}"/>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97" name="AutoShape 459">
                    <a:extLst>
                      <a:ext uri="{FF2B5EF4-FFF2-40B4-BE49-F238E27FC236}">
                        <a16:creationId xmlns:a16="http://schemas.microsoft.com/office/drawing/2014/main" id="{52FB8B9E-3EDB-4CA9-B1C2-E33545AE704B}"/>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293" name="AutoShape 460">
                  <a:extLst>
                    <a:ext uri="{FF2B5EF4-FFF2-40B4-BE49-F238E27FC236}">
                      <a16:creationId xmlns:a16="http://schemas.microsoft.com/office/drawing/2014/main" id="{952E8ED6-71F6-4984-9F0C-EC131E2E7335}"/>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94" name="Line 461">
                  <a:extLst>
                    <a:ext uri="{FF2B5EF4-FFF2-40B4-BE49-F238E27FC236}">
                      <a16:creationId xmlns:a16="http://schemas.microsoft.com/office/drawing/2014/main" id="{37F33CA6-86DE-47D0-BDF0-7B4398E8B6FD}"/>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289" name="Oval 462">
                <a:extLst>
                  <a:ext uri="{FF2B5EF4-FFF2-40B4-BE49-F238E27FC236}">
                    <a16:creationId xmlns:a16="http://schemas.microsoft.com/office/drawing/2014/main" id="{40A5F68F-9F87-4F06-BAFC-BFC3D8CC5762}"/>
                  </a:ext>
                </a:extLst>
              </p:cNvPr>
              <p:cNvSpPr>
                <a:spLocks noChangeArrowheads="1"/>
              </p:cNvSpPr>
              <p:nvPr/>
            </p:nvSpPr>
            <p:spPr bwMode="auto">
              <a:xfrm>
                <a:off x="2240" y="2641"/>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90" name="Line 463">
                <a:extLst>
                  <a:ext uri="{FF2B5EF4-FFF2-40B4-BE49-F238E27FC236}">
                    <a16:creationId xmlns:a16="http://schemas.microsoft.com/office/drawing/2014/main" id="{DE27047E-5FC8-4B48-A789-B40E451A2478}"/>
                  </a:ext>
                </a:extLst>
              </p:cNvPr>
              <p:cNvSpPr>
                <a:spLocks noChangeShapeType="1"/>
              </p:cNvSpPr>
              <p:nvPr/>
            </p:nvSpPr>
            <p:spPr bwMode="auto">
              <a:xfrm>
                <a:off x="2200" y="2697"/>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75" name="Group 464">
              <a:extLst>
                <a:ext uri="{FF2B5EF4-FFF2-40B4-BE49-F238E27FC236}">
                  <a16:creationId xmlns:a16="http://schemas.microsoft.com/office/drawing/2014/main" id="{6BB5ED15-6812-4713-8972-90BEB270299C}"/>
                </a:ext>
              </a:extLst>
            </p:cNvPr>
            <p:cNvGrpSpPr>
              <a:grpSpLocks/>
            </p:cNvGrpSpPr>
            <p:nvPr/>
          </p:nvGrpSpPr>
          <p:grpSpPr bwMode="auto">
            <a:xfrm>
              <a:off x="2840" y="2498"/>
              <a:ext cx="290" cy="46"/>
              <a:chOff x="2163" y="981"/>
              <a:chExt cx="290" cy="46"/>
            </a:xfrm>
          </p:grpSpPr>
          <p:sp>
            <p:nvSpPr>
              <p:cNvPr id="8286" name="AutoShape 465">
                <a:extLst>
                  <a:ext uri="{FF2B5EF4-FFF2-40B4-BE49-F238E27FC236}">
                    <a16:creationId xmlns:a16="http://schemas.microsoft.com/office/drawing/2014/main" id="{634DA76B-DE37-4BC8-AA90-279AD23AD79F}"/>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87" name="Oval 466">
                <a:extLst>
                  <a:ext uri="{FF2B5EF4-FFF2-40B4-BE49-F238E27FC236}">
                    <a16:creationId xmlns:a16="http://schemas.microsoft.com/office/drawing/2014/main" id="{45F74895-A0B1-47A2-8F21-D226CC65F120}"/>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76" name="Group 467">
              <a:extLst>
                <a:ext uri="{FF2B5EF4-FFF2-40B4-BE49-F238E27FC236}">
                  <a16:creationId xmlns:a16="http://schemas.microsoft.com/office/drawing/2014/main" id="{0431A89E-40BD-444F-909E-0BF89BDBEFD2}"/>
                </a:ext>
              </a:extLst>
            </p:cNvPr>
            <p:cNvGrpSpPr>
              <a:grpSpLocks/>
            </p:cNvGrpSpPr>
            <p:nvPr/>
          </p:nvGrpSpPr>
          <p:grpSpPr bwMode="auto">
            <a:xfrm>
              <a:off x="2978" y="2534"/>
              <a:ext cx="163" cy="132"/>
              <a:chOff x="1338" y="2860"/>
              <a:chExt cx="163" cy="132"/>
            </a:xfrm>
          </p:grpSpPr>
          <p:sp>
            <p:nvSpPr>
              <p:cNvPr id="8282" name="AutoShape 468">
                <a:extLst>
                  <a:ext uri="{FF2B5EF4-FFF2-40B4-BE49-F238E27FC236}">
                    <a16:creationId xmlns:a16="http://schemas.microsoft.com/office/drawing/2014/main" id="{A5CD3297-2081-4B3C-B99D-E3C11A83170C}"/>
                  </a:ext>
                </a:extLst>
              </p:cNvPr>
              <p:cNvSpPr>
                <a:spLocks noChangeArrowheads="1"/>
              </p:cNvSpPr>
              <p:nvPr/>
            </p:nvSpPr>
            <p:spPr bwMode="auto">
              <a:xfrm rot="5400000" flipH="1">
                <a:off x="1420" y="2829"/>
                <a:ext cx="49" cy="112"/>
              </a:xfrm>
              <a:prstGeom prst="can">
                <a:avLst>
                  <a:gd name="adj" fmla="val 57143"/>
                </a:avLst>
              </a:prstGeom>
              <a:solidFill>
                <a:srgbClr val="FF7C80"/>
              </a:solidFill>
              <a:ln w="317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8283" name="Group 469">
                <a:extLst>
                  <a:ext uri="{FF2B5EF4-FFF2-40B4-BE49-F238E27FC236}">
                    <a16:creationId xmlns:a16="http://schemas.microsoft.com/office/drawing/2014/main" id="{9E414B7F-148D-4DF3-9C36-71E322AA0060}"/>
                  </a:ext>
                </a:extLst>
              </p:cNvPr>
              <p:cNvGrpSpPr>
                <a:grpSpLocks/>
              </p:cNvGrpSpPr>
              <p:nvPr/>
            </p:nvGrpSpPr>
            <p:grpSpPr bwMode="auto">
              <a:xfrm rot="-309597">
                <a:off x="1338" y="2876"/>
                <a:ext cx="76" cy="116"/>
                <a:chOff x="2044" y="2644"/>
                <a:chExt cx="76" cy="116"/>
              </a:xfrm>
            </p:grpSpPr>
            <p:sp>
              <p:nvSpPr>
                <p:cNvPr id="8284" name="Freeform 470">
                  <a:extLst>
                    <a:ext uri="{FF2B5EF4-FFF2-40B4-BE49-F238E27FC236}">
                      <a16:creationId xmlns:a16="http://schemas.microsoft.com/office/drawing/2014/main" id="{B9CABDBD-7B7C-41A6-8528-7CD82F1314BF}"/>
                    </a:ext>
                  </a:extLst>
                </p:cNvPr>
                <p:cNvSpPr>
                  <a:spLocks/>
                </p:cNvSpPr>
                <p:nvPr/>
              </p:nvSpPr>
              <p:spPr bwMode="auto">
                <a:xfrm rot="10525259" flipV="1">
                  <a:off x="2044" y="2684"/>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5" name="Freeform 471">
                  <a:extLst>
                    <a:ext uri="{FF2B5EF4-FFF2-40B4-BE49-F238E27FC236}">
                      <a16:creationId xmlns:a16="http://schemas.microsoft.com/office/drawing/2014/main" id="{0868FE08-106C-450E-8887-88BB56DA1777}"/>
                    </a:ext>
                  </a:extLst>
                </p:cNvPr>
                <p:cNvSpPr>
                  <a:spLocks/>
                </p:cNvSpPr>
                <p:nvPr/>
              </p:nvSpPr>
              <p:spPr bwMode="auto">
                <a:xfrm rot="15498959" flipV="1">
                  <a:off x="2052" y="2636"/>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8277" name="AutoShape 472">
              <a:extLst>
                <a:ext uri="{FF2B5EF4-FFF2-40B4-BE49-F238E27FC236}">
                  <a16:creationId xmlns:a16="http://schemas.microsoft.com/office/drawing/2014/main" id="{66CEDB39-D2E9-467F-8C50-12BA69BBC58D}"/>
                </a:ext>
              </a:extLst>
            </p:cNvPr>
            <p:cNvSpPr>
              <a:spLocks noChangeArrowheads="1"/>
            </p:cNvSpPr>
            <p:nvPr/>
          </p:nvSpPr>
          <p:spPr bwMode="auto">
            <a:xfrm rot="5400000">
              <a:off x="3162" y="2496"/>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78" name="Oval 473">
              <a:extLst>
                <a:ext uri="{FF2B5EF4-FFF2-40B4-BE49-F238E27FC236}">
                  <a16:creationId xmlns:a16="http://schemas.microsoft.com/office/drawing/2014/main" id="{D527B041-6AC8-4E9E-AD7A-E42DCDA0E6E1}"/>
                </a:ext>
              </a:extLst>
            </p:cNvPr>
            <p:cNvSpPr>
              <a:spLocks noChangeArrowheads="1"/>
            </p:cNvSpPr>
            <p:nvPr/>
          </p:nvSpPr>
          <p:spPr bwMode="auto">
            <a:xfrm>
              <a:off x="3062" y="2476"/>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79" name="Oval 474">
              <a:extLst>
                <a:ext uri="{FF2B5EF4-FFF2-40B4-BE49-F238E27FC236}">
                  <a16:creationId xmlns:a16="http://schemas.microsoft.com/office/drawing/2014/main" id="{DCCEB72F-E3E3-46B7-B946-966371B0FE75}"/>
                </a:ext>
              </a:extLst>
            </p:cNvPr>
            <p:cNvSpPr>
              <a:spLocks noChangeArrowheads="1"/>
            </p:cNvSpPr>
            <p:nvPr/>
          </p:nvSpPr>
          <p:spPr bwMode="auto">
            <a:xfrm flipV="1">
              <a:off x="3233" y="2498"/>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80" name="Arc 475">
              <a:extLst>
                <a:ext uri="{FF2B5EF4-FFF2-40B4-BE49-F238E27FC236}">
                  <a16:creationId xmlns:a16="http://schemas.microsoft.com/office/drawing/2014/main" id="{3E929769-29AE-41A7-A85C-44EB9B6A3D6D}"/>
                </a:ext>
              </a:extLst>
            </p:cNvPr>
            <p:cNvSpPr>
              <a:spLocks/>
            </p:cNvSpPr>
            <p:nvPr/>
          </p:nvSpPr>
          <p:spPr bwMode="auto">
            <a:xfrm rot="5400000">
              <a:off x="2688" y="2226"/>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81" name="Arc 476">
              <a:extLst>
                <a:ext uri="{FF2B5EF4-FFF2-40B4-BE49-F238E27FC236}">
                  <a16:creationId xmlns:a16="http://schemas.microsoft.com/office/drawing/2014/main" id="{5A02D571-929D-4479-814C-F0FD2890323B}"/>
                </a:ext>
              </a:extLst>
            </p:cNvPr>
            <p:cNvSpPr>
              <a:spLocks/>
            </p:cNvSpPr>
            <p:nvPr/>
          </p:nvSpPr>
          <p:spPr bwMode="auto">
            <a:xfrm rot="5400000">
              <a:off x="2734" y="228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5" name="Group 477">
            <a:extLst>
              <a:ext uri="{FF2B5EF4-FFF2-40B4-BE49-F238E27FC236}">
                <a16:creationId xmlns:a16="http://schemas.microsoft.com/office/drawing/2014/main" id="{C582AC9A-DF3E-4D73-82CE-EE6BB2524032}"/>
              </a:ext>
            </a:extLst>
          </p:cNvPr>
          <p:cNvGrpSpPr>
            <a:grpSpLocks/>
          </p:cNvGrpSpPr>
          <p:nvPr/>
        </p:nvGrpSpPr>
        <p:grpSpPr bwMode="auto">
          <a:xfrm>
            <a:off x="4624388" y="5392738"/>
            <a:ext cx="1746250" cy="388937"/>
            <a:chOff x="3866" y="2387"/>
            <a:chExt cx="1100" cy="245"/>
          </a:xfrm>
        </p:grpSpPr>
        <p:grpSp>
          <p:nvGrpSpPr>
            <p:cNvPr id="8234" name="Group 478">
              <a:extLst>
                <a:ext uri="{FF2B5EF4-FFF2-40B4-BE49-F238E27FC236}">
                  <a16:creationId xmlns:a16="http://schemas.microsoft.com/office/drawing/2014/main" id="{A695CEC0-CB52-45EA-B3AE-ACD4A970D73E}"/>
                </a:ext>
              </a:extLst>
            </p:cNvPr>
            <p:cNvGrpSpPr>
              <a:grpSpLocks/>
            </p:cNvGrpSpPr>
            <p:nvPr/>
          </p:nvGrpSpPr>
          <p:grpSpPr bwMode="auto">
            <a:xfrm>
              <a:off x="3866" y="2387"/>
              <a:ext cx="1100" cy="245"/>
              <a:chOff x="3866" y="2387"/>
              <a:chExt cx="1100" cy="245"/>
            </a:xfrm>
          </p:grpSpPr>
          <p:sp>
            <p:nvSpPr>
              <p:cNvPr id="8236" name="AutoShape 479">
                <a:extLst>
                  <a:ext uri="{FF2B5EF4-FFF2-40B4-BE49-F238E27FC236}">
                    <a16:creationId xmlns:a16="http://schemas.microsoft.com/office/drawing/2014/main" id="{35011DDB-3951-4B9B-89D9-18A48BAFAA90}"/>
                  </a:ext>
                </a:extLst>
              </p:cNvPr>
              <p:cNvSpPr>
                <a:spLocks noChangeArrowheads="1"/>
              </p:cNvSpPr>
              <p:nvPr/>
            </p:nvSpPr>
            <p:spPr bwMode="auto">
              <a:xfrm rot="5400000" flipH="1" flipV="1">
                <a:off x="4429" y="2377"/>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37" name="Oval 480">
                <a:extLst>
                  <a:ext uri="{FF2B5EF4-FFF2-40B4-BE49-F238E27FC236}">
                    <a16:creationId xmlns:a16="http://schemas.microsoft.com/office/drawing/2014/main" id="{EE103CD6-E667-461E-AB11-C191A54AE168}"/>
                  </a:ext>
                </a:extLst>
              </p:cNvPr>
              <p:cNvSpPr>
                <a:spLocks noChangeArrowheads="1"/>
              </p:cNvSpPr>
              <p:nvPr/>
            </p:nvSpPr>
            <p:spPr bwMode="auto">
              <a:xfrm flipH="1" flipV="1">
                <a:off x="4329" y="247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38" name="Rectangle 481">
                <a:extLst>
                  <a:ext uri="{FF2B5EF4-FFF2-40B4-BE49-F238E27FC236}">
                    <a16:creationId xmlns:a16="http://schemas.microsoft.com/office/drawing/2014/main" id="{815DF8DB-822B-49E3-891A-93EE342DE2F5}"/>
                  </a:ext>
                </a:extLst>
              </p:cNvPr>
              <p:cNvSpPr>
                <a:spLocks noChangeArrowheads="1"/>
              </p:cNvSpPr>
              <p:nvPr/>
            </p:nvSpPr>
            <p:spPr bwMode="auto">
              <a:xfrm flipV="1">
                <a:off x="4553" y="2462"/>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39" name="AutoShape 482">
                <a:extLst>
                  <a:ext uri="{FF2B5EF4-FFF2-40B4-BE49-F238E27FC236}">
                    <a16:creationId xmlns:a16="http://schemas.microsoft.com/office/drawing/2014/main" id="{E8351D32-E384-40CA-9BEE-98BDEF12538D}"/>
                  </a:ext>
                </a:extLst>
              </p:cNvPr>
              <p:cNvSpPr>
                <a:spLocks noChangeArrowheads="1"/>
              </p:cNvSpPr>
              <p:nvPr/>
            </p:nvSpPr>
            <p:spPr bwMode="auto">
              <a:xfrm rot="5400000" flipH="1" flipV="1">
                <a:off x="4480" y="2332"/>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40" name="Oval 483">
                <a:extLst>
                  <a:ext uri="{FF2B5EF4-FFF2-40B4-BE49-F238E27FC236}">
                    <a16:creationId xmlns:a16="http://schemas.microsoft.com/office/drawing/2014/main" id="{AFC9F074-C8D3-4863-8D08-B2682F51B5B2}"/>
                  </a:ext>
                </a:extLst>
              </p:cNvPr>
              <p:cNvSpPr>
                <a:spLocks noChangeArrowheads="1"/>
              </p:cNvSpPr>
              <p:nvPr/>
            </p:nvSpPr>
            <p:spPr bwMode="auto">
              <a:xfrm flipH="1" flipV="1">
                <a:off x="4412" y="2408"/>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41" name="AutoShape 484">
                <a:extLst>
                  <a:ext uri="{FF2B5EF4-FFF2-40B4-BE49-F238E27FC236}">
                    <a16:creationId xmlns:a16="http://schemas.microsoft.com/office/drawing/2014/main" id="{EFC9DEE1-8B14-47C6-BC1B-DF90D0F98D3F}"/>
                  </a:ext>
                </a:extLst>
              </p:cNvPr>
              <p:cNvSpPr>
                <a:spLocks noChangeArrowheads="1"/>
              </p:cNvSpPr>
              <p:nvPr/>
            </p:nvSpPr>
            <p:spPr bwMode="auto">
              <a:xfrm rot="5400000" flipH="1" flipV="1">
                <a:off x="4430" y="2307"/>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42" name="Oval 485">
                <a:extLst>
                  <a:ext uri="{FF2B5EF4-FFF2-40B4-BE49-F238E27FC236}">
                    <a16:creationId xmlns:a16="http://schemas.microsoft.com/office/drawing/2014/main" id="{7DA050B7-8D4A-4377-927D-787A10276519}"/>
                  </a:ext>
                </a:extLst>
              </p:cNvPr>
              <p:cNvSpPr>
                <a:spLocks noChangeArrowheads="1"/>
              </p:cNvSpPr>
              <p:nvPr/>
            </p:nvSpPr>
            <p:spPr bwMode="auto">
              <a:xfrm flipH="1" flipV="1">
                <a:off x="4317" y="2420"/>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43" name="Rectangle 486">
                <a:extLst>
                  <a:ext uri="{FF2B5EF4-FFF2-40B4-BE49-F238E27FC236}">
                    <a16:creationId xmlns:a16="http://schemas.microsoft.com/office/drawing/2014/main" id="{F85F48A7-C81B-4F69-90C0-DC61FC1AA634}"/>
                  </a:ext>
                </a:extLst>
              </p:cNvPr>
              <p:cNvSpPr>
                <a:spLocks noChangeArrowheads="1"/>
              </p:cNvSpPr>
              <p:nvPr/>
            </p:nvSpPr>
            <p:spPr bwMode="auto">
              <a:xfrm rot="21543913" flipV="1">
                <a:off x="4697" y="2501"/>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44" name="Rectangle 487">
                <a:extLst>
                  <a:ext uri="{FF2B5EF4-FFF2-40B4-BE49-F238E27FC236}">
                    <a16:creationId xmlns:a16="http://schemas.microsoft.com/office/drawing/2014/main" id="{459E1CD1-E0B0-4E2C-AE14-66F501593314}"/>
                  </a:ext>
                </a:extLst>
              </p:cNvPr>
              <p:cNvSpPr>
                <a:spLocks noChangeArrowheads="1"/>
              </p:cNvSpPr>
              <p:nvPr/>
            </p:nvSpPr>
            <p:spPr bwMode="auto">
              <a:xfrm rot="134850" flipV="1">
                <a:off x="4669" y="2448"/>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45" name="Freeform 488">
                <a:extLst>
                  <a:ext uri="{FF2B5EF4-FFF2-40B4-BE49-F238E27FC236}">
                    <a16:creationId xmlns:a16="http://schemas.microsoft.com/office/drawing/2014/main" id="{C0937BF4-AB8D-4182-9293-BA54AE4A2BAC}"/>
                  </a:ext>
                </a:extLst>
              </p:cNvPr>
              <p:cNvSpPr>
                <a:spLocks/>
              </p:cNvSpPr>
              <p:nvPr/>
            </p:nvSpPr>
            <p:spPr bwMode="auto">
              <a:xfrm rot="21081526" flipV="1">
                <a:off x="4421" y="2387"/>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246" name="Group 489">
                <a:extLst>
                  <a:ext uri="{FF2B5EF4-FFF2-40B4-BE49-F238E27FC236}">
                    <a16:creationId xmlns:a16="http://schemas.microsoft.com/office/drawing/2014/main" id="{FBAA9860-97F8-4C6A-9EDC-B1B63ED370E7}"/>
                  </a:ext>
                </a:extLst>
              </p:cNvPr>
              <p:cNvGrpSpPr>
                <a:grpSpLocks/>
              </p:cNvGrpSpPr>
              <p:nvPr/>
            </p:nvGrpSpPr>
            <p:grpSpPr bwMode="auto">
              <a:xfrm flipV="1">
                <a:off x="4395" y="2541"/>
                <a:ext cx="557" cy="91"/>
                <a:chOff x="1681" y="799"/>
                <a:chExt cx="594" cy="91"/>
              </a:xfrm>
            </p:grpSpPr>
            <p:sp>
              <p:nvSpPr>
                <p:cNvPr id="8255" name="Freeform 490">
                  <a:extLst>
                    <a:ext uri="{FF2B5EF4-FFF2-40B4-BE49-F238E27FC236}">
                      <a16:creationId xmlns:a16="http://schemas.microsoft.com/office/drawing/2014/main" id="{2D0F58F4-68DF-4B1B-AD8A-0209B26D325D}"/>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256" name="Group 491">
                  <a:extLst>
                    <a:ext uri="{FF2B5EF4-FFF2-40B4-BE49-F238E27FC236}">
                      <a16:creationId xmlns:a16="http://schemas.microsoft.com/office/drawing/2014/main" id="{5C19B963-FD97-4527-B52A-75AD954EF783}"/>
                    </a:ext>
                  </a:extLst>
                </p:cNvPr>
                <p:cNvGrpSpPr>
                  <a:grpSpLocks/>
                </p:cNvGrpSpPr>
                <p:nvPr/>
              </p:nvGrpSpPr>
              <p:grpSpPr bwMode="auto">
                <a:xfrm>
                  <a:off x="1681" y="799"/>
                  <a:ext cx="282" cy="91"/>
                  <a:chOff x="1701" y="572"/>
                  <a:chExt cx="358" cy="132"/>
                </a:xfrm>
              </p:grpSpPr>
              <p:grpSp>
                <p:nvGrpSpPr>
                  <p:cNvPr id="8259" name="Group 492">
                    <a:extLst>
                      <a:ext uri="{FF2B5EF4-FFF2-40B4-BE49-F238E27FC236}">
                        <a16:creationId xmlns:a16="http://schemas.microsoft.com/office/drawing/2014/main" id="{6BBB4F4A-939C-4F15-8478-B346D444175E}"/>
                      </a:ext>
                    </a:extLst>
                  </p:cNvPr>
                  <p:cNvGrpSpPr>
                    <a:grpSpLocks/>
                  </p:cNvGrpSpPr>
                  <p:nvPr/>
                </p:nvGrpSpPr>
                <p:grpSpPr bwMode="auto">
                  <a:xfrm>
                    <a:off x="1701" y="572"/>
                    <a:ext cx="358" cy="132"/>
                    <a:chOff x="1676" y="663"/>
                    <a:chExt cx="358" cy="132"/>
                  </a:xfrm>
                </p:grpSpPr>
                <p:sp>
                  <p:nvSpPr>
                    <p:cNvPr id="8262" name="AutoShape 493">
                      <a:extLst>
                        <a:ext uri="{FF2B5EF4-FFF2-40B4-BE49-F238E27FC236}">
                          <a16:creationId xmlns:a16="http://schemas.microsoft.com/office/drawing/2014/main" id="{E761A15E-66D2-4ACE-A3A3-0974E1588715}"/>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63" name="Oval 494">
                      <a:extLst>
                        <a:ext uri="{FF2B5EF4-FFF2-40B4-BE49-F238E27FC236}">
                          <a16:creationId xmlns:a16="http://schemas.microsoft.com/office/drawing/2014/main" id="{0C7591F8-6D5E-49BF-A5E6-652ECBB0E88D}"/>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64" name="Freeform 495">
                      <a:extLst>
                        <a:ext uri="{FF2B5EF4-FFF2-40B4-BE49-F238E27FC236}">
                          <a16:creationId xmlns:a16="http://schemas.microsoft.com/office/drawing/2014/main" id="{245A69F5-8EB5-4955-BCAD-3946A745663B}"/>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5" name="Freeform 496">
                      <a:extLst>
                        <a:ext uri="{FF2B5EF4-FFF2-40B4-BE49-F238E27FC236}">
                          <a16:creationId xmlns:a16="http://schemas.microsoft.com/office/drawing/2014/main" id="{B20D5E77-21DE-49C0-8B2E-11F78094C9EC}"/>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6" name="Oval 497">
                      <a:extLst>
                        <a:ext uri="{FF2B5EF4-FFF2-40B4-BE49-F238E27FC236}">
                          <a16:creationId xmlns:a16="http://schemas.microsoft.com/office/drawing/2014/main" id="{4B5BE3EA-0E70-4464-8BEA-D50F38EC057A}"/>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67" name="AutoShape 498">
                      <a:extLst>
                        <a:ext uri="{FF2B5EF4-FFF2-40B4-BE49-F238E27FC236}">
                          <a16:creationId xmlns:a16="http://schemas.microsoft.com/office/drawing/2014/main" id="{6BBFF874-8AD4-4E7E-B3DD-C439EC69BAAF}"/>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260" name="AutoShape 499">
                    <a:extLst>
                      <a:ext uri="{FF2B5EF4-FFF2-40B4-BE49-F238E27FC236}">
                        <a16:creationId xmlns:a16="http://schemas.microsoft.com/office/drawing/2014/main" id="{FAF23C91-20FF-4CB9-8EC6-A7553166F1FD}"/>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61" name="AutoShape 500">
                    <a:extLst>
                      <a:ext uri="{FF2B5EF4-FFF2-40B4-BE49-F238E27FC236}">
                        <a16:creationId xmlns:a16="http://schemas.microsoft.com/office/drawing/2014/main" id="{68581BAA-172C-4C52-981E-105C91FF847E}"/>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257" name="AutoShape 501">
                  <a:extLst>
                    <a:ext uri="{FF2B5EF4-FFF2-40B4-BE49-F238E27FC236}">
                      <a16:creationId xmlns:a16="http://schemas.microsoft.com/office/drawing/2014/main" id="{B89E15CA-7879-4FAE-9B97-638CB3C4D44F}"/>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58" name="Line 502">
                  <a:extLst>
                    <a:ext uri="{FF2B5EF4-FFF2-40B4-BE49-F238E27FC236}">
                      <a16:creationId xmlns:a16="http://schemas.microsoft.com/office/drawing/2014/main" id="{B12A5469-5E94-417A-AA1B-158DBF04EFC6}"/>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247" name="Oval 503">
                <a:extLst>
                  <a:ext uri="{FF2B5EF4-FFF2-40B4-BE49-F238E27FC236}">
                    <a16:creationId xmlns:a16="http://schemas.microsoft.com/office/drawing/2014/main" id="{CA0D7AB5-9839-45E6-BD4C-4E197DC3441D}"/>
                  </a:ext>
                </a:extLst>
              </p:cNvPr>
              <p:cNvSpPr>
                <a:spLocks noChangeArrowheads="1"/>
              </p:cNvSpPr>
              <p:nvPr/>
            </p:nvSpPr>
            <p:spPr bwMode="auto">
              <a:xfrm>
                <a:off x="4539" y="252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48" name="Line 504">
                <a:extLst>
                  <a:ext uri="{FF2B5EF4-FFF2-40B4-BE49-F238E27FC236}">
                    <a16:creationId xmlns:a16="http://schemas.microsoft.com/office/drawing/2014/main" id="{639D4814-D0B4-4B45-8FEF-0B6A6CBA2EC3}"/>
                  </a:ext>
                </a:extLst>
              </p:cNvPr>
              <p:cNvSpPr>
                <a:spLocks noChangeShapeType="1"/>
              </p:cNvSpPr>
              <p:nvPr/>
            </p:nvSpPr>
            <p:spPr bwMode="auto">
              <a:xfrm>
                <a:off x="4499" y="257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9" name="AutoShape 505">
                <a:extLst>
                  <a:ext uri="{FF2B5EF4-FFF2-40B4-BE49-F238E27FC236}">
                    <a16:creationId xmlns:a16="http://schemas.microsoft.com/office/drawing/2014/main" id="{813261A8-436C-453A-9E03-5DB447393EE4}"/>
                  </a:ext>
                </a:extLst>
              </p:cNvPr>
              <p:cNvSpPr>
                <a:spLocks noChangeArrowheads="1"/>
              </p:cNvSpPr>
              <p:nvPr/>
            </p:nvSpPr>
            <p:spPr bwMode="auto">
              <a:xfrm rot="5400000" flipH="1" flipV="1">
                <a:off x="4412" y="2315"/>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50" name="Oval 506">
                <a:extLst>
                  <a:ext uri="{FF2B5EF4-FFF2-40B4-BE49-F238E27FC236}">
                    <a16:creationId xmlns:a16="http://schemas.microsoft.com/office/drawing/2014/main" id="{A9AE847C-740B-4719-866D-16A923216BED}"/>
                  </a:ext>
                </a:extLst>
              </p:cNvPr>
              <p:cNvSpPr>
                <a:spLocks noChangeArrowheads="1"/>
              </p:cNvSpPr>
              <p:nvPr/>
            </p:nvSpPr>
            <p:spPr bwMode="auto">
              <a:xfrm flipH="1" flipV="1">
                <a:off x="4291" y="243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51" name="AutoShape 507">
                <a:extLst>
                  <a:ext uri="{FF2B5EF4-FFF2-40B4-BE49-F238E27FC236}">
                    <a16:creationId xmlns:a16="http://schemas.microsoft.com/office/drawing/2014/main" id="{A3F48514-5923-4BBC-BAEB-CF57D86FE4C3}"/>
                  </a:ext>
                </a:extLst>
              </p:cNvPr>
              <p:cNvSpPr>
                <a:spLocks noChangeArrowheads="1"/>
              </p:cNvSpPr>
              <p:nvPr/>
            </p:nvSpPr>
            <p:spPr bwMode="auto">
              <a:xfrm rot="5400000">
                <a:off x="4612" y="242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52" name="Oval 508">
                <a:extLst>
                  <a:ext uri="{FF2B5EF4-FFF2-40B4-BE49-F238E27FC236}">
                    <a16:creationId xmlns:a16="http://schemas.microsoft.com/office/drawing/2014/main" id="{27E5BD19-DB12-4063-82DF-F5722CDA3A2F}"/>
                  </a:ext>
                </a:extLst>
              </p:cNvPr>
              <p:cNvSpPr>
                <a:spLocks noChangeArrowheads="1"/>
              </p:cNvSpPr>
              <p:nvPr/>
            </p:nvSpPr>
            <p:spPr bwMode="auto">
              <a:xfrm>
                <a:off x="4512" y="2415"/>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53" name="Arc 509">
                <a:extLst>
                  <a:ext uri="{FF2B5EF4-FFF2-40B4-BE49-F238E27FC236}">
                    <a16:creationId xmlns:a16="http://schemas.microsoft.com/office/drawing/2014/main" id="{798CF159-AA09-44FF-8C65-301107BBDFF2}"/>
                  </a:ext>
                </a:extLst>
              </p:cNvPr>
              <p:cNvSpPr>
                <a:spLocks/>
              </p:cNvSpPr>
              <p:nvPr/>
            </p:nvSpPr>
            <p:spPr bwMode="auto">
              <a:xfrm rot="5400000">
                <a:off x="4138" y="2165"/>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54" name="Arc 510">
                <a:extLst>
                  <a:ext uri="{FF2B5EF4-FFF2-40B4-BE49-F238E27FC236}">
                    <a16:creationId xmlns:a16="http://schemas.microsoft.com/office/drawing/2014/main" id="{C421AF28-528E-4F11-8A5A-BD62C4254953}"/>
                  </a:ext>
                </a:extLst>
              </p:cNvPr>
              <p:cNvSpPr>
                <a:spLocks/>
              </p:cNvSpPr>
              <p:nvPr/>
            </p:nvSpPr>
            <p:spPr bwMode="auto">
              <a:xfrm rot="5400000">
                <a:off x="4154" y="2211"/>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235" name="Oval 511">
              <a:extLst>
                <a:ext uri="{FF2B5EF4-FFF2-40B4-BE49-F238E27FC236}">
                  <a16:creationId xmlns:a16="http://schemas.microsoft.com/office/drawing/2014/main" id="{7584873B-8F8D-4FB0-B65C-BD30341E846B}"/>
                </a:ext>
              </a:extLst>
            </p:cNvPr>
            <p:cNvSpPr>
              <a:spLocks noChangeArrowheads="1"/>
            </p:cNvSpPr>
            <p:nvPr/>
          </p:nvSpPr>
          <p:spPr bwMode="auto">
            <a:xfrm flipV="1">
              <a:off x="4683" y="2437"/>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170" name="Group 771">
            <a:extLst>
              <a:ext uri="{FF2B5EF4-FFF2-40B4-BE49-F238E27FC236}">
                <a16:creationId xmlns:a16="http://schemas.microsoft.com/office/drawing/2014/main" id="{2A2A4C66-363C-4ADE-955C-B0C55B5B0EFC}"/>
              </a:ext>
            </a:extLst>
          </p:cNvPr>
          <p:cNvGrpSpPr>
            <a:grpSpLocks/>
          </p:cNvGrpSpPr>
          <p:nvPr/>
        </p:nvGrpSpPr>
        <p:grpSpPr bwMode="auto">
          <a:xfrm>
            <a:off x="4157663" y="4714875"/>
            <a:ext cx="206375" cy="603250"/>
            <a:chOff x="567" y="2750"/>
            <a:chExt cx="130" cy="380"/>
          </a:xfrm>
        </p:grpSpPr>
        <p:grpSp>
          <p:nvGrpSpPr>
            <p:cNvPr id="8210" name="Group 590">
              <a:extLst>
                <a:ext uri="{FF2B5EF4-FFF2-40B4-BE49-F238E27FC236}">
                  <a16:creationId xmlns:a16="http://schemas.microsoft.com/office/drawing/2014/main" id="{2984FCD4-E743-4988-8F89-5CCE30D12E29}"/>
                </a:ext>
              </a:extLst>
            </p:cNvPr>
            <p:cNvGrpSpPr>
              <a:grpSpLocks/>
            </p:cNvGrpSpPr>
            <p:nvPr/>
          </p:nvGrpSpPr>
          <p:grpSpPr bwMode="auto">
            <a:xfrm>
              <a:off x="570" y="2966"/>
              <a:ext cx="127" cy="164"/>
              <a:chOff x="3071" y="1180"/>
              <a:chExt cx="127" cy="164"/>
            </a:xfrm>
          </p:grpSpPr>
          <p:sp>
            <p:nvSpPr>
              <p:cNvPr id="8232" name="Oval 591">
                <a:extLst>
                  <a:ext uri="{FF2B5EF4-FFF2-40B4-BE49-F238E27FC236}">
                    <a16:creationId xmlns:a16="http://schemas.microsoft.com/office/drawing/2014/main" id="{5B37453B-F93F-4B04-B539-8F1BAB1CFBFB}"/>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33" name="Oval 592">
                <a:extLst>
                  <a:ext uri="{FF2B5EF4-FFF2-40B4-BE49-F238E27FC236}">
                    <a16:creationId xmlns:a16="http://schemas.microsoft.com/office/drawing/2014/main" id="{2F87999A-A4E6-4FC6-8048-336D8928424C}"/>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11" name="Group 593">
              <a:extLst>
                <a:ext uri="{FF2B5EF4-FFF2-40B4-BE49-F238E27FC236}">
                  <a16:creationId xmlns:a16="http://schemas.microsoft.com/office/drawing/2014/main" id="{B09DC004-2C3F-4ECF-95AB-E8706F536E74}"/>
                </a:ext>
              </a:extLst>
            </p:cNvPr>
            <p:cNvGrpSpPr>
              <a:grpSpLocks/>
            </p:cNvGrpSpPr>
            <p:nvPr/>
          </p:nvGrpSpPr>
          <p:grpSpPr bwMode="auto">
            <a:xfrm>
              <a:off x="570" y="2935"/>
              <a:ext cx="127" cy="164"/>
              <a:chOff x="3071" y="1180"/>
              <a:chExt cx="127" cy="164"/>
            </a:xfrm>
          </p:grpSpPr>
          <p:sp>
            <p:nvSpPr>
              <p:cNvPr id="8230" name="Oval 594">
                <a:extLst>
                  <a:ext uri="{FF2B5EF4-FFF2-40B4-BE49-F238E27FC236}">
                    <a16:creationId xmlns:a16="http://schemas.microsoft.com/office/drawing/2014/main" id="{EE058F2B-306D-45CC-A274-29DD448F798F}"/>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31" name="Oval 595">
                <a:extLst>
                  <a:ext uri="{FF2B5EF4-FFF2-40B4-BE49-F238E27FC236}">
                    <a16:creationId xmlns:a16="http://schemas.microsoft.com/office/drawing/2014/main" id="{FECDC3B0-9C7C-425A-86B6-02DC158083DA}"/>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12" name="Group 681">
              <a:extLst>
                <a:ext uri="{FF2B5EF4-FFF2-40B4-BE49-F238E27FC236}">
                  <a16:creationId xmlns:a16="http://schemas.microsoft.com/office/drawing/2014/main" id="{7AB6FEC9-F01D-4C18-875F-9E90F6B0029B}"/>
                </a:ext>
              </a:extLst>
            </p:cNvPr>
            <p:cNvGrpSpPr>
              <a:grpSpLocks/>
            </p:cNvGrpSpPr>
            <p:nvPr/>
          </p:nvGrpSpPr>
          <p:grpSpPr bwMode="auto">
            <a:xfrm>
              <a:off x="569" y="2909"/>
              <a:ext cx="127" cy="164"/>
              <a:chOff x="3071" y="1180"/>
              <a:chExt cx="127" cy="164"/>
            </a:xfrm>
          </p:grpSpPr>
          <p:sp>
            <p:nvSpPr>
              <p:cNvPr id="8228" name="Oval 682">
                <a:extLst>
                  <a:ext uri="{FF2B5EF4-FFF2-40B4-BE49-F238E27FC236}">
                    <a16:creationId xmlns:a16="http://schemas.microsoft.com/office/drawing/2014/main" id="{5A08434A-D672-4ED7-B710-31547DBD1A89}"/>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29" name="Oval 683">
                <a:extLst>
                  <a:ext uri="{FF2B5EF4-FFF2-40B4-BE49-F238E27FC236}">
                    <a16:creationId xmlns:a16="http://schemas.microsoft.com/office/drawing/2014/main" id="{57631232-78DF-4C9F-A06B-C19CA73C3DD2}"/>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13" name="Group 684">
              <a:extLst>
                <a:ext uri="{FF2B5EF4-FFF2-40B4-BE49-F238E27FC236}">
                  <a16:creationId xmlns:a16="http://schemas.microsoft.com/office/drawing/2014/main" id="{3356326F-4FCD-4646-8E31-495E7B37F007}"/>
                </a:ext>
              </a:extLst>
            </p:cNvPr>
            <p:cNvGrpSpPr>
              <a:grpSpLocks/>
            </p:cNvGrpSpPr>
            <p:nvPr/>
          </p:nvGrpSpPr>
          <p:grpSpPr bwMode="auto">
            <a:xfrm>
              <a:off x="567" y="2875"/>
              <a:ext cx="127" cy="164"/>
              <a:chOff x="3071" y="1180"/>
              <a:chExt cx="127" cy="164"/>
            </a:xfrm>
          </p:grpSpPr>
          <p:sp>
            <p:nvSpPr>
              <p:cNvPr id="8226" name="Oval 685">
                <a:extLst>
                  <a:ext uri="{FF2B5EF4-FFF2-40B4-BE49-F238E27FC236}">
                    <a16:creationId xmlns:a16="http://schemas.microsoft.com/office/drawing/2014/main" id="{09D9EF85-0D90-4672-B4B7-15691AC928D1}"/>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27" name="Oval 686">
                <a:extLst>
                  <a:ext uri="{FF2B5EF4-FFF2-40B4-BE49-F238E27FC236}">
                    <a16:creationId xmlns:a16="http://schemas.microsoft.com/office/drawing/2014/main" id="{C5D25AB9-6060-4F43-8AA0-6D92E097E032}"/>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14" name="Group 687">
              <a:extLst>
                <a:ext uri="{FF2B5EF4-FFF2-40B4-BE49-F238E27FC236}">
                  <a16:creationId xmlns:a16="http://schemas.microsoft.com/office/drawing/2014/main" id="{0AD32608-3DBB-46CB-8DA7-EA37373D364E}"/>
                </a:ext>
              </a:extLst>
            </p:cNvPr>
            <p:cNvGrpSpPr>
              <a:grpSpLocks/>
            </p:cNvGrpSpPr>
            <p:nvPr/>
          </p:nvGrpSpPr>
          <p:grpSpPr bwMode="auto">
            <a:xfrm>
              <a:off x="567" y="2844"/>
              <a:ext cx="127" cy="164"/>
              <a:chOff x="3071" y="1180"/>
              <a:chExt cx="127" cy="164"/>
            </a:xfrm>
          </p:grpSpPr>
          <p:sp>
            <p:nvSpPr>
              <p:cNvPr id="8224" name="Oval 688">
                <a:extLst>
                  <a:ext uri="{FF2B5EF4-FFF2-40B4-BE49-F238E27FC236}">
                    <a16:creationId xmlns:a16="http://schemas.microsoft.com/office/drawing/2014/main" id="{6CB6E2DD-4FBD-4CAF-925F-0B30138B534C}"/>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25" name="Oval 689">
                <a:extLst>
                  <a:ext uri="{FF2B5EF4-FFF2-40B4-BE49-F238E27FC236}">
                    <a16:creationId xmlns:a16="http://schemas.microsoft.com/office/drawing/2014/main" id="{DD77D3D8-E53D-4194-83B6-18144D4E5C2A}"/>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15" name="Group 692">
              <a:extLst>
                <a:ext uri="{FF2B5EF4-FFF2-40B4-BE49-F238E27FC236}">
                  <a16:creationId xmlns:a16="http://schemas.microsoft.com/office/drawing/2014/main" id="{C36CE4CD-3614-43E4-95F0-5C95CD6694E3}"/>
                </a:ext>
              </a:extLst>
            </p:cNvPr>
            <p:cNvGrpSpPr>
              <a:grpSpLocks/>
            </p:cNvGrpSpPr>
            <p:nvPr/>
          </p:nvGrpSpPr>
          <p:grpSpPr bwMode="auto">
            <a:xfrm>
              <a:off x="567" y="2816"/>
              <a:ext cx="127" cy="164"/>
              <a:chOff x="3071" y="1180"/>
              <a:chExt cx="127" cy="164"/>
            </a:xfrm>
          </p:grpSpPr>
          <p:sp>
            <p:nvSpPr>
              <p:cNvPr id="8222" name="Oval 693">
                <a:extLst>
                  <a:ext uri="{FF2B5EF4-FFF2-40B4-BE49-F238E27FC236}">
                    <a16:creationId xmlns:a16="http://schemas.microsoft.com/office/drawing/2014/main" id="{13DAE493-3742-4C1B-9938-B6707626A665}"/>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23" name="Oval 694">
                <a:extLst>
                  <a:ext uri="{FF2B5EF4-FFF2-40B4-BE49-F238E27FC236}">
                    <a16:creationId xmlns:a16="http://schemas.microsoft.com/office/drawing/2014/main" id="{0043283C-A1CE-4905-B8D7-4BB90F9E596A}"/>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16" name="Group 695">
              <a:extLst>
                <a:ext uri="{FF2B5EF4-FFF2-40B4-BE49-F238E27FC236}">
                  <a16:creationId xmlns:a16="http://schemas.microsoft.com/office/drawing/2014/main" id="{2FDF9338-8208-462C-964C-093D513D2102}"/>
                </a:ext>
              </a:extLst>
            </p:cNvPr>
            <p:cNvGrpSpPr>
              <a:grpSpLocks/>
            </p:cNvGrpSpPr>
            <p:nvPr/>
          </p:nvGrpSpPr>
          <p:grpSpPr bwMode="auto">
            <a:xfrm>
              <a:off x="567" y="2785"/>
              <a:ext cx="127" cy="164"/>
              <a:chOff x="3071" y="1180"/>
              <a:chExt cx="127" cy="164"/>
            </a:xfrm>
          </p:grpSpPr>
          <p:sp>
            <p:nvSpPr>
              <p:cNvPr id="8220" name="Oval 696">
                <a:extLst>
                  <a:ext uri="{FF2B5EF4-FFF2-40B4-BE49-F238E27FC236}">
                    <a16:creationId xmlns:a16="http://schemas.microsoft.com/office/drawing/2014/main" id="{EC55B535-C094-47C3-BEE2-CB00AB1BE7B6}"/>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21" name="Oval 697">
                <a:extLst>
                  <a:ext uri="{FF2B5EF4-FFF2-40B4-BE49-F238E27FC236}">
                    <a16:creationId xmlns:a16="http://schemas.microsoft.com/office/drawing/2014/main" id="{683EBF55-C94E-4455-BA6C-B496C1EC56D2}"/>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8217" name="Group 698">
              <a:extLst>
                <a:ext uri="{FF2B5EF4-FFF2-40B4-BE49-F238E27FC236}">
                  <a16:creationId xmlns:a16="http://schemas.microsoft.com/office/drawing/2014/main" id="{90969857-8C7B-4FED-AB3C-ABC77CB6F4C9}"/>
                </a:ext>
              </a:extLst>
            </p:cNvPr>
            <p:cNvGrpSpPr>
              <a:grpSpLocks/>
            </p:cNvGrpSpPr>
            <p:nvPr/>
          </p:nvGrpSpPr>
          <p:grpSpPr bwMode="auto">
            <a:xfrm>
              <a:off x="567" y="2750"/>
              <a:ext cx="127" cy="164"/>
              <a:chOff x="3071" y="1180"/>
              <a:chExt cx="127" cy="164"/>
            </a:xfrm>
          </p:grpSpPr>
          <p:sp>
            <p:nvSpPr>
              <p:cNvPr id="8218" name="Oval 699">
                <a:extLst>
                  <a:ext uri="{FF2B5EF4-FFF2-40B4-BE49-F238E27FC236}">
                    <a16:creationId xmlns:a16="http://schemas.microsoft.com/office/drawing/2014/main" id="{68E60CBA-5EBE-49F6-803F-3801A62A1953}"/>
                  </a:ext>
                </a:extLst>
              </p:cNvPr>
              <p:cNvSpPr>
                <a:spLocks noChangeArrowheads="1"/>
              </p:cNvSpPr>
              <p:nvPr/>
            </p:nvSpPr>
            <p:spPr bwMode="auto">
              <a:xfrm rot="5400000">
                <a:off x="3053" y="1198"/>
                <a:ext cx="164" cy="127"/>
              </a:xfrm>
              <a:prstGeom prst="ellipse">
                <a:avLst/>
              </a:prstGeom>
              <a:solidFill>
                <a:srgbClr val="CC6600"/>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CC6600"/>
                </a:extrusionClr>
                <a:contourClr>
                  <a:srgbClr val="CC66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19" name="Oval 700">
                <a:extLst>
                  <a:ext uri="{FF2B5EF4-FFF2-40B4-BE49-F238E27FC236}">
                    <a16:creationId xmlns:a16="http://schemas.microsoft.com/office/drawing/2014/main" id="{4604DF35-6794-4705-A64E-F92612C26B14}"/>
                  </a:ext>
                </a:extLst>
              </p:cNvPr>
              <p:cNvSpPr>
                <a:spLocks noChangeArrowheads="1"/>
              </p:cNvSpPr>
              <p:nvPr/>
            </p:nvSpPr>
            <p:spPr bwMode="auto">
              <a:xfrm flipV="1">
                <a:off x="3104" y="1237"/>
                <a:ext cx="55" cy="45"/>
              </a:xfrm>
              <a:prstGeom prst="ellipse">
                <a:avLst/>
              </a:prstGeom>
              <a:solidFill>
                <a:srgbClr val="CC6600"/>
              </a:solidFill>
              <a:ln w="19050">
                <a:solidFill>
                  <a:srgbClr val="99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grpSp>
        <p:nvGrpSpPr>
          <p:cNvPr id="195" name="Group 705">
            <a:extLst>
              <a:ext uri="{FF2B5EF4-FFF2-40B4-BE49-F238E27FC236}">
                <a16:creationId xmlns:a16="http://schemas.microsoft.com/office/drawing/2014/main" id="{0A296F2A-52D8-48DC-9F6D-88FD6391B601}"/>
              </a:ext>
            </a:extLst>
          </p:cNvPr>
          <p:cNvGrpSpPr>
            <a:grpSpLocks/>
          </p:cNvGrpSpPr>
          <p:nvPr/>
        </p:nvGrpSpPr>
        <p:grpSpPr bwMode="auto">
          <a:xfrm>
            <a:off x="4187825" y="4622800"/>
            <a:ext cx="201613" cy="260350"/>
            <a:chOff x="1537" y="2115"/>
            <a:chExt cx="127" cy="164"/>
          </a:xfrm>
        </p:grpSpPr>
        <p:sp>
          <p:nvSpPr>
            <p:cNvPr id="8208" name="Oval 706">
              <a:extLst>
                <a:ext uri="{FF2B5EF4-FFF2-40B4-BE49-F238E27FC236}">
                  <a16:creationId xmlns:a16="http://schemas.microsoft.com/office/drawing/2014/main" id="{D0BF4A90-5350-4DB6-B071-3B7ACD85E717}"/>
                </a:ext>
              </a:extLst>
            </p:cNvPr>
            <p:cNvSpPr>
              <a:spLocks noChangeArrowheads="1"/>
            </p:cNvSpPr>
            <p:nvPr/>
          </p:nvSpPr>
          <p:spPr bwMode="auto">
            <a:xfrm rot="5400000">
              <a:off x="1519" y="2133"/>
              <a:ext cx="164" cy="127"/>
            </a:xfrm>
            <a:prstGeom prst="ellipse">
              <a:avLst/>
            </a:prstGeom>
            <a:solidFill>
              <a:srgbClr val="FF0066"/>
            </a:solidFill>
            <a:ln w="9525">
              <a:round/>
              <a:headEnd/>
              <a:tailEnd/>
            </a:ln>
            <a:effectLst/>
            <a:scene3d>
              <a:camera prst="legacyPerspectiveFront">
                <a:rot lat="18000000" lon="0" rev="0"/>
              </a:camera>
              <a:lightRig rig="legacyFlat2" dir="t"/>
            </a:scene3d>
            <a:sp3d extrusionH="23800" prstMaterial="legacyMatte">
              <a:bevelT w="13500" h="13500" prst="angle"/>
              <a:bevelB w="13500" h="13500" prst="angle"/>
              <a:extrusionClr>
                <a:srgbClr val="FF0066"/>
              </a:extrusionClr>
              <a:contourClr>
                <a:srgbClr val="FF00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209" name="Oval 707">
              <a:extLst>
                <a:ext uri="{FF2B5EF4-FFF2-40B4-BE49-F238E27FC236}">
                  <a16:creationId xmlns:a16="http://schemas.microsoft.com/office/drawing/2014/main" id="{39F2A485-C0C6-4A50-8E3B-9AA27D15746B}"/>
                </a:ext>
              </a:extLst>
            </p:cNvPr>
            <p:cNvSpPr>
              <a:spLocks noChangeArrowheads="1"/>
            </p:cNvSpPr>
            <p:nvPr/>
          </p:nvSpPr>
          <p:spPr bwMode="auto">
            <a:xfrm flipV="1">
              <a:off x="1570" y="2172"/>
              <a:ext cx="55" cy="45"/>
            </a:xfrm>
            <a:prstGeom prst="ellipse">
              <a:avLst/>
            </a:prstGeom>
            <a:solidFill>
              <a:srgbClr val="CC0000"/>
            </a:solidFill>
            <a:ln w="19050">
              <a:solidFill>
                <a:srgbClr val="FF505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98" name="Rectangle 772">
            <a:extLst>
              <a:ext uri="{FF2B5EF4-FFF2-40B4-BE49-F238E27FC236}">
                <a16:creationId xmlns:a16="http://schemas.microsoft.com/office/drawing/2014/main" id="{FDF96F88-6082-4735-9766-5C77AEA273C3}"/>
              </a:ext>
            </a:extLst>
          </p:cNvPr>
          <p:cNvSpPr>
            <a:spLocks noChangeArrowheads="1"/>
          </p:cNvSpPr>
          <p:nvPr/>
        </p:nvSpPr>
        <p:spPr bwMode="auto">
          <a:xfrm>
            <a:off x="411163" y="3536950"/>
            <a:ext cx="18002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000" b="1">
                <a:solidFill>
                  <a:srgbClr val="CC9900"/>
                </a:solidFill>
              </a:rPr>
              <a:t>Inertia of rest</a:t>
            </a:r>
          </a:p>
        </p:txBody>
      </p:sp>
      <p:sp>
        <p:nvSpPr>
          <p:cNvPr id="8205" name="TextBox 2">
            <a:extLst>
              <a:ext uri="{FF2B5EF4-FFF2-40B4-BE49-F238E27FC236}">
                <a16:creationId xmlns:a16="http://schemas.microsoft.com/office/drawing/2014/main" id="{35692D81-51D6-4B14-9D76-0D5E31FBEF4B}"/>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8206" name="TextBox 11">
            <a:extLst>
              <a:ext uri="{FF2B5EF4-FFF2-40B4-BE49-F238E27FC236}">
                <a16:creationId xmlns:a16="http://schemas.microsoft.com/office/drawing/2014/main" id="{6ACF8F73-BFB1-4CE6-A0F4-0177347D3E6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8207" name="TextBox 12">
            <a:extLst>
              <a:ext uri="{FF2B5EF4-FFF2-40B4-BE49-F238E27FC236}">
                <a16:creationId xmlns:a16="http://schemas.microsoft.com/office/drawing/2014/main" id="{FCC0EDEB-B1AF-4327-A8FC-A0C6B1D16D5F}"/>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2">
                                            <p:txEl>
                                              <p:pRg st="0" end="0"/>
                                            </p:txEl>
                                          </p:spTgt>
                                        </p:tgtEl>
                                        <p:attrNameLst>
                                          <p:attrName>style.visibility</p:attrName>
                                        </p:attrNameLst>
                                      </p:cBhvr>
                                      <p:to>
                                        <p:strVal val="visible"/>
                                      </p:to>
                                    </p:set>
                                    <p:animEffect transition="in" filter="wipe(left)">
                                      <p:cBhvr>
                                        <p:cTn id="12" dur="500"/>
                                        <p:tgtEl>
                                          <p:spTgt spid="9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2">
                                            <p:txEl>
                                              <p:pRg st="1" end="1"/>
                                            </p:txEl>
                                          </p:spTgt>
                                        </p:tgtEl>
                                        <p:attrNameLst>
                                          <p:attrName>style.visibility</p:attrName>
                                        </p:attrNameLst>
                                      </p:cBhvr>
                                      <p:to>
                                        <p:strVal val="visible"/>
                                      </p:to>
                                    </p:set>
                                    <p:animEffect transition="in" filter="wipe(left)">
                                      <p:cBhvr>
                                        <p:cTn id="17" dur="500"/>
                                        <p:tgtEl>
                                          <p:spTgt spid="9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92">
                                            <p:txEl>
                                              <p:pRg st="2" end="2"/>
                                            </p:txEl>
                                          </p:spTgt>
                                        </p:tgtEl>
                                        <p:attrNameLst>
                                          <p:attrName>style.visibility</p:attrName>
                                        </p:attrNameLst>
                                      </p:cBhvr>
                                      <p:to>
                                        <p:strVal val="visible"/>
                                      </p:to>
                                    </p:set>
                                    <p:animEffect transition="in" filter="wipe(left)">
                                      <p:cBhvr>
                                        <p:cTn id="22" dur="500"/>
                                        <p:tgtEl>
                                          <p:spTgt spid="92">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92">
                                            <p:txEl>
                                              <p:pRg st="3" end="3"/>
                                            </p:txEl>
                                          </p:spTgt>
                                        </p:tgtEl>
                                        <p:attrNameLst>
                                          <p:attrName>style.visibility</p:attrName>
                                        </p:attrNameLst>
                                      </p:cBhvr>
                                      <p:to>
                                        <p:strVal val="visible"/>
                                      </p:to>
                                    </p:set>
                                    <p:animEffect transition="in" filter="wipe(left)">
                                      <p:cBhvr>
                                        <p:cTn id="27" dur="500"/>
                                        <p:tgtEl>
                                          <p:spTgt spid="92">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92">
                                            <p:txEl>
                                              <p:pRg st="4" end="4"/>
                                            </p:txEl>
                                          </p:spTgt>
                                        </p:tgtEl>
                                        <p:attrNameLst>
                                          <p:attrName>style.visibility</p:attrName>
                                        </p:attrNameLst>
                                      </p:cBhvr>
                                      <p:to>
                                        <p:strVal val="visible"/>
                                      </p:to>
                                    </p:set>
                                    <p:animEffect transition="in" filter="wipe(left)">
                                      <p:cBhvr>
                                        <p:cTn id="32" dur="500"/>
                                        <p:tgtEl>
                                          <p:spTgt spid="92">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92">
                                            <p:txEl>
                                              <p:pRg st="5" end="5"/>
                                            </p:txEl>
                                          </p:spTgt>
                                        </p:tgtEl>
                                        <p:attrNameLst>
                                          <p:attrName>style.visibility</p:attrName>
                                        </p:attrNameLst>
                                      </p:cBhvr>
                                      <p:to>
                                        <p:strVal val="visible"/>
                                      </p:to>
                                    </p:set>
                                    <p:animEffect transition="in" filter="wipe(left)">
                                      <p:cBhvr>
                                        <p:cTn id="37" dur="500"/>
                                        <p:tgtEl>
                                          <p:spTgt spid="92">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98"/>
                                        </p:tgtEl>
                                        <p:attrNameLst>
                                          <p:attrName>style.visibility</p:attrName>
                                        </p:attrNameLst>
                                      </p:cBhvr>
                                      <p:to>
                                        <p:strVal val="visible"/>
                                      </p:to>
                                    </p:set>
                                    <p:anim calcmode="lin" valueType="num">
                                      <p:cBhvr>
                                        <p:cTn id="42" dur="500" fill="hold"/>
                                        <p:tgtEl>
                                          <p:spTgt spid="198"/>
                                        </p:tgtEl>
                                        <p:attrNameLst>
                                          <p:attrName>ppt_w</p:attrName>
                                        </p:attrNameLst>
                                      </p:cBhvr>
                                      <p:tavLst>
                                        <p:tav tm="0">
                                          <p:val>
                                            <p:fltVal val="0"/>
                                          </p:val>
                                        </p:tav>
                                        <p:tav tm="100000">
                                          <p:val>
                                            <p:strVal val="#ppt_w"/>
                                          </p:val>
                                        </p:tav>
                                      </p:tavLst>
                                    </p:anim>
                                    <p:anim calcmode="lin" valueType="num">
                                      <p:cBhvr>
                                        <p:cTn id="43" dur="500" fill="hold"/>
                                        <p:tgtEl>
                                          <p:spTgt spid="198"/>
                                        </p:tgtEl>
                                        <p:attrNameLst>
                                          <p:attrName>ppt_h</p:attrName>
                                        </p:attrNameLst>
                                      </p:cBhvr>
                                      <p:tavLst>
                                        <p:tav tm="0">
                                          <p:val>
                                            <p:fltVal val="0"/>
                                          </p:val>
                                        </p:tav>
                                        <p:tav tm="100000">
                                          <p:val>
                                            <p:strVal val="#ppt_h"/>
                                          </p:val>
                                        </p:tav>
                                      </p:tavLst>
                                    </p:anim>
                                    <p:animEffect transition="in" filter="fade">
                                      <p:cBhvr>
                                        <p:cTn id="44" dur="500"/>
                                        <p:tgtEl>
                                          <p:spTgt spid="19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7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9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xit" presetSubtype="0" fill="hold" nodeType="clickEffect">
                                  <p:stCondLst>
                                    <p:cond delay="0"/>
                                  </p:stCondLst>
                                  <p:childTnLst>
                                    <p:set>
                                      <p:cBhvr>
                                        <p:cTn id="64" dur="1" fill="hold">
                                          <p:stCondLst>
                                            <p:cond delay="0"/>
                                          </p:stCondLst>
                                        </p:cTn>
                                        <p:tgtEl>
                                          <p:spTgt spid="94"/>
                                        </p:tgtEl>
                                        <p:attrNameLst>
                                          <p:attrName>style.visibility</p:attrName>
                                        </p:attrNameLst>
                                      </p:cBhvr>
                                      <p:to>
                                        <p:strVal val="hidden"/>
                                      </p:to>
                                    </p:set>
                                  </p:childTnLst>
                                </p:cTn>
                              </p:par>
                              <p:par>
                                <p:cTn id="65" presetID="1" presetClass="entr" presetSubtype="0" fill="hold" nodeType="withEffect">
                                  <p:stCondLst>
                                    <p:cond delay="0"/>
                                  </p:stCondLst>
                                  <p:childTnLst>
                                    <p:set>
                                      <p:cBhvr>
                                        <p:cTn id="66" dur="1" fill="hold">
                                          <p:stCondLst>
                                            <p:cond delay="0"/>
                                          </p:stCondLst>
                                        </p:cTn>
                                        <p:tgtEl>
                                          <p:spTgt spid="135"/>
                                        </p:tgtEl>
                                        <p:attrNameLst>
                                          <p:attrName>style.visibility</p:attrName>
                                        </p:attrNameLst>
                                      </p:cBhvr>
                                      <p:to>
                                        <p:strVal val="visible"/>
                                      </p:to>
                                    </p:set>
                                  </p:childTnLst>
                                </p:cTn>
                              </p:par>
                            </p:childTnLst>
                          </p:cTn>
                        </p:par>
                        <p:par>
                          <p:cTn id="67" fill="hold" nodeType="afterGroup">
                            <p:stCondLst>
                              <p:cond delay="0"/>
                            </p:stCondLst>
                            <p:childTnLst>
                              <p:par>
                                <p:cTn id="68" presetID="0" presetClass="path" presetSubtype="0" accel="50000" fill="hold" grpId="1" nodeType="afterEffect">
                                  <p:stCondLst>
                                    <p:cond delay="0"/>
                                  </p:stCondLst>
                                  <p:childTnLst>
                                    <p:animMotion origin="layout" path="M 1.11111E-6 4.81481E-6 L -0.12031 -0.03542 " pathEditMode="relative" rAng="0" ptsTypes="AA">
                                      <p:cBhvr>
                                        <p:cTn id="69" dur="500" fill="hold"/>
                                        <p:tgtEl>
                                          <p:spTgt spid="93"/>
                                        </p:tgtEl>
                                        <p:attrNameLst>
                                          <p:attrName>ppt_x</p:attrName>
                                          <p:attrName>ppt_y</p:attrName>
                                        </p:attrNameLst>
                                      </p:cBhvr>
                                      <p:rCtr x="-6024" y="-1782"/>
                                    </p:animMotion>
                                  </p:childTnLst>
                                </p:cTn>
                              </p:par>
                            </p:childTnLst>
                          </p:cTn>
                        </p:par>
                        <p:par>
                          <p:cTn id="70" fill="hold" nodeType="afterGroup">
                            <p:stCondLst>
                              <p:cond delay="500"/>
                            </p:stCondLst>
                            <p:childTnLst>
                              <p:par>
                                <p:cTn id="71" presetID="0" presetClass="path" presetSubtype="0" accel="50000" decel="50000" fill="hold" nodeType="afterEffect">
                                  <p:stCondLst>
                                    <p:cond delay="0"/>
                                  </p:stCondLst>
                                  <p:childTnLst>
                                    <p:animMotion origin="layout" path="M 0.00139 0.01135 L -0.13125 -0.15578 " pathEditMode="relative" rAng="0" ptsTypes="AA">
                                      <p:cBhvr>
                                        <p:cTn id="72" dur="500" fill="hold"/>
                                        <p:tgtEl>
                                          <p:spTgt spid="88"/>
                                        </p:tgtEl>
                                        <p:attrNameLst>
                                          <p:attrName>ppt_x</p:attrName>
                                          <p:attrName>ppt_y</p:attrName>
                                        </p:attrNameLst>
                                      </p:cBhvr>
                                      <p:rCtr x="-6632" y="-8356"/>
                                    </p:animMotion>
                                  </p:childTnLst>
                                  <p:subTnLst>
                                    <p:set>
                                      <p:cBhvr override="childStyle">
                                        <p:cTn dur="1" fill="hold" display="0" masterRel="sameClick" afterEffect="1">
                                          <p:stCondLst>
                                            <p:cond evt="end" delay="0">
                                              <p:tn val="71"/>
                                            </p:cond>
                                          </p:stCondLst>
                                        </p:cTn>
                                        <p:tgtEl>
                                          <p:spTgt spid="8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P spid="93" grpId="0" animBg="1"/>
      <p:bldP spid="93" grpId="1" animBg="1"/>
      <p:bldP spid="19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6" descr="Dashed horizontal">
            <a:extLst>
              <a:ext uri="{FF2B5EF4-FFF2-40B4-BE49-F238E27FC236}">
                <a16:creationId xmlns:a16="http://schemas.microsoft.com/office/drawing/2014/main" id="{AB4B92EC-6C57-4010-8F2E-0650EBE00508}"/>
              </a:ext>
            </a:extLst>
          </p:cNvPr>
          <p:cNvSpPr>
            <a:spLocks noChangeArrowheads="1"/>
          </p:cNvSpPr>
          <p:nvPr/>
        </p:nvSpPr>
        <p:spPr bwMode="auto">
          <a:xfrm>
            <a:off x="3244850" y="692150"/>
            <a:ext cx="1223963" cy="1800225"/>
          </a:xfrm>
          <a:prstGeom prst="can">
            <a:avLst>
              <a:gd name="adj" fmla="val 36770"/>
            </a:avLst>
          </a:prstGeom>
          <a:noFill/>
          <a:ln w="28575">
            <a:solidFill>
              <a:srgbClr val="3399FF"/>
            </a:solidFill>
            <a:round/>
            <a:headEnd/>
            <a:tailEnd/>
          </a:ln>
          <a:effectLst/>
          <a:extLst>
            <a:ext uri="{909E8E84-426E-40DD-AFC4-6F175D3DCCD1}">
              <a14:hiddenFill xmlns:a14="http://schemas.microsoft.com/office/drawing/2010/main">
                <a:pattFill prst="dashHorz">
                  <a:fgClr>
                    <a:srgbClr val="33CCFF"/>
                  </a:fgClr>
                  <a:bgClr>
                    <a:srgbClr val="CCFFFF"/>
                  </a:bgClr>
                </a:patt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 name="Rectangle 94">
            <a:extLst>
              <a:ext uri="{FF2B5EF4-FFF2-40B4-BE49-F238E27FC236}">
                <a16:creationId xmlns:a16="http://schemas.microsoft.com/office/drawing/2014/main" id="{072EDD70-084D-4472-9BBB-C5C880AF8C06}"/>
              </a:ext>
            </a:extLst>
          </p:cNvPr>
          <p:cNvSpPr>
            <a:spLocks noChangeArrowheads="1"/>
          </p:cNvSpPr>
          <p:nvPr/>
        </p:nvSpPr>
        <p:spPr bwMode="auto">
          <a:xfrm>
            <a:off x="250825" y="3140075"/>
            <a:ext cx="8569325" cy="270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FF9999"/>
                </a:solidFill>
              </a:rPr>
              <a:t>Examples of Inertia of rest:</a:t>
            </a:r>
          </a:p>
          <a:p>
            <a:pPr>
              <a:spcBef>
                <a:spcPct val="50000"/>
              </a:spcBef>
              <a:buFontTx/>
              <a:buAutoNum type="arabicPeriod"/>
            </a:pPr>
            <a:r>
              <a:rPr lang="en-US" altLang="en-US" b="1">
                <a:solidFill>
                  <a:srgbClr val="FFCCFF"/>
                </a:solidFill>
              </a:rPr>
              <a:t>A passenger in a bus </a:t>
            </a:r>
            <a:r>
              <a:rPr lang="en-US" altLang="en-US" b="1">
                <a:solidFill>
                  <a:srgbClr val="00B0F0"/>
                </a:solidFill>
              </a:rPr>
              <a:t>jerks backward </a:t>
            </a:r>
            <a:r>
              <a:rPr lang="en-US" altLang="en-US" b="1">
                <a:solidFill>
                  <a:srgbClr val="FFCCFF"/>
                </a:solidFill>
              </a:rPr>
              <a:t>when the bus </a:t>
            </a:r>
            <a:r>
              <a:rPr lang="en-US" altLang="en-US" b="1">
                <a:solidFill>
                  <a:srgbClr val="00B0F0"/>
                </a:solidFill>
              </a:rPr>
              <a:t>starts suddenly </a:t>
            </a:r>
            <a:r>
              <a:rPr lang="en-US" altLang="en-US" b="1">
                <a:solidFill>
                  <a:srgbClr val="FFCCFF"/>
                </a:solidFill>
              </a:rPr>
              <a:t>because the passenger tends to be in inertia of rest whereas the bus is moved away forcefully.</a:t>
            </a:r>
          </a:p>
          <a:p>
            <a:pPr>
              <a:spcBef>
                <a:spcPct val="50000"/>
              </a:spcBef>
              <a:buFontTx/>
              <a:buAutoNum type="arabicPeriod"/>
            </a:pPr>
            <a:r>
              <a:rPr lang="en-US" altLang="en-US" b="1">
                <a:solidFill>
                  <a:srgbClr val="FFFF00"/>
                </a:solidFill>
              </a:rPr>
              <a:t>When a bed sheet is flicked away suddenly dust particles fall away as they tend to be in inertia of rest.</a:t>
            </a:r>
          </a:p>
          <a:p>
            <a:pPr>
              <a:spcBef>
                <a:spcPct val="50000"/>
              </a:spcBef>
              <a:buFontTx/>
              <a:buAutoNum type="arabicPeriod"/>
            </a:pPr>
            <a:r>
              <a:rPr lang="en-US" altLang="en-US" b="1">
                <a:solidFill>
                  <a:srgbClr val="FF9966"/>
                </a:solidFill>
              </a:rPr>
              <a:t>When a branch of a tree carrying a mango is suddenly flicked mango falls off due to inertia of rest. </a:t>
            </a:r>
          </a:p>
        </p:txBody>
      </p:sp>
      <p:sp>
        <p:nvSpPr>
          <p:cNvPr id="4" name="AutoShape 7">
            <a:extLst>
              <a:ext uri="{FF2B5EF4-FFF2-40B4-BE49-F238E27FC236}">
                <a16:creationId xmlns:a16="http://schemas.microsoft.com/office/drawing/2014/main" id="{4C80DA7B-FF06-494F-8855-D256C63AF1E5}"/>
              </a:ext>
            </a:extLst>
          </p:cNvPr>
          <p:cNvSpPr>
            <a:spLocks noChangeArrowheads="1"/>
          </p:cNvSpPr>
          <p:nvPr/>
        </p:nvSpPr>
        <p:spPr bwMode="auto">
          <a:xfrm>
            <a:off x="3033713" y="620713"/>
            <a:ext cx="1800225" cy="576262"/>
          </a:xfrm>
          <a:prstGeom prst="parallelogram">
            <a:avLst>
              <a:gd name="adj" fmla="val 42694"/>
            </a:avLst>
          </a:prstGeom>
          <a:solidFill>
            <a:schemeClr val="bg1"/>
          </a:solidFill>
          <a:ln w="28575">
            <a:solidFill>
              <a:srgbClr val="99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pic>
        <p:nvPicPr>
          <p:cNvPr id="5" name="Picture 96" descr="1">
            <a:extLst>
              <a:ext uri="{FF2B5EF4-FFF2-40B4-BE49-F238E27FC236}">
                <a16:creationId xmlns:a16="http://schemas.microsoft.com/office/drawing/2014/main" id="{BAC74D8D-EEF5-44C9-9543-23D0CA1FB5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00" y="620713"/>
            <a:ext cx="752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8">
            <a:extLst>
              <a:ext uri="{FF2B5EF4-FFF2-40B4-BE49-F238E27FC236}">
                <a16:creationId xmlns:a16="http://schemas.microsoft.com/office/drawing/2014/main" id="{272B18FA-E0E6-494A-9BF9-BC5E0F9ED12F}"/>
              </a:ext>
            </a:extLst>
          </p:cNvPr>
          <p:cNvGrpSpPr>
            <a:grpSpLocks/>
          </p:cNvGrpSpPr>
          <p:nvPr/>
        </p:nvGrpSpPr>
        <p:grpSpPr bwMode="auto">
          <a:xfrm>
            <a:off x="3827463" y="669925"/>
            <a:ext cx="1746250" cy="388938"/>
            <a:chOff x="2416" y="2448"/>
            <a:chExt cx="1100" cy="245"/>
          </a:xfrm>
        </p:grpSpPr>
        <p:sp>
          <p:nvSpPr>
            <p:cNvPr id="9262" name="Rectangle 9">
              <a:extLst>
                <a:ext uri="{FF2B5EF4-FFF2-40B4-BE49-F238E27FC236}">
                  <a16:creationId xmlns:a16="http://schemas.microsoft.com/office/drawing/2014/main" id="{26CE01FA-BC87-4242-A8EA-A032B5D7C440}"/>
                </a:ext>
              </a:extLst>
            </p:cNvPr>
            <p:cNvSpPr>
              <a:spLocks noChangeArrowheads="1"/>
            </p:cNvSpPr>
            <p:nvPr/>
          </p:nvSpPr>
          <p:spPr bwMode="auto">
            <a:xfrm flipV="1">
              <a:off x="3103" y="2523"/>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9263" name="Group 10">
              <a:extLst>
                <a:ext uri="{FF2B5EF4-FFF2-40B4-BE49-F238E27FC236}">
                  <a16:creationId xmlns:a16="http://schemas.microsoft.com/office/drawing/2014/main" id="{6DF01E23-2E2E-4ED0-988C-59F1D6DC961E}"/>
                </a:ext>
              </a:extLst>
            </p:cNvPr>
            <p:cNvGrpSpPr>
              <a:grpSpLocks/>
            </p:cNvGrpSpPr>
            <p:nvPr/>
          </p:nvGrpSpPr>
          <p:grpSpPr bwMode="auto">
            <a:xfrm>
              <a:off x="2957" y="2466"/>
              <a:ext cx="191" cy="45"/>
              <a:chOff x="3224" y="1489"/>
              <a:chExt cx="191" cy="45"/>
            </a:xfrm>
          </p:grpSpPr>
          <p:sp>
            <p:nvSpPr>
              <p:cNvPr id="9300" name="AutoShape 11">
                <a:extLst>
                  <a:ext uri="{FF2B5EF4-FFF2-40B4-BE49-F238E27FC236}">
                    <a16:creationId xmlns:a16="http://schemas.microsoft.com/office/drawing/2014/main" id="{5CDA6C4C-DBFD-4907-A094-0681DFD77E95}"/>
                  </a:ext>
                </a:extLst>
              </p:cNvPr>
              <p:cNvSpPr>
                <a:spLocks noChangeArrowheads="1"/>
              </p:cNvSpPr>
              <p:nvPr/>
            </p:nvSpPr>
            <p:spPr bwMode="auto">
              <a:xfrm rot="5400000" flipH="1" flipV="1">
                <a:off x="3297" y="1416"/>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301" name="Oval 12">
                <a:extLst>
                  <a:ext uri="{FF2B5EF4-FFF2-40B4-BE49-F238E27FC236}">
                    <a16:creationId xmlns:a16="http://schemas.microsoft.com/office/drawing/2014/main" id="{06FDB584-FB02-481D-AC6B-B53C153B24DA}"/>
                  </a:ext>
                </a:extLst>
              </p:cNvPr>
              <p:cNvSpPr>
                <a:spLocks noChangeArrowheads="1"/>
              </p:cNvSpPr>
              <p:nvPr/>
            </p:nvSpPr>
            <p:spPr bwMode="auto">
              <a:xfrm flipH="1" flipV="1">
                <a:off x="3229" y="1492"/>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9264" name="Group 13">
              <a:extLst>
                <a:ext uri="{FF2B5EF4-FFF2-40B4-BE49-F238E27FC236}">
                  <a16:creationId xmlns:a16="http://schemas.microsoft.com/office/drawing/2014/main" id="{BCBE5A7E-9459-4194-BC6D-3DA136ED6817}"/>
                </a:ext>
              </a:extLst>
            </p:cNvPr>
            <p:cNvGrpSpPr>
              <a:grpSpLocks/>
            </p:cNvGrpSpPr>
            <p:nvPr/>
          </p:nvGrpSpPr>
          <p:grpSpPr bwMode="auto">
            <a:xfrm>
              <a:off x="2867" y="2481"/>
              <a:ext cx="272" cy="46"/>
              <a:chOff x="385" y="935"/>
              <a:chExt cx="272" cy="46"/>
            </a:xfrm>
          </p:grpSpPr>
          <p:sp>
            <p:nvSpPr>
              <p:cNvPr id="9298" name="AutoShape 14">
                <a:extLst>
                  <a:ext uri="{FF2B5EF4-FFF2-40B4-BE49-F238E27FC236}">
                    <a16:creationId xmlns:a16="http://schemas.microsoft.com/office/drawing/2014/main" id="{0B12E78F-F8C9-4F64-839B-E28148160D42}"/>
                  </a:ext>
                </a:extLst>
              </p:cNvPr>
              <p:cNvSpPr>
                <a:spLocks noChangeArrowheads="1"/>
              </p:cNvSpPr>
              <p:nvPr/>
            </p:nvSpPr>
            <p:spPr bwMode="auto">
              <a:xfrm rot="5400000" flipH="1" flipV="1">
                <a:off x="498" y="822"/>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99" name="Oval 15">
                <a:extLst>
                  <a:ext uri="{FF2B5EF4-FFF2-40B4-BE49-F238E27FC236}">
                    <a16:creationId xmlns:a16="http://schemas.microsoft.com/office/drawing/2014/main" id="{58010E9A-30A7-4A47-9EF0-D1D906B96BB2}"/>
                  </a:ext>
                </a:extLst>
              </p:cNvPr>
              <p:cNvSpPr>
                <a:spLocks noChangeArrowheads="1"/>
              </p:cNvSpPr>
              <p:nvPr/>
            </p:nvSpPr>
            <p:spPr bwMode="auto">
              <a:xfrm flipH="1" flipV="1">
                <a:off x="385" y="935"/>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265" name="Rectangle 16">
              <a:extLst>
                <a:ext uri="{FF2B5EF4-FFF2-40B4-BE49-F238E27FC236}">
                  <a16:creationId xmlns:a16="http://schemas.microsoft.com/office/drawing/2014/main" id="{869DB484-CA0A-49A5-B843-9E227B0DB59F}"/>
                </a:ext>
              </a:extLst>
            </p:cNvPr>
            <p:cNvSpPr>
              <a:spLocks noChangeArrowheads="1"/>
            </p:cNvSpPr>
            <p:nvPr/>
          </p:nvSpPr>
          <p:spPr bwMode="auto">
            <a:xfrm rot="21543913" flipV="1">
              <a:off x="3247" y="2562"/>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66" name="Rectangle 17">
              <a:extLst>
                <a:ext uri="{FF2B5EF4-FFF2-40B4-BE49-F238E27FC236}">
                  <a16:creationId xmlns:a16="http://schemas.microsoft.com/office/drawing/2014/main" id="{E58D6226-8355-4157-8CE3-AFE7A0ACFC95}"/>
                </a:ext>
              </a:extLst>
            </p:cNvPr>
            <p:cNvSpPr>
              <a:spLocks noChangeArrowheads="1"/>
            </p:cNvSpPr>
            <p:nvPr/>
          </p:nvSpPr>
          <p:spPr bwMode="auto">
            <a:xfrm rot="134850" flipV="1">
              <a:off x="3219" y="2509"/>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67" name="Freeform 18">
              <a:extLst>
                <a:ext uri="{FF2B5EF4-FFF2-40B4-BE49-F238E27FC236}">
                  <a16:creationId xmlns:a16="http://schemas.microsoft.com/office/drawing/2014/main" id="{02FA7923-3F7B-46C3-AE26-262D11ADC010}"/>
                </a:ext>
              </a:extLst>
            </p:cNvPr>
            <p:cNvSpPr>
              <a:spLocks/>
            </p:cNvSpPr>
            <p:nvPr/>
          </p:nvSpPr>
          <p:spPr bwMode="auto">
            <a:xfrm rot="21081526" flipV="1">
              <a:off x="2971" y="2448"/>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68" name="Group 19">
              <a:extLst>
                <a:ext uri="{FF2B5EF4-FFF2-40B4-BE49-F238E27FC236}">
                  <a16:creationId xmlns:a16="http://schemas.microsoft.com/office/drawing/2014/main" id="{B9275C70-6D70-4D34-99D6-65FAC36A4DF3}"/>
                </a:ext>
              </a:extLst>
            </p:cNvPr>
            <p:cNvGrpSpPr>
              <a:grpSpLocks/>
            </p:cNvGrpSpPr>
            <p:nvPr/>
          </p:nvGrpSpPr>
          <p:grpSpPr bwMode="auto">
            <a:xfrm>
              <a:off x="2945" y="2584"/>
              <a:ext cx="557" cy="109"/>
              <a:chOff x="2096" y="2641"/>
              <a:chExt cx="557" cy="109"/>
            </a:xfrm>
          </p:grpSpPr>
          <p:grpSp>
            <p:nvGrpSpPr>
              <p:cNvPr id="9282" name="Group 20">
                <a:extLst>
                  <a:ext uri="{FF2B5EF4-FFF2-40B4-BE49-F238E27FC236}">
                    <a16:creationId xmlns:a16="http://schemas.microsoft.com/office/drawing/2014/main" id="{C1DA0BBD-5DCA-4085-9146-BC6B3E8FE0E1}"/>
                  </a:ext>
                </a:extLst>
              </p:cNvPr>
              <p:cNvGrpSpPr>
                <a:grpSpLocks/>
              </p:cNvGrpSpPr>
              <p:nvPr/>
            </p:nvGrpSpPr>
            <p:grpSpPr bwMode="auto">
              <a:xfrm flipV="1">
                <a:off x="2096" y="2659"/>
                <a:ext cx="557" cy="91"/>
                <a:chOff x="1681" y="799"/>
                <a:chExt cx="594" cy="91"/>
              </a:xfrm>
            </p:grpSpPr>
            <p:sp>
              <p:nvSpPr>
                <p:cNvPr id="9285" name="Freeform 21">
                  <a:extLst>
                    <a:ext uri="{FF2B5EF4-FFF2-40B4-BE49-F238E27FC236}">
                      <a16:creationId xmlns:a16="http://schemas.microsoft.com/office/drawing/2014/main" id="{05064505-E955-42AE-935C-CEB1FCCA5F0F}"/>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86" name="Group 22">
                  <a:extLst>
                    <a:ext uri="{FF2B5EF4-FFF2-40B4-BE49-F238E27FC236}">
                      <a16:creationId xmlns:a16="http://schemas.microsoft.com/office/drawing/2014/main" id="{A1301285-BE1D-450E-BF64-17BCD8844A49}"/>
                    </a:ext>
                  </a:extLst>
                </p:cNvPr>
                <p:cNvGrpSpPr>
                  <a:grpSpLocks/>
                </p:cNvGrpSpPr>
                <p:nvPr/>
              </p:nvGrpSpPr>
              <p:grpSpPr bwMode="auto">
                <a:xfrm>
                  <a:off x="1681" y="799"/>
                  <a:ext cx="282" cy="91"/>
                  <a:chOff x="1701" y="572"/>
                  <a:chExt cx="358" cy="132"/>
                </a:xfrm>
              </p:grpSpPr>
              <p:grpSp>
                <p:nvGrpSpPr>
                  <p:cNvPr id="9289" name="Group 23">
                    <a:extLst>
                      <a:ext uri="{FF2B5EF4-FFF2-40B4-BE49-F238E27FC236}">
                        <a16:creationId xmlns:a16="http://schemas.microsoft.com/office/drawing/2014/main" id="{CD55DB15-FF5E-4E88-A88E-CBF4C64BF717}"/>
                      </a:ext>
                    </a:extLst>
                  </p:cNvPr>
                  <p:cNvGrpSpPr>
                    <a:grpSpLocks/>
                  </p:cNvGrpSpPr>
                  <p:nvPr/>
                </p:nvGrpSpPr>
                <p:grpSpPr bwMode="auto">
                  <a:xfrm>
                    <a:off x="1701" y="572"/>
                    <a:ext cx="358" cy="132"/>
                    <a:chOff x="1676" y="663"/>
                    <a:chExt cx="358" cy="132"/>
                  </a:xfrm>
                </p:grpSpPr>
                <p:sp>
                  <p:nvSpPr>
                    <p:cNvPr id="9292" name="AutoShape 24">
                      <a:extLst>
                        <a:ext uri="{FF2B5EF4-FFF2-40B4-BE49-F238E27FC236}">
                          <a16:creationId xmlns:a16="http://schemas.microsoft.com/office/drawing/2014/main" id="{A755C961-B6AF-4984-B094-A2FAC08FB05D}"/>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93" name="Oval 25">
                      <a:extLst>
                        <a:ext uri="{FF2B5EF4-FFF2-40B4-BE49-F238E27FC236}">
                          <a16:creationId xmlns:a16="http://schemas.microsoft.com/office/drawing/2014/main" id="{5455B4FE-5260-4EE8-B352-431D97BB333C}"/>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94" name="Freeform 26">
                      <a:extLst>
                        <a:ext uri="{FF2B5EF4-FFF2-40B4-BE49-F238E27FC236}">
                          <a16:creationId xmlns:a16="http://schemas.microsoft.com/office/drawing/2014/main" id="{2628505F-B776-4543-BB42-04D4A505E436}"/>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5" name="Freeform 27">
                      <a:extLst>
                        <a:ext uri="{FF2B5EF4-FFF2-40B4-BE49-F238E27FC236}">
                          <a16:creationId xmlns:a16="http://schemas.microsoft.com/office/drawing/2014/main" id="{380E69E8-333E-4262-AF5F-8D0AA0609011}"/>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6" name="Oval 28">
                      <a:extLst>
                        <a:ext uri="{FF2B5EF4-FFF2-40B4-BE49-F238E27FC236}">
                          <a16:creationId xmlns:a16="http://schemas.microsoft.com/office/drawing/2014/main" id="{2B16EC86-8E9C-47B9-ABC2-F339F4E930E0}"/>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97" name="AutoShape 29">
                      <a:extLst>
                        <a:ext uri="{FF2B5EF4-FFF2-40B4-BE49-F238E27FC236}">
                          <a16:creationId xmlns:a16="http://schemas.microsoft.com/office/drawing/2014/main" id="{621CEA11-0F4D-4F83-B6B5-EC97C18EF1FB}"/>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290" name="AutoShape 30">
                    <a:extLst>
                      <a:ext uri="{FF2B5EF4-FFF2-40B4-BE49-F238E27FC236}">
                        <a16:creationId xmlns:a16="http://schemas.microsoft.com/office/drawing/2014/main" id="{3CEDA71C-2D34-42E2-8E0A-99820A096BFE}"/>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91" name="AutoShape 31">
                    <a:extLst>
                      <a:ext uri="{FF2B5EF4-FFF2-40B4-BE49-F238E27FC236}">
                        <a16:creationId xmlns:a16="http://schemas.microsoft.com/office/drawing/2014/main" id="{AEA1A931-8D1C-4D44-BEC0-34F7B01FDFB3}"/>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287" name="AutoShape 32">
                  <a:extLst>
                    <a:ext uri="{FF2B5EF4-FFF2-40B4-BE49-F238E27FC236}">
                      <a16:creationId xmlns:a16="http://schemas.microsoft.com/office/drawing/2014/main" id="{C60E0CEB-AB58-42CB-90E3-E95FF9987617}"/>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88" name="Line 33">
                  <a:extLst>
                    <a:ext uri="{FF2B5EF4-FFF2-40B4-BE49-F238E27FC236}">
                      <a16:creationId xmlns:a16="http://schemas.microsoft.com/office/drawing/2014/main" id="{F8C4A191-D730-4099-AC20-F23681255AC3}"/>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83" name="Oval 34">
                <a:extLst>
                  <a:ext uri="{FF2B5EF4-FFF2-40B4-BE49-F238E27FC236}">
                    <a16:creationId xmlns:a16="http://schemas.microsoft.com/office/drawing/2014/main" id="{DDF41540-B703-4CFA-B860-3C08352B9EDA}"/>
                  </a:ext>
                </a:extLst>
              </p:cNvPr>
              <p:cNvSpPr>
                <a:spLocks noChangeArrowheads="1"/>
              </p:cNvSpPr>
              <p:nvPr/>
            </p:nvSpPr>
            <p:spPr bwMode="auto">
              <a:xfrm>
                <a:off x="2240" y="2641"/>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84" name="Line 35">
                <a:extLst>
                  <a:ext uri="{FF2B5EF4-FFF2-40B4-BE49-F238E27FC236}">
                    <a16:creationId xmlns:a16="http://schemas.microsoft.com/office/drawing/2014/main" id="{54F3666B-1919-453D-BD9C-4A347386D3DF}"/>
                  </a:ext>
                </a:extLst>
              </p:cNvPr>
              <p:cNvSpPr>
                <a:spLocks noChangeShapeType="1"/>
              </p:cNvSpPr>
              <p:nvPr/>
            </p:nvSpPr>
            <p:spPr bwMode="auto">
              <a:xfrm>
                <a:off x="2200" y="2697"/>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9" name="Group 36">
              <a:extLst>
                <a:ext uri="{FF2B5EF4-FFF2-40B4-BE49-F238E27FC236}">
                  <a16:creationId xmlns:a16="http://schemas.microsoft.com/office/drawing/2014/main" id="{E1336382-D137-459C-B480-4CB3F8F84836}"/>
                </a:ext>
              </a:extLst>
            </p:cNvPr>
            <p:cNvGrpSpPr>
              <a:grpSpLocks/>
            </p:cNvGrpSpPr>
            <p:nvPr/>
          </p:nvGrpSpPr>
          <p:grpSpPr bwMode="auto">
            <a:xfrm>
              <a:off x="2840" y="2498"/>
              <a:ext cx="290" cy="46"/>
              <a:chOff x="2163" y="981"/>
              <a:chExt cx="290" cy="46"/>
            </a:xfrm>
          </p:grpSpPr>
          <p:sp>
            <p:nvSpPr>
              <p:cNvPr id="9280" name="AutoShape 37">
                <a:extLst>
                  <a:ext uri="{FF2B5EF4-FFF2-40B4-BE49-F238E27FC236}">
                    <a16:creationId xmlns:a16="http://schemas.microsoft.com/office/drawing/2014/main" id="{3892524A-B326-49F9-83D7-572EC1EB6CD1}"/>
                  </a:ext>
                </a:extLst>
              </p:cNvPr>
              <p:cNvSpPr>
                <a:spLocks noChangeArrowheads="1"/>
              </p:cNvSpPr>
              <p:nvPr/>
            </p:nvSpPr>
            <p:spPr bwMode="auto">
              <a:xfrm rot="5400000" flipH="1" flipV="1">
                <a:off x="2285" y="859"/>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81" name="Oval 38">
                <a:extLst>
                  <a:ext uri="{FF2B5EF4-FFF2-40B4-BE49-F238E27FC236}">
                    <a16:creationId xmlns:a16="http://schemas.microsoft.com/office/drawing/2014/main" id="{AD5C1AE1-DE3E-4D79-A8DC-870F4B91178D}"/>
                  </a:ext>
                </a:extLst>
              </p:cNvPr>
              <p:cNvSpPr>
                <a:spLocks noChangeArrowheads="1"/>
              </p:cNvSpPr>
              <p:nvPr/>
            </p:nvSpPr>
            <p:spPr bwMode="auto">
              <a:xfrm flipH="1" flipV="1">
                <a:off x="2164" y="981"/>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9270" name="Group 39">
              <a:extLst>
                <a:ext uri="{FF2B5EF4-FFF2-40B4-BE49-F238E27FC236}">
                  <a16:creationId xmlns:a16="http://schemas.microsoft.com/office/drawing/2014/main" id="{23D4D8A9-F899-44A6-BEF6-4B86A4169957}"/>
                </a:ext>
              </a:extLst>
            </p:cNvPr>
            <p:cNvGrpSpPr>
              <a:grpSpLocks/>
            </p:cNvGrpSpPr>
            <p:nvPr/>
          </p:nvGrpSpPr>
          <p:grpSpPr bwMode="auto">
            <a:xfrm>
              <a:off x="2978" y="2534"/>
              <a:ext cx="163" cy="132"/>
              <a:chOff x="1338" y="2860"/>
              <a:chExt cx="163" cy="132"/>
            </a:xfrm>
          </p:grpSpPr>
          <p:sp>
            <p:nvSpPr>
              <p:cNvPr id="9276" name="AutoShape 40">
                <a:extLst>
                  <a:ext uri="{FF2B5EF4-FFF2-40B4-BE49-F238E27FC236}">
                    <a16:creationId xmlns:a16="http://schemas.microsoft.com/office/drawing/2014/main" id="{F4D789AF-57B3-44D1-BFE4-435C451F8DD5}"/>
                  </a:ext>
                </a:extLst>
              </p:cNvPr>
              <p:cNvSpPr>
                <a:spLocks noChangeArrowheads="1"/>
              </p:cNvSpPr>
              <p:nvPr/>
            </p:nvSpPr>
            <p:spPr bwMode="auto">
              <a:xfrm rot="5400000" flipH="1">
                <a:off x="1420" y="2829"/>
                <a:ext cx="49" cy="112"/>
              </a:xfrm>
              <a:prstGeom prst="can">
                <a:avLst>
                  <a:gd name="adj" fmla="val 57143"/>
                </a:avLst>
              </a:prstGeom>
              <a:solidFill>
                <a:srgbClr val="FF7C80"/>
              </a:solidFill>
              <a:ln w="317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9277" name="Group 41">
                <a:extLst>
                  <a:ext uri="{FF2B5EF4-FFF2-40B4-BE49-F238E27FC236}">
                    <a16:creationId xmlns:a16="http://schemas.microsoft.com/office/drawing/2014/main" id="{F12DEBD6-51B0-4DDB-9CFE-1E45628AA487}"/>
                  </a:ext>
                </a:extLst>
              </p:cNvPr>
              <p:cNvGrpSpPr>
                <a:grpSpLocks/>
              </p:cNvGrpSpPr>
              <p:nvPr/>
            </p:nvGrpSpPr>
            <p:grpSpPr bwMode="auto">
              <a:xfrm rot="-309597">
                <a:off x="1338" y="2876"/>
                <a:ext cx="76" cy="116"/>
                <a:chOff x="2044" y="2644"/>
                <a:chExt cx="76" cy="116"/>
              </a:xfrm>
            </p:grpSpPr>
            <p:sp>
              <p:nvSpPr>
                <p:cNvPr id="9278" name="Freeform 42">
                  <a:extLst>
                    <a:ext uri="{FF2B5EF4-FFF2-40B4-BE49-F238E27FC236}">
                      <a16:creationId xmlns:a16="http://schemas.microsoft.com/office/drawing/2014/main" id="{92940BC1-C829-4977-AF5C-D8015A68A270}"/>
                    </a:ext>
                  </a:extLst>
                </p:cNvPr>
                <p:cNvSpPr>
                  <a:spLocks/>
                </p:cNvSpPr>
                <p:nvPr/>
              </p:nvSpPr>
              <p:spPr bwMode="auto">
                <a:xfrm rot="10525259" flipV="1">
                  <a:off x="2044" y="2684"/>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9" name="Freeform 43">
                  <a:extLst>
                    <a:ext uri="{FF2B5EF4-FFF2-40B4-BE49-F238E27FC236}">
                      <a16:creationId xmlns:a16="http://schemas.microsoft.com/office/drawing/2014/main" id="{246ED35B-2B5B-471A-A9E0-F738B5F496F4}"/>
                    </a:ext>
                  </a:extLst>
                </p:cNvPr>
                <p:cNvSpPr>
                  <a:spLocks/>
                </p:cNvSpPr>
                <p:nvPr/>
              </p:nvSpPr>
              <p:spPr bwMode="auto">
                <a:xfrm rot="15498959" flipV="1">
                  <a:off x="2052" y="2636"/>
                  <a:ext cx="60" cy="76"/>
                </a:xfrm>
                <a:custGeom>
                  <a:avLst/>
                  <a:gdLst>
                    <a:gd name="T0" fmla="*/ 0 w 158"/>
                    <a:gd name="T1" fmla="*/ 0 h 264"/>
                    <a:gd name="T2" fmla="*/ 0 w 158"/>
                    <a:gd name="T3" fmla="*/ 0 h 264"/>
                    <a:gd name="T4" fmla="*/ 0 w 158"/>
                    <a:gd name="T5" fmla="*/ 0 h 264"/>
                    <a:gd name="T6" fmla="*/ 0 w 158"/>
                    <a:gd name="T7" fmla="*/ 0 h 264"/>
                    <a:gd name="T8" fmla="*/ 0 w 158"/>
                    <a:gd name="T9" fmla="*/ 0 h 264"/>
                    <a:gd name="T10" fmla="*/ 0 w 158"/>
                    <a:gd name="T11" fmla="*/ 0 h 2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64">
                      <a:moveTo>
                        <a:pt x="15" y="167"/>
                      </a:moveTo>
                      <a:cubicBezTo>
                        <a:pt x="22" y="129"/>
                        <a:pt x="37" y="53"/>
                        <a:pt x="60" y="30"/>
                      </a:cubicBezTo>
                      <a:cubicBezTo>
                        <a:pt x="83" y="7"/>
                        <a:pt x="144" y="0"/>
                        <a:pt x="151" y="30"/>
                      </a:cubicBezTo>
                      <a:cubicBezTo>
                        <a:pt x="158" y="60"/>
                        <a:pt x="128" y="174"/>
                        <a:pt x="105" y="212"/>
                      </a:cubicBezTo>
                      <a:cubicBezTo>
                        <a:pt x="82" y="250"/>
                        <a:pt x="30" y="264"/>
                        <a:pt x="15" y="257"/>
                      </a:cubicBezTo>
                      <a:cubicBezTo>
                        <a:pt x="0" y="250"/>
                        <a:pt x="8" y="205"/>
                        <a:pt x="15" y="167"/>
                      </a:cubicBezTo>
                      <a:close/>
                    </a:path>
                  </a:pathLst>
                </a:cu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9271" name="AutoShape 44">
              <a:extLst>
                <a:ext uri="{FF2B5EF4-FFF2-40B4-BE49-F238E27FC236}">
                  <a16:creationId xmlns:a16="http://schemas.microsoft.com/office/drawing/2014/main" id="{8DAA0315-1D85-4061-A914-71314ABDF22F}"/>
                </a:ext>
              </a:extLst>
            </p:cNvPr>
            <p:cNvSpPr>
              <a:spLocks noChangeArrowheads="1"/>
            </p:cNvSpPr>
            <p:nvPr/>
          </p:nvSpPr>
          <p:spPr bwMode="auto">
            <a:xfrm rot="5400000">
              <a:off x="3162" y="2496"/>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72" name="Oval 45">
              <a:extLst>
                <a:ext uri="{FF2B5EF4-FFF2-40B4-BE49-F238E27FC236}">
                  <a16:creationId xmlns:a16="http://schemas.microsoft.com/office/drawing/2014/main" id="{5254CE6F-BEE3-4030-927A-E0065AC90E7C}"/>
                </a:ext>
              </a:extLst>
            </p:cNvPr>
            <p:cNvSpPr>
              <a:spLocks noChangeArrowheads="1"/>
            </p:cNvSpPr>
            <p:nvPr/>
          </p:nvSpPr>
          <p:spPr bwMode="auto">
            <a:xfrm>
              <a:off x="3062" y="2476"/>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73" name="Oval 46">
              <a:extLst>
                <a:ext uri="{FF2B5EF4-FFF2-40B4-BE49-F238E27FC236}">
                  <a16:creationId xmlns:a16="http://schemas.microsoft.com/office/drawing/2014/main" id="{24EE9F34-E847-41E5-B4AA-6F7F5D93A22A}"/>
                </a:ext>
              </a:extLst>
            </p:cNvPr>
            <p:cNvSpPr>
              <a:spLocks noChangeArrowheads="1"/>
            </p:cNvSpPr>
            <p:nvPr/>
          </p:nvSpPr>
          <p:spPr bwMode="auto">
            <a:xfrm flipV="1">
              <a:off x="3233" y="2498"/>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74" name="Arc 47">
              <a:extLst>
                <a:ext uri="{FF2B5EF4-FFF2-40B4-BE49-F238E27FC236}">
                  <a16:creationId xmlns:a16="http://schemas.microsoft.com/office/drawing/2014/main" id="{7E07AB58-391C-434D-883C-C42685711745}"/>
                </a:ext>
              </a:extLst>
            </p:cNvPr>
            <p:cNvSpPr>
              <a:spLocks/>
            </p:cNvSpPr>
            <p:nvPr/>
          </p:nvSpPr>
          <p:spPr bwMode="auto">
            <a:xfrm rot="5400000">
              <a:off x="2688" y="2226"/>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5" name="Arc 48">
              <a:extLst>
                <a:ext uri="{FF2B5EF4-FFF2-40B4-BE49-F238E27FC236}">
                  <a16:creationId xmlns:a16="http://schemas.microsoft.com/office/drawing/2014/main" id="{FC0EA567-5630-4941-A10A-2E5E2F871C54}"/>
                </a:ext>
              </a:extLst>
            </p:cNvPr>
            <p:cNvSpPr>
              <a:spLocks/>
            </p:cNvSpPr>
            <p:nvPr/>
          </p:nvSpPr>
          <p:spPr bwMode="auto">
            <a:xfrm rot="5400000">
              <a:off x="2734" y="2282"/>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7" name="Group 49">
            <a:extLst>
              <a:ext uri="{FF2B5EF4-FFF2-40B4-BE49-F238E27FC236}">
                <a16:creationId xmlns:a16="http://schemas.microsoft.com/office/drawing/2014/main" id="{85BA569C-3B1B-499A-86B5-23210BE4D366}"/>
              </a:ext>
            </a:extLst>
          </p:cNvPr>
          <p:cNvGrpSpPr>
            <a:grpSpLocks/>
          </p:cNvGrpSpPr>
          <p:nvPr/>
        </p:nvGrpSpPr>
        <p:grpSpPr bwMode="auto">
          <a:xfrm>
            <a:off x="3905250" y="679450"/>
            <a:ext cx="1746250" cy="388938"/>
            <a:chOff x="3866" y="2387"/>
            <a:chExt cx="1100" cy="245"/>
          </a:xfrm>
        </p:grpSpPr>
        <p:grpSp>
          <p:nvGrpSpPr>
            <p:cNvPr id="9228" name="Group 50">
              <a:extLst>
                <a:ext uri="{FF2B5EF4-FFF2-40B4-BE49-F238E27FC236}">
                  <a16:creationId xmlns:a16="http://schemas.microsoft.com/office/drawing/2014/main" id="{5B64EACA-8189-437C-991D-5952034A2F57}"/>
                </a:ext>
              </a:extLst>
            </p:cNvPr>
            <p:cNvGrpSpPr>
              <a:grpSpLocks/>
            </p:cNvGrpSpPr>
            <p:nvPr/>
          </p:nvGrpSpPr>
          <p:grpSpPr bwMode="auto">
            <a:xfrm>
              <a:off x="3866" y="2387"/>
              <a:ext cx="1100" cy="245"/>
              <a:chOff x="3866" y="2387"/>
              <a:chExt cx="1100" cy="245"/>
            </a:xfrm>
          </p:grpSpPr>
          <p:sp>
            <p:nvSpPr>
              <p:cNvPr id="9230" name="AutoShape 51">
                <a:extLst>
                  <a:ext uri="{FF2B5EF4-FFF2-40B4-BE49-F238E27FC236}">
                    <a16:creationId xmlns:a16="http://schemas.microsoft.com/office/drawing/2014/main" id="{73CD740F-4392-4617-B093-C80431E25CE6}"/>
                  </a:ext>
                </a:extLst>
              </p:cNvPr>
              <p:cNvSpPr>
                <a:spLocks noChangeArrowheads="1"/>
              </p:cNvSpPr>
              <p:nvPr/>
            </p:nvSpPr>
            <p:spPr bwMode="auto">
              <a:xfrm rot="5400000" flipH="1" flipV="1">
                <a:off x="4429" y="2377"/>
                <a:ext cx="46" cy="246"/>
              </a:xfrm>
              <a:prstGeom prst="can">
                <a:avLst>
                  <a:gd name="adj" fmla="val 13369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1" name="Oval 52">
                <a:extLst>
                  <a:ext uri="{FF2B5EF4-FFF2-40B4-BE49-F238E27FC236}">
                    <a16:creationId xmlns:a16="http://schemas.microsoft.com/office/drawing/2014/main" id="{4204884B-E726-4E5E-A5AE-91FA85817D21}"/>
                  </a:ext>
                </a:extLst>
              </p:cNvPr>
              <p:cNvSpPr>
                <a:spLocks noChangeArrowheads="1"/>
              </p:cNvSpPr>
              <p:nvPr/>
            </p:nvSpPr>
            <p:spPr bwMode="auto">
              <a:xfrm flipH="1" flipV="1">
                <a:off x="4329" y="247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2" name="Rectangle 53">
                <a:extLst>
                  <a:ext uri="{FF2B5EF4-FFF2-40B4-BE49-F238E27FC236}">
                    <a16:creationId xmlns:a16="http://schemas.microsoft.com/office/drawing/2014/main" id="{D26E4F53-3F3B-48C9-A458-6FC00AA767AB}"/>
                  </a:ext>
                </a:extLst>
              </p:cNvPr>
              <p:cNvSpPr>
                <a:spLocks noChangeArrowheads="1"/>
              </p:cNvSpPr>
              <p:nvPr/>
            </p:nvSpPr>
            <p:spPr bwMode="auto">
              <a:xfrm flipV="1">
                <a:off x="4553" y="2462"/>
                <a:ext cx="408" cy="45"/>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3" name="AutoShape 54">
                <a:extLst>
                  <a:ext uri="{FF2B5EF4-FFF2-40B4-BE49-F238E27FC236}">
                    <a16:creationId xmlns:a16="http://schemas.microsoft.com/office/drawing/2014/main" id="{86283FA3-9EC9-45AD-A5B3-DA57298BEEF4}"/>
                  </a:ext>
                </a:extLst>
              </p:cNvPr>
              <p:cNvSpPr>
                <a:spLocks noChangeArrowheads="1"/>
              </p:cNvSpPr>
              <p:nvPr/>
            </p:nvSpPr>
            <p:spPr bwMode="auto">
              <a:xfrm rot="5400000" flipH="1" flipV="1">
                <a:off x="4480" y="2332"/>
                <a:ext cx="45" cy="191"/>
              </a:xfrm>
              <a:prstGeom prst="can">
                <a:avLst>
                  <a:gd name="adj" fmla="val 106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4" name="Oval 55">
                <a:extLst>
                  <a:ext uri="{FF2B5EF4-FFF2-40B4-BE49-F238E27FC236}">
                    <a16:creationId xmlns:a16="http://schemas.microsoft.com/office/drawing/2014/main" id="{6E36DD7F-1660-4A7E-B0D5-7EF66D00DE5B}"/>
                  </a:ext>
                </a:extLst>
              </p:cNvPr>
              <p:cNvSpPr>
                <a:spLocks noChangeArrowheads="1"/>
              </p:cNvSpPr>
              <p:nvPr/>
            </p:nvSpPr>
            <p:spPr bwMode="auto">
              <a:xfrm flipH="1" flipV="1">
                <a:off x="4412" y="2408"/>
                <a:ext cx="45" cy="37"/>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5" name="AutoShape 56">
                <a:extLst>
                  <a:ext uri="{FF2B5EF4-FFF2-40B4-BE49-F238E27FC236}">
                    <a16:creationId xmlns:a16="http://schemas.microsoft.com/office/drawing/2014/main" id="{E5AA8674-719F-4C8F-8459-D838BBC6A067}"/>
                  </a:ext>
                </a:extLst>
              </p:cNvPr>
              <p:cNvSpPr>
                <a:spLocks noChangeArrowheads="1"/>
              </p:cNvSpPr>
              <p:nvPr/>
            </p:nvSpPr>
            <p:spPr bwMode="auto">
              <a:xfrm rot="5400000" flipH="1" flipV="1">
                <a:off x="4430" y="2307"/>
                <a:ext cx="46" cy="272"/>
              </a:xfrm>
              <a:prstGeom prst="can">
                <a:avLst>
                  <a:gd name="adj" fmla="val 147826"/>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6" name="Oval 57">
                <a:extLst>
                  <a:ext uri="{FF2B5EF4-FFF2-40B4-BE49-F238E27FC236}">
                    <a16:creationId xmlns:a16="http://schemas.microsoft.com/office/drawing/2014/main" id="{46A8E639-5D1D-4191-9554-05794C5F4139}"/>
                  </a:ext>
                </a:extLst>
              </p:cNvPr>
              <p:cNvSpPr>
                <a:spLocks noChangeArrowheads="1"/>
              </p:cNvSpPr>
              <p:nvPr/>
            </p:nvSpPr>
            <p:spPr bwMode="auto">
              <a:xfrm flipH="1" flipV="1">
                <a:off x="4317" y="2420"/>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7" name="Rectangle 58">
                <a:extLst>
                  <a:ext uri="{FF2B5EF4-FFF2-40B4-BE49-F238E27FC236}">
                    <a16:creationId xmlns:a16="http://schemas.microsoft.com/office/drawing/2014/main" id="{18880D92-D55B-4403-9633-0CE8C07697EE}"/>
                  </a:ext>
                </a:extLst>
              </p:cNvPr>
              <p:cNvSpPr>
                <a:spLocks noChangeArrowheads="1"/>
              </p:cNvSpPr>
              <p:nvPr/>
            </p:nvSpPr>
            <p:spPr bwMode="auto">
              <a:xfrm rot="21543913" flipV="1">
                <a:off x="4697" y="2501"/>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8" name="Rectangle 59">
                <a:extLst>
                  <a:ext uri="{FF2B5EF4-FFF2-40B4-BE49-F238E27FC236}">
                    <a16:creationId xmlns:a16="http://schemas.microsoft.com/office/drawing/2014/main" id="{FB75D9AF-1305-4DA1-906C-CA250690383E}"/>
                  </a:ext>
                </a:extLst>
              </p:cNvPr>
              <p:cNvSpPr>
                <a:spLocks noChangeArrowheads="1"/>
              </p:cNvSpPr>
              <p:nvPr/>
            </p:nvSpPr>
            <p:spPr bwMode="auto">
              <a:xfrm rot="134850" flipV="1">
                <a:off x="4669" y="2448"/>
                <a:ext cx="227" cy="73"/>
              </a:xfrm>
              <a:prstGeom prst="re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39" name="Freeform 60">
                <a:extLst>
                  <a:ext uri="{FF2B5EF4-FFF2-40B4-BE49-F238E27FC236}">
                    <a16:creationId xmlns:a16="http://schemas.microsoft.com/office/drawing/2014/main" id="{25B1F497-6F89-4C0D-B9F3-2EB0C3F0289A}"/>
                  </a:ext>
                </a:extLst>
              </p:cNvPr>
              <p:cNvSpPr>
                <a:spLocks/>
              </p:cNvSpPr>
              <p:nvPr/>
            </p:nvSpPr>
            <p:spPr bwMode="auto">
              <a:xfrm rot="21081526" flipV="1">
                <a:off x="4421" y="2387"/>
                <a:ext cx="545" cy="106"/>
              </a:xfrm>
              <a:custGeom>
                <a:avLst/>
                <a:gdLst>
                  <a:gd name="T0" fmla="*/ 0 w 635"/>
                  <a:gd name="T1" fmla="*/ 4 h 121"/>
                  <a:gd name="T2" fmla="*/ 4 w 635"/>
                  <a:gd name="T3" fmla="*/ 4 h 121"/>
                  <a:gd name="T4" fmla="*/ 7 w 635"/>
                  <a:gd name="T5" fmla="*/ 4 h 121"/>
                  <a:gd name="T6" fmla="*/ 11 w 635"/>
                  <a:gd name="T7" fmla="*/ 4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35" h="121">
                    <a:moveTo>
                      <a:pt x="0" y="106"/>
                    </a:moveTo>
                    <a:cubicBezTo>
                      <a:pt x="83" y="113"/>
                      <a:pt x="167" y="121"/>
                      <a:pt x="227" y="106"/>
                    </a:cubicBezTo>
                    <a:cubicBezTo>
                      <a:pt x="287" y="91"/>
                      <a:pt x="295" y="30"/>
                      <a:pt x="363" y="15"/>
                    </a:cubicBezTo>
                    <a:cubicBezTo>
                      <a:pt x="431" y="0"/>
                      <a:pt x="533" y="7"/>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40" name="Group 61">
                <a:extLst>
                  <a:ext uri="{FF2B5EF4-FFF2-40B4-BE49-F238E27FC236}">
                    <a16:creationId xmlns:a16="http://schemas.microsoft.com/office/drawing/2014/main" id="{E14494D2-07D9-4797-827D-97235C81662E}"/>
                  </a:ext>
                </a:extLst>
              </p:cNvPr>
              <p:cNvGrpSpPr>
                <a:grpSpLocks/>
              </p:cNvGrpSpPr>
              <p:nvPr/>
            </p:nvGrpSpPr>
            <p:grpSpPr bwMode="auto">
              <a:xfrm flipV="1">
                <a:off x="4395" y="2541"/>
                <a:ext cx="557" cy="91"/>
                <a:chOff x="1681" y="799"/>
                <a:chExt cx="594" cy="91"/>
              </a:xfrm>
            </p:grpSpPr>
            <p:sp>
              <p:nvSpPr>
                <p:cNvPr id="9249" name="Freeform 62">
                  <a:extLst>
                    <a:ext uri="{FF2B5EF4-FFF2-40B4-BE49-F238E27FC236}">
                      <a16:creationId xmlns:a16="http://schemas.microsoft.com/office/drawing/2014/main" id="{36EAC4C3-2D23-4ACF-9748-818F7E6CCFFE}"/>
                    </a:ext>
                  </a:extLst>
                </p:cNvPr>
                <p:cNvSpPr>
                  <a:spLocks/>
                </p:cNvSpPr>
                <p:nvPr/>
              </p:nvSpPr>
              <p:spPr bwMode="auto">
                <a:xfrm flipV="1">
                  <a:off x="1776" y="814"/>
                  <a:ext cx="499" cy="55"/>
                </a:xfrm>
                <a:custGeom>
                  <a:avLst/>
                  <a:gdLst>
                    <a:gd name="T0" fmla="*/ 0 w 635"/>
                    <a:gd name="T1" fmla="*/ 0 h 121"/>
                    <a:gd name="T2" fmla="*/ 2 w 635"/>
                    <a:gd name="T3" fmla="*/ 0 h 121"/>
                    <a:gd name="T4" fmla="*/ 2 w 635"/>
                    <a:gd name="T5" fmla="*/ 0 h 121"/>
                    <a:gd name="T6" fmla="*/ 2 w 635"/>
                    <a:gd name="T7" fmla="*/ 0 h 121"/>
                    <a:gd name="T8" fmla="*/ 2 w 635"/>
                    <a:gd name="T9" fmla="*/ 0 h 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5" h="121">
                      <a:moveTo>
                        <a:pt x="0" y="106"/>
                      </a:moveTo>
                      <a:cubicBezTo>
                        <a:pt x="68" y="113"/>
                        <a:pt x="136" y="121"/>
                        <a:pt x="181" y="106"/>
                      </a:cubicBezTo>
                      <a:cubicBezTo>
                        <a:pt x="226" y="91"/>
                        <a:pt x="234" y="30"/>
                        <a:pt x="272" y="15"/>
                      </a:cubicBezTo>
                      <a:cubicBezTo>
                        <a:pt x="310" y="0"/>
                        <a:pt x="348" y="15"/>
                        <a:pt x="408" y="15"/>
                      </a:cubicBezTo>
                      <a:cubicBezTo>
                        <a:pt x="468" y="15"/>
                        <a:pt x="551" y="15"/>
                        <a:pt x="635" y="15"/>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50" name="Group 63">
                  <a:extLst>
                    <a:ext uri="{FF2B5EF4-FFF2-40B4-BE49-F238E27FC236}">
                      <a16:creationId xmlns:a16="http://schemas.microsoft.com/office/drawing/2014/main" id="{84F14A45-6736-459C-B664-50F8C630807A}"/>
                    </a:ext>
                  </a:extLst>
                </p:cNvPr>
                <p:cNvGrpSpPr>
                  <a:grpSpLocks/>
                </p:cNvGrpSpPr>
                <p:nvPr/>
              </p:nvGrpSpPr>
              <p:grpSpPr bwMode="auto">
                <a:xfrm>
                  <a:off x="1681" y="799"/>
                  <a:ext cx="282" cy="91"/>
                  <a:chOff x="1701" y="572"/>
                  <a:chExt cx="358" cy="132"/>
                </a:xfrm>
              </p:grpSpPr>
              <p:grpSp>
                <p:nvGrpSpPr>
                  <p:cNvPr id="9253" name="Group 64">
                    <a:extLst>
                      <a:ext uri="{FF2B5EF4-FFF2-40B4-BE49-F238E27FC236}">
                        <a16:creationId xmlns:a16="http://schemas.microsoft.com/office/drawing/2014/main" id="{FCFF461F-C988-4637-B7BB-40FDD5103F10}"/>
                      </a:ext>
                    </a:extLst>
                  </p:cNvPr>
                  <p:cNvGrpSpPr>
                    <a:grpSpLocks/>
                  </p:cNvGrpSpPr>
                  <p:nvPr/>
                </p:nvGrpSpPr>
                <p:grpSpPr bwMode="auto">
                  <a:xfrm>
                    <a:off x="1701" y="572"/>
                    <a:ext cx="358" cy="132"/>
                    <a:chOff x="1676" y="663"/>
                    <a:chExt cx="358" cy="132"/>
                  </a:xfrm>
                </p:grpSpPr>
                <p:sp>
                  <p:nvSpPr>
                    <p:cNvPr id="9256" name="AutoShape 65">
                      <a:extLst>
                        <a:ext uri="{FF2B5EF4-FFF2-40B4-BE49-F238E27FC236}">
                          <a16:creationId xmlns:a16="http://schemas.microsoft.com/office/drawing/2014/main" id="{088C29EA-88A8-4CFE-9BAC-805DE8536EF3}"/>
                        </a:ext>
                      </a:extLst>
                    </p:cNvPr>
                    <p:cNvSpPr>
                      <a:spLocks noChangeArrowheads="1"/>
                    </p:cNvSpPr>
                    <p:nvPr/>
                  </p:nvSpPr>
                  <p:spPr bwMode="auto">
                    <a:xfrm rot="-467073">
                      <a:off x="1751" y="679"/>
                      <a:ext cx="136" cy="60"/>
                    </a:xfrm>
                    <a:prstGeom prst="flowChartTerminator">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57" name="Oval 66">
                      <a:extLst>
                        <a:ext uri="{FF2B5EF4-FFF2-40B4-BE49-F238E27FC236}">
                          <a16:creationId xmlns:a16="http://schemas.microsoft.com/office/drawing/2014/main" id="{6647E824-A586-48CA-9FC9-757D3125D2D5}"/>
                        </a:ext>
                      </a:extLst>
                    </p:cNvPr>
                    <p:cNvSpPr>
                      <a:spLocks noChangeArrowheads="1"/>
                    </p:cNvSpPr>
                    <p:nvPr/>
                  </p:nvSpPr>
                  <p:spPr bwMode="auto">
                    <a:xfrm rot="-1493914">
                      <a:off x="1701" y="709"/>
                      <a:ext cx="73" cy="46"/>
                    </a:xfrm>
                    <a:prstGeom prst="ellipse">
                      <a:avLst/>
                    </a:prstGeom>
                    <a:solidFill>
                      <a:srgbClr val="FF7C80"/>
                    </a:solidFill>
                    <a:ln w="9525">
                      <a:solidFill>
                        <a:srgbClr val="FF7C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58" name="Freeform 67">
                      <a:extLst>
                        <a:ext uri="{FF2B5EF4-FFF2-40B4-BE49-F238E27FC236}">
                          <a16:creationId xmlns:a16="http://schemas.microsoft.com/office/drawing/2014/main" id="{5BC28CD2-67D5-4AB7-8935-CD51C39D514C}"/>
                        </a:ext>
                      </a:extLst>
                    </p:cNvPr>
                    <p:cNvSpPr>
                      <a:spLocks/>
                    </p:cNvSpPr>
                    <p:nvPr/>
                  </p:nvSpPr>
                  <p:spPr bwMode="auto">
                    <a:xfrm rot="21082863" flipV="1">
                      <a:off x="1761" y="663"/>
                      <a:ext cx="273" cy="95"/>
                    </a:xfrm>
                    <a:custGeom>
                      <a:avLst/>
                      <a:gdLst>
                        <a:gd name="T0" fmla="*/ 0 w 318"/>
                        <a:gd name="T1" fmla="*/ 5 h 106"/>
                        <a:gd name="T2" fmla="*/ 3 w 318"/>
                        <a:gd name="T3" fmla="*/ 5 h 106"/>
                        <a:gd name="T4" fmla="*/ 6 w 318"/>
                        <a:gd name="T5" fmla="*/ 0 h 106"/>
                        <a:gd name="T6" fmla="*/ 0 60000 65536"/>
                        <a:gd name="T7" fmla="*/ 0 60000 65536"/>
                        <a:gd name="T8" fmla="*/ 0 60000 65536"/>
                      </a:gdLst>
                      <a:ahLst/>
                      <a:cxnLst>
                        <a:cxn ang="T6">
                          <a:pos x="T0" y="T1"/>
                        </a:cxn>
                        <a:cxn ang="T7">
                          <a:pos x="T2" y="T3"/>
                        </a:cxn>
                        <a:cxn ang="T8">
                          <a:pos x="T4" y="T5"/>
                        </a:cxn>
                      </a:cxnLst>
                      <a:rect l="0" t="0" r="r" b="b"/>
                      <a:pathLst>
                        <a:path w="318" h="106">
                          <a:moveTo>
                            <a:pt x="0" y="91"/>
                          </a:moveTo>
                          <a:cubicBezTo>
                            <a:pt x="64" y="98"/>
                            <a:pt x="129" y="106"/>
                            <a:pt x="182" y="91"/>
                          </a:cubicBezTo>
                          <a:cubicBezTo>
                            <a:pt x="235" y="76"/>
                            <a:pt x="276" y="38"/>
                            <a:pt x="318" y="0"/>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 name="Freeform 68">
                      <a:extLst>
                        <a:ext uri="{FF2B5EF4-FFF2-40B4-BE49-F238E27FC236}">
                          <a16:creationId xmlns:a16="http://schemas.microsoft.com/office/drawing/2014/main" id="{760DEB70-2164-413A-BF4E-C295188C91BC}"/>
                        </a:ext>
                      </a:extLst>
                    </p:cNvPr>
                    <p:cNvSpPr>
                      <a:spLocks/>
                    </p:cNvSpPr>
                    <p:nvPr/>
                  </p:nvSpPr>
                  <p:spPr bwMode="auto">
                    <a:xfrm rot="-1287468">
                      <a:off x="1684" y="679"/>
                      <a:ext cx="235" cy="116"/>
                    </a:xfrm>
                    <a:custGeom>
                      <a:avLst/>
                      <a:gdLst>
                        <a:gd name="T0" fmla="*/ 99 w 235"/>
                        <a:gd name="T1" fmla="*/ 733 h 97"/>
                        <a:gd name="T2" fmla="*/ 8 w 235"/>
                        <a:gd name="T3" fmla="*/ 733 h 97"/>
                        <a:gd name="T4" fmla="*/ 53 w 235"/>
                        <a:gd name="T5" fmla="*/ 5410 h 97"/>
                        <a:gd name="T6" fmla="*/ 144 w 235"/>
                        <a:gd name="T7" fmla="*/ 5410 h 97"/>
                        <a:gd name="T8" fmla="*/ 235 w 235"/>
                        <a:gd name="T9" fmla="*/ 10226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 h="97">
                          <a:moveTo>
                            <a:pt x="99" y="7"/>
                          </a:moveTo>
                          <a:cubicBezTo>
                            <a:pt x="57" y="3"/>
                            <a:pt x="16" y="0"/>
                            <a:pt x="8" y="7"/>
                          </a:cubicBezTo>
                          <a:cubicBezTo>
                            <a:pt x="0" y="14"/>
                            <a:pt x="30" y="45"/>
                            <a:pt x="53" y="52"/>
                          </a:cubicBezTo>
                          <a:cubicBezTo>
                            <a:pt x="76" y="59"/>
                            <a:pt x="114" y="45"/>
                            <a:pt x="144" y="52"/>
                          </a:cubicBezTo>
                          <a:cubicBezTo>
                            <a:pt x="174" y="59"/>
                            <a:pt x="212" y="90"/>
                            <a:pt x="235" y="97"/>
                          </a:cubicBezTo>
                        </a:path>
                      </a:pathLst>
                    </a:custGeom>
                    <a:noFill/>
                    <a:ln w="28575" cmpd="sng">
                      <a:solidFill>
                        <a:srgbClr val="FF7C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 name="Oval 69">
                      <a:extLst>
                        <a:ext uri="{FF2B5EF4-FFF2-40B4-BE49-F238E27FC236}">
                          <a16:creationId xmlns:a16="http://schemas.microsoft.com/office/drawing/2014/main" id="{973D682A-29C0-48A7-8922-6E79AB12BF82}"/>
                        </a:ext>
                      </a:extLst>
                    </p:cNvPr>
                    <p:cNvSpPr>
                      <a:spLocks noChangeArrowheads="1"/>
                    </p:cNvSpPr>
                    <p:nvPr/>
                  </p:nvSpPr>
                  <p:spPr bwMode="auto">
                    <a:xfrm>
                      <a:off x="1676" y="704"/>
                      <a:ext cx="80" cy="45"/>
                    </a:xfrm>
                    <a:prstGeom prst="ellipse">
                      <a:avLst/>
                    </a:prstGeom>
                    <a:solidFill>
                      <a:srgbClr val="FFCCCC"/>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61" name="AutoShape 70">
                      <a:extLst>
                        <a:ext uri="{FF2B5EF4-FFF2-40B4-BE49-F238E27FC236}">
                          <a16:creationId xmlns:a16="http://schemas.microsoft.com/office/drawing/2014/main" id="{923C0061-85FB-4649-AC02-BA6A7673F62A}"/>
                        </a:ext>
                      </a:extLst>
                    </p:cNvPr>
                    <p:cNvSpPr>
                      <a:spLocks noChangeArrowheads="1"/>
                    </p:cNvSpPr>
                    <p:nvPr/>
                  </p:nvSpPr>
                  <p:spPr bwMode="auto">
                    <a:xfrm rot="664131">
                      <a:off x="1867" y="694"/>
                      <a:ext cx="136" cy="60"/>
                    </a:xfrm>
                    <a:prstGeom prst="flowChartTerminator">
                      <a:avLst/>
                    </a:prstGeom>
                    <a:solidFill>
                      <a:srgbClr val="FF7C80"/>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254" name="AutoShape 71">
                    <a:extLst>
                      <a:ext uri="{FF2B5EF4-FFF2-40B4-BE49-F238E27FC236}">
                        <a16:creationId xmlns:a16="http://schemas.microsoft.com/office/drawing/2014/main" id="{8F269F98-2664-4FDD-853B-14B592045605}"/>
                      </a:ext>
                    </a:extLst>
                  </p:cNvPr>
                  <p:cNvSpPr>
                    <a:spLocks noChangeArrowheads="1"/>
                  </p:cNvSpPr>
                  <p:nvPr/>
                </p:nvSpPr>
                <p:spPr bwMode="auto">
                  <a:xfrm rot="4912162">
                    <a:off x="1905" y="561"/>
                    <a:ext cx="45" cy="91"/>
                  </a:xfrm>
                  <a:prstGeom prst="can">
                    <a:avLst>
                      <a:gd name="adj" fmla="val 50556"/>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55" name="AutoShape 72">
                    <a:extLst>
                      <a:ext uri="{FF2B5EF4-FFF2-40B4-BE49-F238E27FC236}">
                        <a16:creationId xmlns:a16="http://schemas.microsoft.com/office/drawing/2014/main" id="{82DF2539-7E88-413F-890D-BCD498AD8D70}"/>
                      </a:ext>
                    </a:extLst>
                  </p:cNvPr>
                  <p:cNvSpPr>
                    <a:spLocks noChangeArrowheads="1"/>
                  </p:cNvSpPr>
                  <p:nvPr/>
                </p:nvSpPr>
                <p:spPr bwMode="auto">
                  <a:xfrm rot="5400000">
                    <a:off x="1767" y="620"/>
                    <a:ext cx="45" cy="53"/>
                  </a:xfrm>
                  <a:prstGeom prst="can">
                    <a:avLst>
                      <a:gd name="adj" fmla="val 29444"/>
                    </a:avLst>
                  </a:prstGeom>
                  <a:solidFill>
                    <a:srgbClr val="FF7C80"/>
                  </a:solidFill>
                  <a:ln>
                    <a:noFill/>
                  </a:ln>
                  <a:effectLst/>
                  <a:extLs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251" name="AutoShape 73">
                  <a:extLst>
                    <a:ext uri="{FF2B5EF4-FFF2-40B4-BE49-F238E27FC236}">
                      <a16:creationId xmlns:a16="http://schemas.microsoft.com/office/drawing/2014/main" id="{401DEA19-A085-48EB-8145-74E5C232A5E2}"/>
                    </a:ext>
                  </a:extLst>
                </p:cNvPr>
                <p:cNvSpPr>
                  <a:spLocks noChangeArrowheads="1"/>
                </p:cNvSpPr>
                <p:nvPr/>
              </p:nvSpPr>
              <p:spPr bwMode="auto">
                <a:xfrm rot="214411">
                  <a:off x="1897" y="829"/>
                  <a:ext cx="91" cy="46"/>
                </a:xfrm>
                <a:prstGeom prst="flowChartExtrac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52" name="Line 74">
                  <a:extLst>
                    <a:ext uri="{FF2B5EF4-FFF2-40B4-BE49-F238E27FC236}">
                      <a16:creationId xmlns:a16="http://schemas.microsoft.com/office/drawing/2014/main" id="{7C1A7136-6EBA-43C7-922D-D0D78218AEFD}"/>
                    </a:ext>
                  </a:extLst>
                </p:cNvPr>
                <p:cNvSpPr>
                  <a:spLocks noChangeShapeType="1"/>
                </p:cNvSpPr>
                <p:nvPr/>
              </p:nvSpPr>
              <p:spPr bwMode="auto">
                <a:xfrm>
                  <a:off x="1927" y="870"/>
                  <a:ext cx="137" cy="0"/>
                </a:xfrm>
                <a:prstGeom prst="line">
                  <a:avLst/>
                </a:prstGeom>
                <a:noFill/>
                <a:ln w="9525">
                  <a:solidFill>
                    <a:srgbClr val="FF7C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41" name="Oval 75">
                <a:extLst>
                  <a:ext uri="{FF2B5EF4-FFF2-40B4-BE49-F238E27FC236}">
                    <a16:creationId xmlns:a16="http://schemas.microsoft.com/office/drawing/2014/main" id="{A11EFE31-8495-46A0-AB7A-2AFC7DB5D161}"/>
                  </a:ext>
                </a:extLst>
              </p:cNvPr>
              <p:cNvSpPr>
                <a:spLocks noChangeArrowheads="1"/>
              </p:cNvSpPr>
              <p:nvPr/>
            </p:nvSpPr>
            <p:spPr bwMode="auto">
              <a:xfrm>
                <a:off x="4539" y="2523"/>
                <a:ext cx="136" cy="9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42" name="Line 76">
                <a:extLst>
                  <a:ext uri="{FF2B5EF4-FFF2-40B4-BE49-F238E27FC236}">
                    <a16:creationId xmlns:a16="http://schemas.microsoft.com/office/drawing/2014/main" id="{AAC960BF-5049-4A2E-843E-455E4411A0D2}"/>
                  </a:ext>
                </a:extLst>
              </p:cNvPr>
              <p:cNvSpPr>
                <a:spLocks noChangeShapeType="1"/>
              </p:cNvSpPr>
              <p:nvPr/>
            </p:nvSpPr>
            <p:spPr bwMode="auto">
              <a:xfrm>
                <a:off x="4499" y="2579"/>
                <a:ext cx="0" cy="45"/>
              </a:xfrm>
              <a:prstGeom prst="line">
                <a:avLst/>
              </a:prstGeom>
              <a:noFill/>
              <a:ln w="19050">
                <a:solidFill>
                  <a:srgbClr val="FF4F5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 name="AutoShape 77">
                <a:extLst>
                  <a:ext uri="{FF2B5EF4-FFF2-40B4-BE49-F238E27FC236}">
                    <a16:creationId xmlns:a16="http://schemas.microsoft.com/office/drawing/2014/main" id="{721058D3-FA31-4611-98A1-572DC94B7A06}"/>
                  </a:ext>
                </a:extLst>
              </p:cNvPr>
              <p:cNvSpPr>
                <a:spLocks noChangeArrowheads="1"/>
              </p:cNvSpPr>
              <p:nvPr/>
            </p:nvSpPr>
            <p:spPr bwMode="auto">
              <a:xfrm rot="5400000" flipH="1" flipV="1">
                <a:off x="4412" y="2315"/>
                <a:ext cx="45" cy="290"/>
              </a:xfrm>
              <a:prstGeom prst="can">
                <a:avLst>
                  <a:gd name="adj" fmla="val 161111"/>
                </a:avLst>
              </a:prstGeom>
              <a:solidFill>
                <a:srgbClr val="FF7C80"/>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44" name="Oval 78">
                <a:extLst>
                  <a:ext uri="{FF2B5EF4-FFF2-40B4-BE49-F238E27FC236}">
                    <a16:creationId xmlns:a16="http://schemas.microsoft.com/office/drawing/2014/main" id="{18F02844-4ED1-4986-8B16-F0F227D6517D}"/>
                  </a:ext>
                </a:extLst>
              </p:cNvPr>
              <p:cNvSpPr>
                <a:spLocks noChangeArrowheads="1"/>
              </p:cNvSpPr>
              <p:nvPr/>
            </p:nvSpPr>
            <p:spPr bwMode="auto">
              <a:xfrm flipH="1" flipV="1">
                <a:off x="4291" y="2437"/>
                <a:ext cx="73" cy="46"/>
              </a:xfrm>
              <a:prstGeom prst="ellipse">
                <a:avLst/>
              </a:prstGeom>
              <a:solidFill>
                <a:srgbClr val="FFCCCC"/>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45" name="AutoShape 79">
                <a:extLst>
                  <a:ext uri="{FF2B5EF4-FFF2-40B4-BE49-F238E27FC236}">
                    <a16:creationId xmlns:a16="http://schemas.microsoft.com/office/drawing/2014/main" id="{80E74BF6-C697-427F-9FED-3A2461F9BC2E}"/>
                  </a:ext>
                </a:extLst>
              </p:cNvPr>
              <p:cNvSpPr>
                <a:spLocks noChangeArrowheads="1"/>
              </p:cNvSpPr>
              <p:nvPr/>
            </p:nvSpPr>
            <p:spPr bwMode="auto">
              <a:xfrm rot="5400000">
                <a:off x="4612" y="2425"/>
                <a:ext cx="81" cy="181"/>
              </a:xfrm>
              <a:prstGeom prst="flowChartManualInput">
                <a:avLst/>
              </a:prstGeom>
              <a:solidFill>
                <a:srgbClr val="FF7C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46" name="Oval 80">
                <a:extLst>
                  <a:ext uri="{FF2B5EF4-FFF2-40B4-BE49-F238E27FC236}">
                    <a16:creationId xmlns:a16="http://schemas.microsoft.com/office/drawing/2014/main" id="{9BC370A1-82FD-4BBC-9C07-289B3D4EFA25}"/>
                  </a:ext>
                </a:extLst>
              </p:cNvPr>
              <p:cNvSpPr>
                <a:spLocks noChangeArrowheads="1"/>
              </p:cNvSpPr>
              <p:nvPr/>
            </p:nvSpPr>
            <p:spPr bwMode="auto">
              <a:xfrm>
                <a:off x="4512" y="2415"/>
                <a:ext cx="181" cy="101"/>
              </a:xfrm>
              <a:prstGeom prst="ellipse">
                <a:avLst/>
              </a:prstGeom>
              <a:solidFill>
                <a:srgbClr val="FF7C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47" name="Arc 81">
                <a:extLst>
                  <a:ext uri="{FF2B5EF4-FFF2-40B4-BE49-F238E27FC236}">
                    <a16:creationId xmlns:a16="http://schemas.microsoft.com/office/drawing/2014/main" id="{357F60F8-179B-4191-8C4B-70C4E345EF4A}"/>
                  </a:ext>
                </a:extLst>
              </p:cNvPr>
              <p:cNvSpPr>
                <a:spLocks/>
              </p:cNvSpPr>
              <p:nvPr/>
            </p:nvSpPr>
            <p:spPr bwMode="auto">
              <a:xfrm rot="5400000">
                <a:off x="4138" y="2165"/>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8" name="Arc 82">
                <a:extLst>
                  <a:ext uri="{FF2B5EF4-FFF2-40B4-BE49-F238E27FC236}">
                    <a16:creationId xmlns:a16="http://schemas.microsoft.com/office/drawing/2014/main" id="{CDB49FF2-FDFA-4041-91D3-DCF346122112}"/>
                  </a:ext>
                </a:extLst>
              </p:cNvPr>
              <p:cNvSpPr>
                <a:spLocks/>
              </p:cNvSpPr>
              <p:nvPr/>
            </p:nvSpPr>
            <p:spPr bwMode="auto">
              <a:xfrm rot="5400000">
                <a:off x="4154" y="2211"/>
                <a:ext cx="31" cy="576"/>
              </a:xfrm>
              <a:custGeom>
                <a:avLst/>
                <a:gdLst>
                  <a:gd name="T0" fmla="*/ 0 w 1155"/>
                  <a:gd name="T1" fmla="*/ 0 h 21600"/>
                  <a:gd name="T2" fmla="*/ 0 w 1155"/>
                  <a:gd name="T3" fmla="*/ 0 h 21600"/>
                  <a:gd name="T4" fmla="*/ 0 w 1155"/>
                  <a:gd name="T5" fmla="*/ 0 h 21600"/>
                  <a:gd name="T6" fmla="*/ 0 60000 65536"/>
                  <a:gd name="T7" fmla="*/ 0 60000 65536"/>
                  <a:gd name="T8" fmla="*/ 0 60000 65536"/>
                </a:gdLst>
                <a:ahLst/>
                <a:cxnLst>
                  <a:cxn ang="T6">
                    <a:pos x="T0" y="T1"/>
                  </a:cxn>
                  <a:cxn ang="T7">
                    <a:pos x="T2" y="T3"/>
                  </a:cxn>
                  <a:cxn ang="T8">
                    <a:pos x="T4" y="T5"/>
                  </a:cxn>
                </a:cxnLst>
                <a:rect l="0" t="0" r="r" b="b"/>
                <a:pathLst>
                  <a:path w="1155" h="21600" fill="none" extrusionOk="0">
                    <a:moveTo>
                      <a:pt x="-1" y="0"/>
                    </a:moveTo>
                    <a:cubicBezTo>
                      <a:pt x="385" y="0"/>
                      <a:pt x="770" y="10"/>
                      <a:pt x="1155" y="30"/>
                    </a:cubicBezTo>
                  </a:path>
                  <a:path w="1155" h="21600" stroke="0" extrusionOk="0">
                    <a:moveTo>
                      <a:pt x="-1" y="0"/>
                    </a:moveTo>
                    <a:cubicBezTo>
                      <a:pt x="385" y="0"/>
                      <a:pt x="770" y="10"/>
                      <a:pt x="1155" y="30"/>
                    </a:cubicBezTo>
                    <a:lnTo>
                      <a:pt x="0" y="21600"/>
                    </a:lnTo>
                    <a:lnTo>
                      <a:pt x="-1" y="0"/>
                    </a:lnTo>
                    <a:close/>
                  </a:path>
                </a:pathLst>
              </a:custGeom>
              <a:noFill/>
              <a:ln w="9525">
                <a:solidFill>
                  <a:srgbClr val="FF4F5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229" name="Oval 83">
              <a:extLst>
                <a:ext uri="{FF2B5EF4-FFF2-40B4-BE49-F238E27FC236}">
                  <a16:creationId xmlns:a16="http://schemas.microsoft.com/office/drawing/2014/main" id="{EDC4B57C-93AA-4690-B98B-19D60B283472}"/>
                </a:ext>
              </a:extLst>
            </p:cNvPr>
            <p:cNvSpPr>
              <a:spLocks noChangeArrowheads="1"/>
            </p:cNvSpPr>
            <p:nvPr/>
          </p:nvSpPr>
          <p:spPr bwMode="auto">
            <a:xfrm flipV="1">
              <a:off x="4683" y="2437"/>
              <a:ext cx="81" cy="163"/>
            </a:xfrm>
            <a:prstGeom prst="ellipse">
              <a:avLst/>
            </a:prstGeom>
            <a:solidFill>
              <a:srgbClr val="0066FF"/>
            </a:solidFill>
            <a:ln w="9525">
              <a:round/>
              <a:headEnd/>
              <a:tailEnd/>
            </a:ln>
            <a:effectLst/>
            <a:scene3d>
              <a:camera prst="legacyObliqueTopRight">
                <a:rot lat="20999970" lon="4500000" rev="0"/>
              </a:camera>
              <a:lightRig rig="legacyFlat3" dir="b"/>
            </a:scene3d>
            <a:sp3d extrusionH="3540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82" name="AutoShape 97" descr="Dashed horizontal">
            <a:extLst>
              <a:ext uri="{FF2B5EF4-FFF2-40B4-BE49-F238E27FC236}">
                <a16:creationId xmlns:a16="http://schemas.microsoft.com/office/drawing/2014/main" id="{C1883C29-3F07-4050-AACF-911E05FBF6F0}"/>
              </a:ext>
            </a:extLst>
          </p:cNvPr>
          <p:cNvSpPr>
            <a:spLocks noChangeArrowheads="1"/>
          </p:cNvSpPr>
          <p:nvPr/>
        </p:nvSpPr>
        <p:spPr bwMode="auto">
          <a:xfrm>
            <a:off x="3244850" y="692150"/>
            <a:ext cx="1223963" cy="1800225"/>
          </a:xfrm>
          <a:prstGeom prst="can">
            <a:avLst>
              <a:gd name="adj" fmla="val 36770"/>
            </a:avLst>
          </a:prstGeom>
          <a:noFill/>
          <a:ln w="28575">
            <a:solidFill>
              <a:srgbClr val="3399FF"/>
            </a:solidFill>
            <a:round/>
            <a:headEnd/>
            <a:tailEnd/>
          </a:ln>
          <a:effectLst/>
          <a:extLst>
            <a:ext uri="{909E8E84-426E-40DD-AFC4-6F175D3DCCD1}">
              <a14:hiddenFill xmlns:a14="http://schemas.microsoft.com/office/drawing/2010/main">
                <a:pattFill prst="dashHorz">
                  <a:fgClr>
                    <a:srgbClr val="33CCFF"/>
                  </a:fgClr>
                  <a:bgClr>
                    <a:srgbClr val="CCFFFF"/>
                  </a:bgClr>
                </a:patt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9225" name="TextBox 2">
            <a:extLst>
              <a:ext uri="{FF2B5EF4-FFF2-40B4-BE49-F238E27FC236}">
                <a16:creationId xmlns:a16="http://schemas.microsoft.com/office/drawing/2014/main" id="{7849673D-D097-4D16-BC87-0F5D2BB95346}"/>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9226" name="TextBox 11">
            <a:extLst>
              <a:ext uri="{FF2B5EF4-FFF2-40B4-BE49-F238E27FC236}">
                <a16:creationId xmlns:a16="http://schemas.microsoft.com/office/drawing/2014/main" id="{808D9903-FC2C-48F4-AE32-2084B595482F}"/>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9227" name="TextBox 12">
            <a:extLst>
              <a:ext uri="{FF2B5EF4-FFF2-40B4-BE49-F238E27FC236}">
                <a16:creationId xmlns:a16="http://schemas.microsoft.com/office/drawing/2014/main" id="{1497C7DB-01B6-465A-A2BF-DA01F26028CD}"/>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2"/>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8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par>
                                <p:cTn id="29" presetID="0" presetClass="path" presetSubtype="0" accel="50000" fill="hold" grpId="1" nodeType="withEffect">
                                  <p:stCondLst>
                                    <p:cond delay="0"/>
                                  </p:stCondLst>
                                  <p:childTnLst>
                                    <p:animMotion origin="layout" path="M -5.55556E-7 0.00393 C -0.06319 2.96296E-6 -0.12621 -0.00371 -0.16215 0.00393 C -0.19809 0.0118 -0.20365 0.03009 -0.21562 0.05139 C -0.2276 0.07245 -0.23055 0.10347 -0.23455 0.13055 C -0.23854 0.15787 -0.23889 0.20092 -0.23976 0.21458 " pathEditMode="relative" rAng="0" ptsTypes="aaaaA">
                                      <p:cBhvr>
                                        <p:cTn id="30" dur="500" fill="hold"/>
                                        <p:tgtEl>
                                          <p:spTgt spid="4"/>
                                        </p:tgtEl>
                                        <p:attrNameLst>
                                          <p:attrName>ppt_x</p:attrName>
                                          <p:attrName>ppt_y</p:attrName>
                                        </p:attrNameLst>
                                      </p:cBhvr>
                                      <p:rCtr x="-11997" y="10139"/>
                                    </p:animMotion>
                                  </p:childTnLst>
                                </p:cTn>
                              </p:par>
                              <p:par>
                                <p:cTn id="31" presetID="0" presetClass="path" presetSubtype="0" accel="50000" fill="hold" nodeType="withEffect">
                                  <p:stCondLst>
                                    <p:cond delay="0"/>
                                  </p:stCondLst>
                                  <p:childTnLst>
                                    <p:animMotion origin="layout" path="M -2.77778E-7 3.90498E-6 L -0.00191 0.19791 " pathEditMode="relative" rAng="0" ptsTypes="AA">
                                      <p:cBhvr>
                                        <p:cTn id="32" dur="500" fill="hold"/>
                                        <p:tgtEl>
                                          <p:spTgt spid="5"/>
                                        </p:tgtEl>
                                        <p:attrNameLst>
                                          <p:attrName>ppt_x</p:attrName>
                                          <p:attrName>ppt_y</p:attrName>
                                        </p:attrNameLst>
                                      </p:cBhvr>
                                      <p:rCtr x="-104" y="9896"/>
                                    </p:animMotion>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wipe(up)">
                                      <p:cBhvr>
                                        <p:cTn id="37" dur="500"/>
                                        <p:tgtEl>
                                          <p:spTgt spid="3">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wipe(up)">
                                      <p:cBhvr>
                                        <p:cTn id="42" dur="500"/>
                                        <p:tgtEl>
                                          <p:spTgt spid="3">
                                            <p:txEl>
                                              <p:pRg st="1" end="1"/>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wipe(up)">
                                      <p:cBhvr>
                                        <p:cTn id="47" dur="500"/>
                                        <p:tgtEl>
                                          <p:spTgt spid="3">
                                            <p:txEl>
                                              <p:pRg st="2" end="2"/>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wipe(up)">
                                      <p:cBhvr>
                                        <p:cTn id="5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4" grpId="0" animBg="1"/>
      <p:bldP spid="4" grpId="1" animBg="1"/>
      <p:bldP spid="8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13">
            <a:extLst>
              <a:ext uri="{FF2B5EF4-FFF2-40B4-BE49-F238E27FC236}">
                <a16:creationId xmlns:a16="http://schemas.microsoft.com/office/drawing/2014/main" id="{7420E9E4-F3AC-4BB7-954E-37BF6F5A4144}"/>
              </a:ext>
            </a:extLst>
          </p:cNvPr>
          <p:cNvSpPr>
            <a:spLocks noChangeArrowheads="1"/>
          </p:cNvSpPr>
          <p:nvPr/>
        </p:nvSpPr>
        <p:spPr bwMode="auto">
          <a:xfrm>
            <a:off x="250825" y="188913"/>
            <a:ext cx="8569325" cy="572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3399FF"/>
                </a:solidFill>
              </a:rPr>
              <a:t>Examples of inertia of motion:</a:t>
            </a:r>
          </a:p>
          <a:p>
            <a:pPr>
              <a:spcBef>
                <a:spcPct val="50000"/>
              </a:spcBef>
              <a:buFontTx/>
              <a:buAutoNum type="arabicPeriod"/>
            </a:pPr>
            <a:r>
              <a:rPr lang="en-US" altLang="en-US" b="1">
                <a:solidFill>
                  <a:srgbClr val="FF9966"/>
                </a:solidFill>
              </a:rPr>
              <a:t>A passenger in a bus </a:t>
            </a:r>
            <a:r>
              <a:rPr lang="en-US" altLang="en-US" b="1">
                <a:solidFill>
                  <a:srgbClr val="00B0F0"/>
                </a:solidFill>
              </a:rPr>
              <a:t>jerks forward </a:t>
            </a:r>
            <a:r>
              <a:rPr lang="en-US" altLang="en-US" b="1">
                <a:solidFill>
                  <a:srgbClr val="FF9966"/>
                </a:solidFill>
              </a:rPr>
              <a:t>when the bus </a:t>
            </a:r>
            <a:r>
              <a:rPr lang="en-US" altLang="en-US" b="1">
                <a:solidFill>
                  <a:srgbClr val="00B0F0"/>
                </a:solidFill>
              </a:rPr>
              <a:t>stops suddenly </a:t>
            </a:r>
            <a:r>
              <a:rPr lang="en-US" altLang="en-US" b="1">
                <a:solidFill>
                  <a:srgbClr val="FF9966"/>
                </a:solidFill>
              </a:rPr>
              <a:t>because the passenger tends to be in inertia of motion whereas the bus is stopped forcefully.</a:t>
            </a:r>
          </a:p>
          <a:p>
            <a:pPr>
              <a:spcBef>
                <a:spcPct val="50000"/>
              </a:spcBef>
              <a:buFontTx/>
              <a:buAutoNum type="arabicPeriod"/>
            </a:pPr>
            <a:r>
              <a:rPr lang="en-US" altLang="en-US" b="1">
                <a:solidFill>
                  <a:srgbClr val="66FFCC"/>
                </a:solidFill>
              </a:rPr>
              <a:t>An athlete after reaching the finishing point  can not stop suddenly or if he stops suddenly then he falls toppling head down.</a:t>
            </a:r>
          </a:p>
          <a:p>
            <a:pPr>
              <a:spcBef>
                <a:spcPct val="50000"/>
              </a:spcBef>
              <a:buFontTx/>
              <a:buAutoNum type="arabicPeriod"/>
            </a:pPr>
            <a:r>
              <a:rPr lang="en-US" altLang="en-US" b="1">
                <a:solidFill>
                  <a:srgbClr val="FFCCFF"/>
                </a:solidFill>
              </a:rPr>
              <a:t>A car takes some time and moves through some more distance before coming to rest even after the application of brakes.</a:t>
            </a:r>
          </a:p>
          <a:p>
            <a:pPr>
              <a:spcBef>
                <a:spcPct val="50000"/>
              </a:spcBef>
              <a:buFontTx/>
              <a:buAutoNum type="arabicPeriod"/>
            </a:pPr>
            <a:r>
              <a:rPr lang="en-US" altLang="en-US" b="1">
                <a:solidFill>
                  <a:srgbClr val="FFFFCC"/>
                </a:solidFill>
              </a:rPr>
              <a:t>A rotating fan continues to do so for some more time even after the current is switched off.</a:t>
            </a:r>
          </a:p>
          <a:p>
            <a:pPr>
              <a:spcBef>
                <a:spcPct val="50000"/>
              </a:spcBef>
              <a:buFontTx/>
              <a:buAutoNum type="arabicPeriod"/>
            </a:pPr>
            <a:r>
              <a:rPr lang="en-US" altLang="en-US" b="1">
                <a:solidFill>
                  <a:srgbClr val="CCFF66"/>
                </a:solidFill>
              </a:rPr>
              <a:t>An oscillating simple pendulum bob does not halt at the mean position but continues to move further.</a:t>
            </a:r>
          </a:p>
          <a:p>
            <a:pPr>
              <a:spcBef>
                <a:spcPct val="50000"/>
              </a:spcBef>
              <a:buFontTx/>
              <a:buAutoNum type="arabicPeriod"/>
            </a:pPr>
            <a:r>
              <a:rPr lang="en-US" altLang="en-US" b="1">
                <a:solidFill>
                  <a:srgbClr val="FF9900"/>
                </a:solidFill>
              </a:rPr>
              <a:t>When a car or bus turns around a sharp corner, we tend to fall sideways because of our inertia to continue to move in a straight line.</a:t>
            </a:r>
          </a:p>
          <a:p>
            <a:pPr>
              <a:spcBef>
                <a:spcPct val="50000"/>
              </a:spcBef>
              <a:buFontTx/>
              <a:buAutoNum type="arabicPeriod"/>
            </a:pPr>
            <a:r>
              <a:rPr lang="en-US" altLang="en-US" b="1">
                <a:solidFill>
                  <a:srgbClr val="FF66FF"/>
                </a:solidFill>
              </a:rPr>
              <a:t>It is dangerous to jump out of a moving bus because the jumping man’s body is in the state of inertia of motion but the legs are suddenly stopped by the ground and hence he topples down.</a:t>
            </a:r>
          </a:p>
        </p:txBody>
      </p:sp>
      <p:sp>
        <p:nvSpPr>
          <p:cNvPr id="10243" name="TextBox 2">
            <a:extLst>
              <a:ext uri="{FF2B5EF4-FFF2-40B4-BE49-F238E27FC236}">
                <a16:creationId xmlns:a16="http://schemas.microsoft.com/office/drawing/2014/main" id="{3D598192-9798-49A4-AA1A-0D93B007F43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0244" name="TextBox 11">
            <a:extLst>
              <a:ext uri="{FF2B5EF4-FFF2-40B4-BE49-F238E27FC236}">
                <a16:creationId xmlns:a16="http://schemas.microsoft.com/office/drawing/2014/main" id="{79904392-F6AF-4B34-BEA4-7E69C8CC1E7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0245" name="TextBox 12">
            <a:extLst>
              <a:ext uri="{FF2B5EF4-FFF2-40B4-BE49-F238E27FC236}">
                <a16:creationId xmlns:a16="http://schemas.microsoft.com/office/drawing/2014/main" id="{3803B11D-EEEF-4BDE-83D3-82EE4574CC94}"/>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16640</TotalTime>
  <Words>7045</Words>
  <Application>Microsoft Office PowerPoint</Application>
  <PresentationFormat>On-screen Show (4:3)</PresentationFormat>
  <Paragraphs>873</Paragraphs>
  <Slides>54</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4" baseType="lpstr">
      <vt:lpstr>Arial</vt:lpstr>
      <vt:lpstr>Wingdings</vt:lpstr>
      <vt:lpstr>Calibri</vt:lpstr>
      <vt:lpstr>Times New Roman</vt:lpstr>
      <vt:lpstr>Verdana</vt:lpstr>
      <vt:lpstr>Symbol</vt:lpstr>
      <vt:lpstr>Monotype Corsiva</vt:lpstr>
      <vt:lpstr>Georgia Serif</vt:lpstr>
      <vt:lpstr>Default Design</vt:lpstr>
      <vt:lpstr>Microsoft Clip 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c.mani</dc:creator>
  <cp:lastModifiedBy>acer</cp:lastModifiedBy>
  <cp:revision>1702</cp:revision>
  <dcterms:created xsi:type="dcterms:W3CDTF">2009-06-22T14:30:59Z</dcterms:created>
  <dcterms:modified xsi:type="dcterms:W3CDTF">2022-11-10T04:03:03Z</dcterms:modified>
</cp:coreProperties>
</file>